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mid" ContentType="audio/unknown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theme/theme2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96" r:id="rId4"/>
    <p:sldMasterId id="2147483708" r:id="rId5"/>
    <p:sldMasterId id="2147483720" r:id="rId6"/>
    <p:sldMasterId id="2147483732" r:id="rId7"/>
    <p:sldMasterId id="2147483744" r:id="rId8"/>
    <p:sldMasterId id="2147483756" r:id="rId9"/>
    <p:sldMasterId id="2147483768" r:id="rId10"/>
    <p:sldMasterId id="2147483780" r:id="rId11"/>
    <p:sldMasterId id="2147483792" r:id="rId12"/>
    <p:sldMasterId id="2147483816" r:id="rId13"/>
    <p:sldMasterId id="2147483828" r:id="rId14"/>
    <p:sldMasterId id="2147483840" r:id="rId15"/>
    <p:sldMasterId id="2147483852" r:id="rId16"/>
    <p:sldMasterId id="2147483864" r:id="rId17"/>
    <p:sldMasterId id="2147483876" r:id="rId18"/>
    <p:sldMasterId id="2147483888" r:id="rId19"/>
    <p:sldMasterId id="2147483900" r:id="rId20"/>
    <p:sldMasterId id="2147483912" r:id="rId21"/>
    <p:sldMasterId id="2147483924" r:id="rId22"/>
  </p:sldMasterIdLst>
  <p:notesMasterIdLst>
    <p:notesMasterId r:id="rId50"/>
  </p:notesMasterIdLst>
  <p:sldIdLst>
    <p:sldId id="285" r:id="rId23"/>
    <p:sldId id="286" r:id="rId24"/>
    <p:sldId id="287" r:id="rId25"/>
    <p:sldId id="284" r:id="rId26"/>
    <p:sldId id="259" r:id="rId27"/>
    <p:sldId id="260" r:id="rId28"/>
    <p:sldId id="261" r:id="rId29"/>
    <p:sldId id="262" r:id="rId30"/>
    <p:sldId id="265" r:id="rId31"/>
    <p:sldId id="263" r:id="rId32"/>
    <p:sldId id="264" r:id="rId33"/>
    <p:sldId id="282" r:id="rId34"/>
    <p:sldId id="267" r:id="rId35"/>
    <p:sldId id="268" r:id="rId36"/>
    <p:sldId id="269" r:id="rId37"/>
    <p:sldId id="288" r:id="rId38"/>
    <p:sldId id="270" r:id="rId39"/>
    <p:sldId id="272" r:id="rId40"/>
    <p:sldId id="273" r:id="rId41"/>
    <p:sldId id="274" r:id="rId42"/>
    <p:sldId id="275" r:id="rId43"/>
    <p:sldId id="276" r:id="rId44"/>
    <p:sldId id="277" r:id="rId45"/>
    <p:sldId id="278" r:id="rId46"/>
    <p:sldId id="279" r:id="rId47"/>
    <p:sldId id="280" r:id="rId48"/>
    <p:sldId id="281" r:id="rId49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6633"/>
    <a:srgbClr val="996600"/>
    <a:srgbClr val="FFE393"/>
    <a:srgbClr val="66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15" autoAdjust="0"/>
    <p:restoredTop sz="94660"/>
  </p:normalViewPr>
  <p:slideViewPr>
    <p:cSldViewPr>
      <p:cViewPr varScale="1">
        <p:scale>
          <a:sx n="52" d="100"/>
          <a:sy n="52" d="100"/>
        </p:scale>
        <p:origin x="-1334" y="-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4.xml"/><Relationship Id="rId39" Type="http://schemas.openxmlformats.org/officeDocument/2006/relationships/slide" Target="slides/slide17.xml"/><Relationship Id="rId3" Type="http://schemas.openxmlformats.org/officeDocument/2006/relationships/slideMaster" Target="slideMasters/slideMaster3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12.xml"/><Relationship Id="rId42" Type="http://schemas.openxmlformats.org/officeDocument/2006/relationships/slide" Target="slides/slide20.xml"/><Relationship Id="rId47" Type="http://schemas.openxmlformats.org/officeDocument/2006/relationships/slide" Target="slides/slide25.xml"/><Relationship Id="rId50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3.xml"/><Relationship Id="rId33" Type="http://schemas.openxmlformats.org/officeDocument/2006/relationships/slide" Target="slides/slide11.xml"/><Relationship Id="rId38" Type="http://schemas.openxmlformats.org/officeDocument/2006/relationships/slide" Target="slides/slide16.xml"/><Relationship Id="rId46" Type="http://schemas.openxmlformats.org/officeDocument/2006/relationships/slide" Target="slides/slide24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Master" Target="slideMasters/slideMaster20.xml"/><Relationship Id="rId29" Type="http://schemas.openxmlformats.org/officeDocument/2006/relationships/slide" Target="slides/slide7.xml"/><Relationship Id="rId41" Type="http://schemas.openxmlformats.org/officeDocument/2006/relationships/slide" Target="slides/slide19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2.xml"/><Relationship Id="rId32" Type="http://schemas.openxmlformats.org/officeDocument/2006/relationships/slide" Target="slides/slide10.xml"/><Relationship Id="rId37" Type="http://schemas.openxmlformats.org/officeDocument/2006/relationships/slide" Target="slides/slide15.xml"/><Relationship Id="rId40" Type="http://schemas.openxmlformats.org/officeDocument/2006/relationships/slide" Target="slides/slide18.xml"/><Relationship Id="rId45" Type="http://schemas.openxmlformats.org/officeDocument/2006/relationships/slide" Target="slides/slide23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1.xml"/><Relationship Id="rId28" Type="http://schemas.openxmlformats.org/officeDocument/2006/relationships/slide" Target="slides/slide6.xml"/><Relationship Id="rId36" Type="http://schemas.openxmlformats.org/officeDocument/2006/relationships/slide" Target="slides/slide14.xml"/><Relationship Id="rId49" Type="http://schemas.openxmlformats.org/officeDocument/2006/relationships/slide" Target="slides/slide27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9.xml"/><Relationship Id="rId44" Type="http://schemas.openxmlformats.org/officeDocument/2006/relationships/slide" Target="slides/slide22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5.xml"/><Relationship Id="rId30" Type="http://schemas.openxmlformats.org/officeDocument/2006/relationships/slide" Target="slides/slide8.xml"/><Relationship Id="rId35" Type="http://schemas.openxmlformats.org/officeDocument/2006/relationships/slide" Target="slides/slide13.xml"/><Relationship Id="rId43" Type="http://schemas.openxmlformats.org/officeDocument/2006/relationships/slide" Target="slides/slide21.xml"/><Relationship Id="rId48" Type="http://schemas.openxmlformats.org/officeDocument/2006/relationships/slide" Target="slides/slide26.xml"/><Relationship Id="rId8" Type="http://schemas.openxmlformats.org/officeDocument/2006/relationships/slideMaster" Target="slideMasters/slideMaster8.xml"/><Relationship Id="rId5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image" Target="../media/image31.wmf"/><Relationship Id="rId1" Type="http://schemas.openxmlformats.org/officeDocument/2006/relationships/image" Target="../media/image30.wmf"/><Relationship Id="rId5" Type="http://schemas.openxmlformats.org/officeDocument/2006/relationships/image" Target="../media/image34.wmf"/><Relationship Id="rId4" Type="http://schemas.openxmlformats.org/officeDocument/2006/relationships/image" Target="../media/image3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56.wmf"/><Relationship Id="rId3" Type="http://schemas.openxmlformats.org/officeDocument/2006/relationships/image" Target="../media/image51.wmf"/><Relationship Id="rId7" Type="http://schemas.openxmlformats.org/officeDocument/2006/relationships/image" Target="../media/image55.wmf"/><Relationship Id="rId2" Type="http://schemas.openxmlformats.org/officeDocument/2006/relationships/image" Target="../media/image50.wmf"/><Relationship Id="rId1" Type="http://schemas.openxmlformats.org/officeDocument/2006/relationships/image" Target="../media/image49.wmf"/><Relationship Id="rId6" Type="http://schemas.openxmlformats.org/officeDocument/2006/relationships/image" Target="../media/image54.wmf"/><Relationship Id="rId5" Type="http://schemas.openxmlformats.org/officeDocument/2006/relationships/image" Target="../media/image53.wmf"/><Relationship Id="rId4" Type="http://schemas.openxmlformats.org/officeDocument/2006/relationships/image" Target="../media/image5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CF83D1-56EF-4903-84D2-7F968A274DC5}" type="datetimeFigureOut">
              <a:rPr lang="ru-RU" smtClean="0"/>
              <a:t>27.03.2015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247B55A-B8A2-4B09-9D6D-BD3B4E65D87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04463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47B55A-B8A2-4B09-9D6D-BD3B4E65D875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996409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9412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746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469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44868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00843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16403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5514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01498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55528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58254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675881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9640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65638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74572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08422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3488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2705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22024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95380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10615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70110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8822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3007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20852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904391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21517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087819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33050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65971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80063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10049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59154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99215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7163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36588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68926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73042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66292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54227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676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76560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56304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45619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15916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5947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58521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55490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54024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7738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251709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11847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60846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34658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79668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99771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5451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95590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77906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79052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31489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99500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44213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8410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34757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15080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00310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792387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95265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59327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43024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03184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36111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70303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66033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3252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3814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88481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9745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237768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37487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85436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89497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34657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327267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85580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242611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78611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80445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2688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68020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61368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90090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279092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115653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72863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658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272696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79891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78459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32568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677709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03653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1571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26985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92925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78249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52809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17852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66078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58498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7953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50254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92260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62105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47179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47879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5061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78061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5180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25704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526147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582489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54725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88739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81001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91146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06695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73153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73976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26888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356907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40861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506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3814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2850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29660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79589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06877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51994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73848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278793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109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43827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16013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05516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35133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33422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980996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429579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545119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39095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519438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4038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1819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53911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9232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575418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899245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50478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371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3951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8949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2629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85015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1002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3511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6854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68886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335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9696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2283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46390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3557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7416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51890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8346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83452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98460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87388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13562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89217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01600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21617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0626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46167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1345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7637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56572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8552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89765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84897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66795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61970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46942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66016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90876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2378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5977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76525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34966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63752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09293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279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8075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94965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4832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342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79129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1237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19064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17310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769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1015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86971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82654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0089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54235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04175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87541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5829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59529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91966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10190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90432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86425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83873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46074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06014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69047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512888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67438E-FCA7-472A-B59C-5B97753422A7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6800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93723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853C3B-B06C-4E35-AE4C-FA441EEF7885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57965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63F0A-05A6-4B66-ACDC-8C3197FA00D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69262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01A4D6F-4AC0-44FC-A651-A2AC4AABB3A3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97312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ED80AD-F6D7-4106-BB94-C9FB033518AE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80439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BDE6D2-BEB0-409E-9F7F-6A4821FAF31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80009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E2BFA1-EA0B-4634-B756-9620EF71190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92291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844F2-2FE9-4DAB-9C13-CC03F30B0B92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467505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0F1442-A968-4085-A9F0-F2F85DD1BDEC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34852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3CF41F-4204-44E5-BC5A-9F946ED62B81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47388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611253-5978-40E3-8355-88BCF88AF0DA}" type="slidenum">
              <a:rPr lang="ru-RU" altLang="ru-RU">
                <a:solidFill>
                  <a:srgbClr val="000000"/>
                </a:solidFill>
              </a:rPr>
              <a:pPr/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60891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938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475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650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9813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7976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1692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813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0263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575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57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605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816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4066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799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095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36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239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9689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2899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0095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498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CC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E91BC69-A805-4CF0-87B2-F7072844F7BE}" type="slidenum">
              <a:rPr lang="ru-RU" altLang="ru-RU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501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slideLayout" Target="../slideLayouts/slideLayout51.xml"/><Relationship Id="rId7" Type="http://schemas.openxmlformats.org/officeDocument/2006/relationships/slide" Target="slide14.xml"/><Relationship Id="rId2" Type="http://schemas.openxmlformats.org/officeDocument/2006/relationships/audio" Target="file:///C:\Users\ACER\Desktop\&#1055;&#1072;&#1088;&#1072;&#1073;&#1086;&#1083;&#1080;&#1082;%208%20&#1082;&#1083;&#1072;&#1089;&#1089;\medal1.wav" TargetMode="External"/><Relationship Id="rId1" Type="http://schemas.openxmlformats.org/officeDocument/2006/relationships/audio" Target="file:///C:\Users\ACER\Desktop\&#1055;&#1072;&#1088;&#1072;&#1073;&#1086;&#1083;&#1080;&#1082;%208%20&#1082;&#1083;&#1072;&#1089;&#1089;\medal3.wav" TargetMode="External"/><Relationship Id="rId6" Type="http://schemas.openxmlformats.org/officeDocument/2006/relationships/image" Target="../media/image18.wmf"/><Relationship Id="rId5" Type="http://schemas.openxmlformats.org/officeDocument/2006/relationships/image" Target="../media/image4.jpeg"/><Relationship Id="rId10" Type="http://schemas.openxmlformats.org/officeDocument/2006/relationships/image" Target="../media/image20.jpeg"/><Relationship Id="rId4" Type="http://schemas.openxmlformats.org/officeDocument/2006/relationships/image" Target="../media/image11.png"/><Relationship Id="rId9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12.xml"/><Relationship Id="rId3" Type="http://schemas.openxmlformats.org/officeDocument/2006/relationships/audio" Target="../media/audio5.wav"/><Relationship Id="rId7" Type="http://schemas.openxmlformats.org/officeDocument/2006/relationships/image" Target="../media/image4.jpeg"/><Relationship Id="rId2" Type="http://schemas.openxmlformats.org/officeDocument/2006/relationships/audio" Target="../media/audio4.wav"/><Relationship Id="rId1" Type="http://schemas.openxmlformats.org/officeDocument/2006/relationships/audio" Target="../media/audio3.wav"/><Relationship Id="rId6" Type="http://schemas.openxmlformats.org/officeDocument/2006/relationships/image" Target="../media/image11.png"/><Relationship Id="rId11" Type="http://schemas.openxmlformats.org/officeDocument/2006/relationships/image" Target="../media/image22.jpeg"/><Relationship Id="rId5" Type="http://schemas.openxmlformats.org/officeDocument/2006/relationships/slideLayout" Target="../slideLayouts/slideLayout62.xml"/><Relationship Id="rId10" Type="http://schemas.openxmlformats.org/officeDocument/2006/relationships/image" Target="../media/image20.jpeg"/><Relationship Id="rId4" Type="http://schemas.openxmlformats.org/officeDocument/2006/relationships/audio" Target="../media/audio6.wav"/><Relationship Id="rId9" Type="http://schemas.openxmlformats.org/officeDocument/2006/relationships/image" Target="../media/image21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audio" Target="../media/audio5.wav"/><Relationship Id="rId7" Type="http://schemas.openxmlformats.org/officeDocument/2006/relationships/image" Target="../media/image4.jpeg"/><Relationship Id="rId2" Type="http://schemas.openxmlformats.org/officeDocument/2006/relationships/audio" Target="../media/audio4.wav"/><Relationship Id="rId1" Type="http://schemas.openxmlformats.org/officeDocument/2006/relationships/audio" Target="../media/audio3.wav"/><Relationship Id="rId6" Type="http://schemas.openxmlformats.org/officeDocument/2006/relationships/image" Target="../media/image11.png"/><Relationship Id="rId11" Type="http://schemas.openxmlformats.org/officeDocument/2006/relationships/image" Target="../media/image22.jpeg"/><Relationship Id="rId5" Type="http://schemas.openxmlformats.org/officeDocument/2006/relationships/slideLayout" Target="../slideLayouts/slideLayout84.xml"/><Relationship Id="rId10" Type="http://schemas.openxmlformats.org/officeDocument/2006/relationships/image" Target="../media/image20.jpeg"/><Relationship Id="rId4" Type="http://schemas.openxmlformats.org/officeDocument/2006/relationships/audio" Target="../media/audio6.wav"/><Relationship Id="rId9" Type="http://schemas.openxmlformats.org/officeDocument/2006/relationships/image" Target="../media/image2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14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95.xml"/><Relationship Id="rId4" Type="http://schemas.openxmlformats.org/officeDocument/2006/relationships/image" Target="../media/image23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28.png"/><Relationship Id="rId3" Type="http://schemas.openxmlformats.org/officeDocument/2006/relationships/image" Target="../media/image11.png"/><Relationship Id="rId7" Type="http://schemas.openxmlformats.org/officeDocument/2006/relationships/image" Target="../media/image26.jpeg"/><Relationship Id="rId12" Type="http://schemas.openxmlformats.org/officeDocument/2006/relationships/image" Target="../media/image18.wmf"/><Relationship Id="rId2" Type="http://schemas.openxmlformats.org/officeDocument/2006/relationships/slideLayout" Target="../slideLayouts/slideLayout106.xml"/><Relationship Id="rId1" Type="http://schemas.openxmlformats.org/officeDocument/2006/relationships/audio" Target="../media/audio7.wav"/><Relationship Id="rId6" Type="http://schemas.openxmlformats.org/officeDocument/2006/relationships/image" Target="../media/image25.jpeg"/><Relationship Id="rId11" Type="http://schemas.openxmlformats.org/officeDocument/2006/relationships/image" Target="../media/image21.jpeg"/><Relationship Id="rId5" Type="http://schemas.openxmlformats.org/officeDocument/2006/relationships/image" Target="../media/image24.jpeg"/><Relationship Id="rId10" Type="http://schemas.openxmlformats.org/officeDocument/2006/relationships/slide" Target="slide15.xml"/><Relationship Id="rId4" Type="http://schemas.openxmlformats.org/officeDocument/2006/relationships/image" Target="../media/image2.jpeg"/><Relationship Id="rId9" Type="http://schemas.openxmlformats.org/officeDocument/2006/relationships/image" Target="../media/image4.jpeg"/><Relationship Id="rId14" Type="http://schemas.openxmlformats.org/officeDocument/2006/relationships/image" Target="../media/image29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wmf"/><Relationship Id="rId13" Type="http://schemas.openxmlformats.org/officeDocument/2006/relationships/image" Target="../media/image23.jpeg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slide" Target="slide16.xml"/><Relationship Id="rId2" Type="http://schemas.openxmlformats.org/officeDocument/2006/relationships/slideLayout" Target="../slideLayouts/slideLayout11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1.wmf"/><Relationship Id="rId11" Type="http://schemas.openxmlformats.org/officeDocument/2006/relationships/image" Target="../media/image4.jpeg"/><Relationship Id="rId5" Type="http://schemas.openxmlformats.org/officeDocument/2006/relationships/oleObject" Target="../embeddings/oleObject2.bin"/><Relationship Id="rId15" Type="http://schemas.openxmlformats.org/officeDocument/2006/relationships/image" Target="../media/image34.wmf"/><Relationship Id="rId10" Type="http://schemas.openxmlformats.org/officeDocument/2006/relationships/image" Target="../media/image33.wmf"/><Relationship Id="rId4" Type="http://schemas.openxmlformats.org/officeDocument/2006/relationships/image" Target="../media/image30.wmf"/><Relationship Id="rId9" Type="http://schemas.openxmlformats.org/officeDocument/2006/relationships/oleObject" Target="../embeddings/oleObject4.bin"/><Relationship Id="rId14" Type="http://schemas.openxmlformats.org/officeDocument/2006/relationships/oleObject" Target="../embeddings/oleObject5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28.xml"/><Relationship Id="rId1" Type="http://schemas.openxmlformats.org/officeDocument/2006/relationships/audio" Target="../media/audio8.wav"/><Relationship Id="rId6" Type="http://schemas.openxmlformats.org/officeDocument/2006/relationships/image" Target="../media/image17.jpeg"/><Relationship Id="rId5" Type="http://schemas.openxmlformats.org/officeDocument/2006/relationships/slide" Target="slide17.xml"/><Relationship Id="rId4" Type="http://schemas.openxmlformats.org/officeDocument/2006/relationships/image" Target="../media/image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28.xml"/><Relationship Id="rId1" Type="http://schemas.openxmlformats.org/officeDocument/2006/relationships/audio" Target="../media/audio8.wav"/><Relationship Id="rId6" Type="http://schemas.openxmlformats.org/officeDocument/2006/relationships/slide" Target="slide25.xml"/><Relationship Id="rId5" Type="http://schemas.openxmlformats.org/officeDocument/2006/relationships/image" Target="../media/image17.jpeg"/><Relationship Id="rId4" Type="http://schemas.openxmlformats.org/officeDocument/2006/relationships/image" Target="../media/image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19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39.xml"/><Relationship Id="rId4" Type="http://schemas.openxmlformats.org/officeDocument/2006/relationships/hyperlink" Target="http://larivkov-geo.ucoz.ru/index/vebkvest_rodom_iz_geometrii/0-74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buybu.narod.ru/gifs/human29.htm" TargetMode="External"/><Relationship Id="rId13" Type="http://schemas.openxmlformats.org/officeDocument/2006/relationships/hyperlink" Target="http://office.microsoft.com/ru-ru/clipart/results.aspx?qu=%D1%80%D0%BE%D1%82&amp;sc=20&amp;ofcresset=1#12" TargetMode="External"/><Relationship Id="rId18" Type="http://schemas.openxmlformats.org/officeDocument/2006/relationships/image" Target="../media/image39.wmf"/><Relationship Id="rId3" Type="http://schemas.openxmlformats.org/officeDocument/2006/relationships/hyperlink" Target="http://office.microsoft.com/ru-ru/clipart/results.aspx?qu=%D0%B3%D0%BB%D0%B0%D0%B7%D0%B0&amp;sc=20#36" TargetMode="External"/><Relationship Id="rId7" Type="http://schemas.openxmlformats.org/officeDocument/2006/relationships/image" Target="../media/image8.gif"/><Relationship Id="rId12" Type="http://schemas.openxmlformats.org/officeDocument/2006/relationships/image" Target="../media/image36.wmf"/><Relationship Id="rId17" Type="http://schemas.openxmlformats.org/officeDocument/2006/relationships/hyperlink" Target="http://office.microsoft.com/ru-ru/clipart/results.aspx?qu=%D0%BC%D0%B0%D1%82%D0%B5%D0%BC%D0%B0%D1%82%D0%B8%D0%BA%D0%B0&amp;sc=20#84" TargetMode="External"/><Relationship Id="rId2" Type="http://schemas.openxmlformats.org/officeDocument/2006/relationships/hyperlink" Target="http://office.microsoft.com/ru-ru/clipart/results.aspx?qu=%D0%BC%D0%B0%D1%82%D0%B5%D0%BC%D0%B0%D1%82%D0%B8%D0%BA%D0%B0&amp;sc=20#48" TargetMode="External"/><Relationship Id="rId16" Type="http://schemas.openxmlformats.org/officeDocument/2006/relationships/image" Target="../media/image38.wmf"/><Relationship Id="rId1" Type="http://schemas.openxmlformats.org/officeDocument/2006/relationships/slideLayout" Target="../slideLayouts/slideLayout150.xml"/><Relationship Id="rId6" Type="http://schemas.openxmlformats.org/officeDocument/2006/relationships/hyperlink" Target="http://www.pkforum.ru/board/index.php?PHPSESSID=197d82c90f132fe731fa8526402b934a&amp;topic=17478.25" TargetMode="External"/><Relationship Id="rId11" Type="http://schemas.openxmlformats.org/officeDocument/2006/relationships/image" Target="../media/image10.gif"/><Relationship Id="rId5" Type="http://schemas.openxmlformats.org/officeDocument/2006/relationships/image" Target="../media/image35.jpeg"/><Relationship Id="rId15" Type="http://schemas.openxmlformats.org/officeDocument/2006/relationships/hyperlink" Target="http://office.microsoft.com/ru-ru/clipart/results.aspx?qu=%D0%BC%D0%B0%D1%82%D0%B5%D0%BC%D0%B0%D1%82%D0%B8%D0%BA%D0%B0&amp;sc=20#72" TargetMode="External"/><Relationship Id="rId10" Type="http://schemas.openxmlformats.org/officeDocument/2006/relationships/hyperlink" Target="http://bigbadger.narod.ru/ani_komp.htm" TargetMode="External"/><Relationship Id="rId4" Type="http://schemas.openxmlformats.org/officeDocument/2006/relationships/hyperlink" Target="http://allday.ru/uploads/posts/1191269251_c4133.jpg" TargetMode="External"/><Relationship Id="rId9" Type="http://schemas.openxmlformats.org/officeDocument/2006/relationships/image" Target="../media/image9.gif"/><Relationship Id="rId14" Type="http://schemas.openxmlformats.org/officeDocument/2006/relationships/image" Target="../media/image37.w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://office.microsoft.com/ru-ru/clipart/results.aspx?qu=%D0%B7%D0%B0%D0%BC%D0%BE%D0%BA&amp;sc=20#204" TargetMode="External"/><Relationship Id="rId13" Type="http://schemas.openxmlformats.org/officeDocument/2006/relationships/image" Target="../media/image44.jpeg"/><Relationship Id="rId3" Type="http://schemas.openxmlformats.org/officeDocument/2006/relationships/image" Target="../media/image18.wmf"/><Relationship Id="rId7" Type="http://schemas.openxmlformats.org/officeDocument/2006/relationships/image" Target="../media/image41.wmf"/><Relationship Id="rId12" Type="http://schemas.openxmlformats.org/officeDocument/2006/relationships/hyperlink" Target="http://i034.radikal.ru/0712/48/c191eb6a6547.png" TargetMode="External"/><Relationship Id="rId17" Type="http://schemas.openxmlformats.org/officeDocument/2006/relationships/hyperlink" Target="http://le-savchen.ucoz.ru/load/0-0-0-88-20" TargetMode="External"/><Relationship Id="rId2" Type="http://schemas.openxmlformats.org/officeDocument/2006/relationships/hyperlink" Target="http://office.microsoft.com/ru-ru/clipart/results.aspx?qu=%D0%B4%D0%B5%D0%B2%D0%BE%D1%87%D0%BA%D0%B0&amp;sc=20&amp;ofcresset=1" TargetMode="External"/><Relationship Id="rId16" Type="http://schemas.openxmlformats.org/officeDocument/2006/relationships/hyperlink" Target="http://www.mathege.ru:8080/or/ege/ShowProblems?offset=5&amp;posMask=512&amp;showProto=true" TargetMode="External"/><Relationship Id="rId1" Type="http://schemas.openxmlformats.org/officeDocument/2006/relationships/slideLayout" Target="../slideLayouts/slideLayout161.xml"/><Relationship Id="rId6" Type="http://schemas.openxmlformats.org/officeDocument/2006/relationships/hyperlink" Target="http://office.microsoft.com/ru-ru/clipart/results.aspx?qu=%D1%81%D0%BA%D0%B0%D0%B7%D0%BA%D0%B0&amp;sc=20#48" TargetMode="External"/><Relationship Id="rId11" Type="http://schemas.openxmlformats.org/officeDocument/2006/relationships/image" Target="../media/image43.wmf"/><Relationship Id="rId5" Type="http://schemas.openxmlformats.org/officeDocument/2006/relationships/image" Target="../media/image40.png"/><Relationship Id="rId15" Type="http://schemas.openxmlformats.org/officeDocument/2006/relationships/image" Target="../media/image45.jpeg"/><Relationship Id="rId10" Type="http://schemas.openxmlformats.org/officeDocument/2006/relationships/hyperlink" Target="http://office.microsoft.com/ru-ru/clipart/results.aspx?qu=%D0%B7%D0%B0%D0%BC%D0%BE%D0%BA&amp;sc=20#144" TargetMode="External"/><Relationship Id="rId4" Type="http://schemas.openxmlformats.org/officeDocument/2006/relationships/hyperlink" Target="http://office.microsoft.com/ru-ru/clipart/results.aspx?qu=%D0%BC%D1%8F%D1%87&amp;sc=20#84" TargetMode="External"/><Relationship Id="rId9" Type="http://schemas.openxmlformats.org/officeDocument/2006/relationships/image" Target="../media/image42.wmf"/><Relationship Id="rId14" Type="http://schemas.openxmlformats.org/officeDocument/2006/relationships/hyperlink" Target="http://s39.radikal.ru/i083/0810/ca/e5456e77f241.png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office.microsoft.com/ru-ru/clipart/results.aspx?qu=%D0%B7%D0%B2%D1%83%D0%BA%D0%B8&amp;sc=24#24" TargetMode="External"/><Relationship Id="rId2" Type="http://schemas.openxmlformats.org/officeDocument/2006/relationships/hyperlink" Target="http://www.mathege.ru:8080/or/ege/ShowProblems?offset=5&amp;posMask=512&amp;showProto=true" TargetMode="External"/><Relationship Id="rId1" Type="http://schemas.openxmlformats.org/officeDocument/2006/relationships/slideLayout" Target="../slideLayouts/slideLayout172.xml"/><Relationship Id="rId5" Type="http://schemas.openxmlformats.org/officeDocument/2006/relationships/image" Target="../media/image46.wmf"/><Relationship Id="rId4" Type="http://schemas.openxmlformats.org/officeDocument/2006/relationships/hyperlink" Target="http://office.microsoft.com/ru-ru/clipart/results.aspx?qu=+%D1%80%D1%83%D0%BA%D0%B8&amp;sc=20&amp;ofcresset=1#84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" Target="slide7.xml"/><Relationship Id="rId1" Type="http://schemas.openxmlformats.org/officeDocument/2006/relationships/slideLayout" Target="../slideLayouts/slideLayout183.xml"/><Relationship Id="rId4" Type="http://schemas.openxmlformats.org/officeDocument/2006/relationships/image" Target="../media/image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94.xml"/><Relationship Id="rId4" Type="http://schemas.openxmlformats.org/officeDocument/2006/relationships/image" Target="../media/image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" Target="slide8.xml"/><Relationship Id="rId1" Type="http://schemas.openxmlformats.org/officeDocument/2006/relationships/slideLayout" Target="../slideLayouts/slideLayout205.xml"/><Relationship Id="rId4" Type="http://schemas.openxmlformats.org/officeDocument/2006/relationships/image" Target="../media/image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7" Type="http://schemas.openxmlformats.org/officeDocument/2006/relationships/slide" Target="slide26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16.xml"/><Relationship Id="rId6" Type="http://schemas.openxmlformats.org/officeDocument/2006/relationships/image" Target="../media/image42.wmf"/><Relationship Id="rId5" Type="http://schemas.openxmlformats.org/officeDocument/2006/relationships/image" Target="../media/image47.wmf"/><Relationship Id="rId4" Type="http://schemas.openxmlformats.org/officeDocument/2006/relationships/image" Target="../media/image21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3" Type="http://schemas.openxmlformats.org/officeDocument/2006/relationships/image" Target="../media/image4.jpeg"/><Relationship Id="rId7" Type="http://schemas.openxmlformats.org/officeDocument/2006/relationships/image" Target="../media/image48.wmf"/><Relationship Id="rId2" Type="http://schemas.openxmlformats.org/officeDocument/2006/relationships/slideLayout" Target="../slideLayouts/slideLayout227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23.jpeg"/><Relationship Id="rId4" Type="http://schemas.openxmlformats.org/officeDocument/2006/relationships/slide" Target="slide18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wmf"/><Relationship Id="rId13" Type="http://schemas.openxmlformats.org/officeDocument/2006/relationships/image" Target="../media/image23.jpeg"/><Relationship Id="rId18" Type="http://schemas.openxmlformats.org/officeDocument/2006/relationships/oleObject" Target="../embeddings/oleObject13.bin"/><Relationship Id="rId3" Type="http://schemas.openxmlformats.org/officeDocument/2006/relationships/oleObject" Target="../embeddings/oleObject7.bin"/><Relationship Id="rId21" Type="http://schemas.openxmlformats.org/officeDocument/2006/relationships/image" Target="../media/image56.wmf"/><Relationship Id="rId7" Type="http://schemas.openxmlformats.org/officeDocument/2006/relationships/oleObject" Target="../embeddings/oleObject9.bin"/><Relationship Id="rId12" Type="http://schemas.openxmlformats.org/officeDocument/2006/relationships/slide" Target="slide17.xml"/><Relationship Id="rId17" Type="http://schemas.openxmlformats.org/officeDocument/2006/relationships/image" Target="../media/image54.wmf"/><Relationship Id="rId2" Type="http://schemas.openxmlformats.org/officeDocument/2006/relationships/slideLayout" Target="../slideLayouts/slideLayout238.xml"/><Relationship Id="rId16" Type="http://schemas.openxmlformats.org/officeDocument/2006/relationships/oleObject" Target="../embeddings/oleObject12.bin"/><Relationship Id="rId20" Type="http://schemas.openxmlformats.org/officeDocument/2006/relationships/oleObject" Target="../embeddings/oleObject14.bin"/><Relationship Id="rId1" Type="http://schemas.openxmlformats.org/officeDocument/2006/relationships/vmlDrawing" Target="../drawings/vmlDrawing3.vml"/><Relationship Id="rId6" Type="http://schemas.openxmlformats.org/officeDocument/2006/relationships/image" Target="../media/image50.wmf"/><Relationship Id="rId11" Type="http://schemas.openxmlformats.org/officeDocument/2006/relationships/image" Target="../media/image4.jpeg"/><Relationship Id="rId5" Type="http://schemas.openxmlformats.org/officeDocument/2006/relationships/oleObject" Target="../embeddings/oleObject8.bin"/><Relationship Id="rId15" Type="http://schemas.openxmlformats.org/officeDocument/2006/relationships/image" Target="../media/image53.wmf"/><Relationship Id="rId10" Type="http://schemas.openxmlformats.org/officeDocument/2006/relationships/image" Target="../media/image52.wmf"/><Relationship Id="rId19" Type="http://schemas.openxmlformats.org/officeDocument/2006/relationships/image" Target="../media/image5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10.bin"/><Relationship Id="rId14" Type="http://schemas.openxmlformats.org/officeDocument/2006/relationships/oleObject" Target="../embeddings/oleObject11.bin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openxmlformats.org/officeDocument/2006/relationships/image" Target="../media/image4.jpeg"/><Relationship Id="rId2" Type="http://schemas.openxmlformats.org/officeDocument/2006/relationships/slide" Target="slide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.gif"/><Relationship Id="rId5" Type="http://schemas.openxmlformats.org/officeDocument/2006/relationships/image" Target="../media/image9.gif"/><Relationship Id="rId4" Type="http://schemas.openxmlformats.org/officeDocument/2006/relationships/image" Target="../media/image8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13" Type="http://schemas.openxmlformats.org/officeDocument/2006/relationships/slide" Target="slide22.xml"/><Relationship Id="rId3" Type="http://schemas.openxmlformats.org/officeDocument/2006/relationships/image" Target="../media/image11.png"/><Relationship Id="rId7" Type="http://schemas.openxmlformats.org/officeDocument/2006/relationships/slide" Target="slide8.xml"/><Relationship Id="rId12" Type="http://schemas.openxmlformats.org/officeDocument/2006/relationships/slide" Target="slide24.xml"/><Relationship Id="rId2" Type="http://schemas.openxmlformats.org/officeDocument/2006/relationships/slideLayout" Target="../slideLayouts/slideLayout29.xml"/><Relationship Id="rId1" Type="http://schemas.openxmlformats.org/officeDocument/2006/relationships/audio" Target="../media/audio1.wav"/><Relationship Id="rId6" Type="http://schemas.openxmlformats.org/officeDocument/2006/relationships/image" Target="../media/image4.jpeg"/><Relationship Id="rId11" Type="http://schemas.openxmlformats.org/officeDocument/2006/relationships/slide" Target="slide23.xml"/><Relationship Id="rId5" Type="http://schemas.openxmlformats.org/officeDocument/2006/relationships/image" Target="../media/image13.jpeg"/><Relationship Id="rId10" Type="http://schemas.openxmlformats.org/officeDocument/2006/relationships/image" Target="../media/image15.png"/><Relationship Id="rId4" Type="http://schemas.openxmlformats.org/officeDocument/2006/relationships/image" Target="../media/image12.jpeg"/><Relationship Id="rId9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4.jpeg"/><Relationship Id="rId4" Type="http://schemas.openxmlformats.org/officeDocument/2006/relationships/image" Target="../media/image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openxmlformats.org/officeDocument/2006/relationships/audio" Target="../media/media1.mid"/><Relationship Id="rId7" Type="http://schemas.openxmlformats.org/officeDocument/2006/relationships/image" Target="../media/image16.png"/><Relationship Id="rId2" Type="http://schemas.microsoft.com/office/2007/relationships/media" Target="../media/media1.mid"/><Relationship Id="rId1" Type="http://schemas.openxmlformats.org/officeDocument/2006/relationships/audio" Target="file:///C:\Users\ACER\AppData\Local\Microsoft\Windows\Temporary%20Internet%20Files\Content.IE5\IBNCL3MG\MSj00742190000%5b1%5d.mid" TargetMode="External"/><Relationship Id="rId6" Type="http://schemas.openxmlformats.org/officeDocument/2006/relationships/image" Target="../media/image11.png"/><Relationship Id="rId11" Type="http://schemas.openxmlformats.org/officeDocument/2006/relationships/audio" Target="../media/audio2.wav"/><Relationship Id="rId5" Type="http://schemas.openxmlformats.org/officeDocument/2006/relationships/audio" Target="../media/audio2.wav"/><Relationship Id="rId10" Type="http://schemas.openxmlformats.org/officeDocument/2006/relationships/image" Target="../media/image17.jpeg"/><Relationship Id="rId4" Type="http://schemas.openxmlformats.org/officeDocument/2006/relationships/slideLayout" Target="../slideLayouts/slideLayout73.xml"/><Relationship Id="rId9" Type="http://schemas.openxmlformats.org/officeDocument/2006/relationships/slide" Target="slide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42"/>
          <p:cNvGrpSpPr>
            <a:grpSpLocks/>
          </p:cNvGrpSpPr>
          <p:nvPr/>
        </p:nvGrpSpPr>
        <p:grpSpPr bwMode="auto">
          <a:xfrm>
            <a:off x="4857319" y="1810019"/>
            <a:ext cx="1643062" cy="2095500"/>
            <a:chOff x="923" y="1315"/>
            <a:chExt cx="1035" cy="1792"/>
          </a:xfrm>
        </p:grpSpPr>
        <p:sp>
          <p:nvSpPr>
            <p:cNvPr id="3" name="Text Box 37"/>
            <p:cNvSpPr txBox="1">
              <a:spLocks noChangeAspect="1" noChangeArrowheads="1"/>
            </p:cNvSpPr>
            <p:nvPr/>
          </p:nvSpPr>
          <p:spPr bwMode="auto">
            <a:xfrm rot="5400000" flipH="1" flipV="1">
              <a:off x="389" y="2296"/>
              <a:ext cx="134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663300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     1,1 с</a:t>
              </a:r>
            </a:p>
          </p:txBody>
        </p:sp>
        <p:grpSp>
          <p:nvGrpSpPr>
            <p:cNvPr id="4" name="Group 1044"/>
            <p:cNvGrpSpPr>
              <a:grpSpLocks/>
            </p:cNvGrpSpPr>
            <p:nvPr/>
          </p:nvGrpSpPr>
          <p:grpSpPr bwMode="auto">
            <a:xfrm>
              <a:off x="1157" y="1315"/>
              <a:ext cx="801" cy="1792"/>
              <a:chOff x="3085" y="1387"/>
              <a:chExt cx="313" cy="1792"/>
            </a:xfrm>
          </p:grpSpPr>
          <p:sp>
            <p:nvSpPr>
              <p:cNvPr id="5" name="Line 35"/>
              <p:cNvSpPr>
                <a:spLocks noChangeShapeType="1"/>
              </p:cNvSpPr>
              <p:nvPr/>
            </p:nvSpPr>
            <p:spPr bwMode="auto">
              <a:xfrm rot="-10800000">
                <a:off x="3085" y="1387"/>
                <a:ext cx="311" cy="0"/>
              </a:xfrm>
              <a:prstGeom prst="line">
                <a:avLst/>
              </a:prstGeom>
              <a:noFill/>
              <a:ln w="28575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" name="Line 36"/>
              <p:cNvSpPr>
                <a:spLocks noChangeShapeType="1"/>
              </p:cNvSpPr>
              <p:nvPr/>
            </p:nvSpPr>
            <p:spPr bwMode="auto">
              <a:xfrm rot="10800000" flipH="1">
                <a:off x="3108" y="1392"/>
                <a:ext cx="0" cy="1787"/>
              </a:xfrm>
              <a:prstGeom prst="line">
                <a:avLst/>
              </a:prstGeom>
              <a:noFill/>
              <a:ln w="28575">
                <a:solidFill>
                  <a:srgbClr val="996633"/>
                </a:solidFill>
                <a:round/>
                <a:headEnd type="stealth" w="med" len="med"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" name="Line 38"/>
              <p:cNvSpPr>
                <a:spLocks noChangeShapeType="1"/>
              </p:cNvSpPr>
              <p:nvPr/>
            </p:nvSpPr>
            <p:spPr bwMode="auto">
              <a:xfrm rot="-10800000">
                <a:off x="3087" y="3179"/>
                <a:ext cx="311" cy="0"/>
              </a:xfrm>
              <a:prstGeom prst="line">
                <a:avLst/>
              </a:prstGeom>
              <a:noFill/>
              <a:ln w="28575">
                <a:solidFill>
                  <a:srgbClr val="9966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" name="Group 1041"/>
          <p:cNvGrpSpPr>
            <a:grpSpLocks/>
          </p:cNvGrpSpPr>
          <p:nvPr/>
        </p:nvGrpSpPr>
        <p:grpSpPr bwMode="auto">
          <a:xfrm>
            <a:off x="4387419" y="1810019"/>
            <a:ext cx="1643062" cy="2844800"/>
            <a:chOff x="923" y="1315"/>
            <a:chExt cx="1035" cy="1792"/>
          </a:xfrm>
        </p:grpSpPr>
        <p:sp>
          <p:nvSpPr>
            <p:cNvPr id="9" name="Text Box 37"/>
            <p:cNvSpPr txBox="1">
              <a:spLocks noChangeAspect="1" noChangeArrowheads="1"/>
            </p:cNvSpPr>
            <p:nvPr/>
          </p:nvSpPr>
          <p:spPr bwMode="auto">
            <a:xfrm rot="5400000" flipH="1" flipV="1">
              <a:off x="389" y="2296"/>
              <a:ext cx="134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800" b="1" i="0" u="none" strike="noStrike" kern="0" cap="none" spc="0" normalizeH="0" baseline="0" noProof="0" dirty="0" smtClean="0">
                  <a:ln>
                    <a:solidFill>
                      <a:srgbClr val="663300"/>
                    </a:solidFill>
                  </a:ln>
                  <a:solidFill>
                    <a:srgbClr val="333399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              </a:t>
              </a:r>
              <a:r>
                <a:rPr kumimoji="0" lang="ru-RU" altLang="ru-RU" sz="2800" b="1" i="0" u="none" strike="noStrike" kern="0" cap="none" spc="0" normalizeH="0" baseline="0" noProof="0" dirty="0" smtClean="0">
                  <a:ln>
                    <a:solidFill>
                      <a:srgbClr val="663300"/>
                    </a:solidFill>
                  </a:ln>
                  <a:solidFill>
                    <a:srgbClr val="663300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1,2 с</a:t>
              </a:r>
            </a:p>
          </p:txBody>
        </p:sp>
        <p:grpSp>
          <p:nvGrpSpPr>
            <p:cNvPr id="10" name="Group 1040"/>
            <p:cNvGrpSpPr>
              <a:grpSpLocks/>
            </p:cNvGrpSpPr>
            <p:nvPr/>
          </p:nvGrpSpPr>
          <p:grpSpPr bwMode="auto">
            <a:xfrm>
              <a:off x="1157" y="1315"/>
              <a:ext cx="801" cy="1792"/>
              <a:chOff x="3085" y="1387"/>
              <a:chExt cx="313" cy="1792"/>
            </a:xfrm>
          </p:grpSpPr>
          <p:sp>
            <p:nvSpPr>
              <p:cNvPr id="11" name="Line 35"/>
              <p:cNvSpPr>
                <a:spLocks noChangeShapeType="1"/>
              </p:cNvSpPr>
              <p:nvPr/>
            </p:nvSpPr>
            <p:spPr bwMode="auto">
              <a:xfrm rot="-10800000">
                <a:off x="3085" y="1387"/>
                <a:ext cx="311" cy="0"/>
              </a:xfrm>
              <a:prstGeom prst="line">
                <a:avLst/>
              </a:prstGeom>
              <a:noFill/>
              <a:ln w="28575">
                <a:solidFill>
                  <a:srgbClr val="9966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solidFill>
                      <a:srgbClr val="663300"/>
                    </a:solidFill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Line 36"/>
              <p:cNvSpPr>
                <a:spLocks noChangeShapeType="1"/>
              </p:cNvSpPr>
              <p:nvPr/>
            </p:nvSpPr>
            <p:spPr bwMode="auto">
              <a:xfrm rot="10800000" flipH="1">
                <a:off x="3108" y="1392"/>
                <a:ext cx="0" cy="1787"/>
              </a:xfrm>
              <a:prstGeom prst="line">
                <a:avLst/>
              </a:prstGeom>
              <a:noFill/>
              <a:ln w="28575">
                <a:solidFill>
                  <a:srgbClr val="996633"/>
                </a:solidFill>
                <a:round/>
                <a:headEnd type="stealth" w="med" len="med"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solidFill>
                      <a:srgbClr val="663300"/>
                    </a:solidFill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Line 38"/>
              <p:cNvSpPr>
                <a:spLocks noChangeShapeType="1"/>
              </p:cNvSpPr>
              <p:nvPr/>
            </p:nvSpPr>
            <p:spPr bwMode="auto">
              <a:xfrm rot="-10800000">
                <a:off x="3087" y="3179"/>
                <a:ext cx="311" cy="0"/>
              </a:xfrm>
              <a:prstGeom prst="line">
                <a:avLst/>
              </a:prstGeom>
              <a:noFill/>
              <a:ln w="28575">
                <a:solidFill>
                  <a:srgbClr val="9966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solidFill>
                      <a:srgbClr val="663300"/>
                    </a:solidFill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4" name="Rectangle 842"/>
          <p:cNvSpPr>
            <a:spLocks noChangeArrowheads="1"/>
          </p:cNvSpPr>
          <p:nvPr/>
        </p:nvSpPr>
        <p:spPr bwMode="auto">
          <a:xfrm>
            <a:off x="5957456" y="2808556"/>
            <a:ext cx="1511300" cy="4049444"/>
          </a:xfrm>
          <a:prstGeom prst="rect">
            <a:avLst/>
          </a:prstGeom>
          <a:solidFill>
            <a:srgbClr val="C3B19D"/>
          </a:solidFill>
          <a:ln w="381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grpSp>
        <p:nvGrpSpPr>
          <p:cNvPr id="15" name="Freeform 151"/>
          <p:cNvGrpSpPr>
            <a:grpSpLocks/>
          </p:cNvGrpSpPr>
          <p:nvPr/>
        </p:nvGrpSpPr>
        <p:grpSpPr bwMode="auto">
          <a:xfrm rot="10800000">
            <a:off x="5974919" y="4661169"/>
            <a:ext cx="1473200" cy="2196685"/>
            <a:chOff x="1467" y="2122"/>
            <a:chExt cx="1256" cy="2075"/>
          </a:xfrm>
        </p:grpSpPr>
        <p:pic>
          <p:nvPicPr>
            <p:cNvPr id="16" name="Freeform 151"/>
            <p:cNvPicPr>
              <a:picLocks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7" y="2492"/>
              <a:ext cx="1256" cy="17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" name="Text Box 848"/>
            <p:cNvSpPr txBox="1">
              <a:spLocks noChangeArrowheads="1"/>
            </p:cNvSpPr>
            <p:nvPr/>
          </p:nvSpPr>
          <p:spPr bwMode="auto">
            <a:xfrm flipV="1">
              <a:off x="1471" y="2122"/>
              <a:ext cx="1248" cy="2073"/>
            </a:xfrm>
            <a:prstGeom prst="rect">
              <a:avLst/>
            </a:prstGeom>
            <a:gradFill rotWithShape="1">
              <a:gsLst>
                <a:gs pos="0">
                  <a:srgbClr val="CCECFF">
                    <a:gamma/>
                    <a:tint val="34510"/>
                    <a:invGamma/>
                  </a:srgbClr>
                </a:gs>
                <a:gs pos="50000">
                  <a:srgbClr val="CCECFF"/>
                </a:gs>
                <a:gs pos="100000">
                  <a:srgbClr val="CCECFF">
                    <a:gamma/>
                    <a:tint val="34510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</p:grpSp>
      <p:sp>
        <p:nvSpPr>
          <p:cNvPr id="18" name="Freeform 84" descr="Пробка"/>
          <p:cNvSpPr>
            <a:spLocks/>
          </p:cNvSpPr>
          <p:nvPr/>
        </p:nvSpPr>
        <p:spPr bwMode="auto">
          <a:xfrm rot="20803610" flipH="1">
            <a:off x="7611631" y="1657619"/>
            <a:ext cx="169863" cy="193675"/>
          </a:xfrm>
          <a:custGeom>
            <a:avLst/>
            <a:gdLst>
              <a:gd name="T0" fmla="*/ 32 w 155"/>
              <a:gd name="T1" fmla="*/ 48 h 112"/>
              <a:gd name="T2" fmla="*/ 96 w 155"/>
              <a:gd name="T3" fmla="*/ 0 h 112"/>
              <a:gd name="T4" fmla="*/ 152 w 155"/>
              <a:gd name="T5" fmla="*/ 72 h 112"/>
              <a:gd name="T6" fmla="*/ 120 w 155"/>
              <a:gd name="T7" fmla="*/ 88 h 112"/>
              <a:gd name="T8" fmla="*/ 0 w 155"/>
              <a:gd name="T9" fmla="*/ 112 h 112"/>
              <a:gd name="T10" fmla="*/ 32 w 155"/>
              <a:gd name="T11" fmla="*/ 48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5"/>
              <a:gd name="T19" fmla="*/ 0 h 112"/>
              <a:gd name="T20" fmla="*/ 155 w 155"/>
              <a:gd name="T21" fmla="*/ 112 h 1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5" h="112">
                <a:moveTo>
                  <a:pt x="32" y="48"/>
                </a:moveTo>
                <a:lnTo>
                  <a:pt x="96" y="0"/>
                </a:lnTo>
                <a:cubicBezTo>
                  <a:pt x="115" y="24"/>
                  <a:pt x="144" y="43"/>
                  <a:pt x="152" y="72"/>
                </a:cubicBezTo>
                <a:cubicBezTo>
                  <a:pt x="155" y="84"/>
                  <a:pt x="120" y="88"/>
                  <a:pt x="120" y="88"/>
                </a:cubicBezTo>
                <a:lnTo>
                  <a:pt x="0" y="112"/>
                </a:lnTo>
                <a:lnTo>
                  <a:pt x="32" y="48"/>
                </a:ln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 cap="flat" cmpd="sng">
            <a:solidFill>
              <a:srgbClr val="424262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grpSp>
        <p:nvGrpSpPr>
          <p:cNvPr id="19" name="Group 1004"/>
          <p:cNvGrpSpPr>
            <a:grpSpLocks/>
          </p:cNvGrpSpPr>
          <p:nvPr/>
        </p:nvGrpSpPr>
        <p:grpSpPr bwMode="auto">
          <a:xfrm>
            <a:off x="6267019" y="4424631"/>
            <a:ext cx="735012" cy="296863"/>
            <a:chOff x="4051" y="3026"/>
            <a:chExt cx="463" cy="187"/>
          </a:xfrm>
        </p:grpSpPr>
        <p:grpSp>
          <p:nvGrpSpPr>
            <p:cNvPr id="20" name="Group 990"/>
            <p:cNvGrpSpPr>
              <a:grpSpLocks/>
            </p:cNvGrpSpPr>
            <p:nvPr/>
          </p:nvGrpSpPr>
          <p:grpSpPr bwMode="auto">
            <a:xfrm>
              <a:off x="4051" y="3034"/>
              <a:ext cx="359" cy="179"/>
              <a:chOff x="659" y="2466"/>
              <a:chExt cx="671" cy="267"/>
            </a:xfrm>
          </p:grpSpPr>
          <p:grpSp>
            <p:nvGrpSpPr>
              <p:cNvPr id="34" name="Group 472"/>
              <p:cNvGrpSpPr>
                <a:grpSpLocks/>
              </p:cNvGrpSpPr>
              <p:nvPr/>
            </p:nvGrpSpPr>
            <p:grpSpPr bwMode="auto">
              <a:xfrm rot="19542069" flipH="1">
                <a:off x="883" y="2618"/>
                <a:ext cx="75" cy="115"/>
                <a:chOff x="4694" y="3475"/>
                <a:chExt cx="136" cy="341"/>
              </a:xfrm>
            </p:grpSpPr>
            <p:sp>
              <p:nvSpPr>
                <p:cNvPr id="44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5" name="Group 482"/>
              <p:cNvGrpSpPr>
                <a:grpSpLocks/>
              </p:cNvGrpSpPr>
              <p:nvPr/>
            </p:nvGrpSpPr>
            <p:grpSpPr bwMode="auto">
              <a:xfrm rot="1503013">
                <a:off x="1071" y="2602"/>
                <a:ext cx="83" cy="90"/>
                <a:chOff x="4694" y="3475"/>
                <a:chExt cx="136" cy="341"/>
              </a:xfrm>
            </p:grpSpPr>
            <p:sp>
              <p:nvSpPr>
                <p:cNvPr id="42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6" name="Group 482"/>
              <p:cNvGrpSpPr>
                <a:grpSpLocks/>
              </p:cNvGrpSpPr>
              <p:nvPr/>
            </p:nvGrpSpPr>
            <p:grpSpPr bwMode="auto">
              <a:xfrm rot="1503013">
                <a:off x="1247" y="2466"/>
                <a:ext cx="83" cy="90"/>
                <a:chOff x="4694" y="3475"/>
                <a:chExt cx="136" cy="341"/>
              </a:xfrm>
            </p:grpSpPr>
            <p:sp>
              <p:nvSpPr>
                <p:cNvPr id="40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" name="Group 472"/>
              <p:cNvGrpSpPr>
                <a:grpSpLocks/>
              </p:cNvGrpSpPr>
              <p:nvPr/>
            </p:nvGrpSpPr>
            <p:grpSpPr bwMode="auto">
              <a:xfrm rot="19542069" flipH="1">
                <a:off x="659" y="2482"/>
                <a:ext cx="75" cy="115"/>
                <a:chOff x="4694" y="3475"/>
                <a:chExt cx="136" cy="341"/>
              </a:xfrm>
            </p:grpSpPr>
            <p:sp>
              <p:nvSpPr>
                <p:cNvPr id="38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1" name="Group 991"/>
            <p:cNvGrpSpPr>
              <a:grpSpLocks/>
            </p:cNvGrpSpPr>
            <p:nvPr/>
          </p:nvGrpSpPr>
          <p:grpSpPr bwMode="auto">
            <a:xfrm>
              <a:off x="4155" y="3026"/>
              <a:ext cx="359" cy="179"/>
              <a:chOff x="659" y="2466"/>
              <a:chExt cx="671" cy="267"/>
            </a:xfrm>
          </p:grpSpPr>
          <p:grpSp>
            <p:nvGrpSpPr>
              <p:cNvPr id="22" name="Group 472"/>
              <p:cNvGrpSpPr>
                <a:grpSpLocks/>
              </p:cNvGrpSpPr>
              <p:nvPr/>
            </p:nvGrpSpPr>
            <p:grpSpPr bwMode="auto">
              <a:xfrm rot="19542069" flipH="1">
                <a:off x="883" y="2618"/>
                <a:ext cx="75" cy="115"/>
                <a:chOff x="4694" y="3475"/>
                <a:chExt cx="136" cy="341"/>
              </a:xfrm>
            </p:grpSpPr>
            <p:sp>
              <p:nvSpPr>
                <p:cNvPr id="32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3" name="Group 482"/>
              <p:cNvGrpSpPr>
                <a:grpSpLocks/>
              </p:cNvGrpSpPr>
              <p:nvPr/>
            </p:nvGrpSpPr>
            <p:grpSpPr bwMode="auto">
              <a:xfrm rot="1503013">
                <a:off x="1071" y="2602"/>
                <a:ext cx="83" cy="90"/>
                <a:chOff x="4694" y="3475"/>
                <a:chExt cx="136" cy="341"/>
              </a:xfrm>
            </p:grpSpPr>
            <p:sp>
              <p:nvSpPr>
                <p:cNvPr id="30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4" name="Group 482"/>
              <p:cNvGrpSpPr>
                <a:grpSpLocks/>
              </p:cNvGrpSpPr>
              <p:nvPr/>
            </p:nvGrpSpPr>
            <p:grpSpPr bwMode="auto">
              <a:xfrm rot="1503013">
                <a:off x="1247" y="2466"/>
                <a:ext cx="83" cy="90"/>
                <a:chOff x="4694" y="3475"/>
                <a:chExt cx="136" cy="341"/>
              </a:xfrm>
            </p:grpSpPr>
            <p:sp>
              <p:nvSpPr>
                <p:cNvPr id="28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" name="Group 472"/>
              <p:cNvGrpSpPr>
                <a:grpSpLocks/>
              </p:cNvGrpSpPr>
              <p:nvPr/>
            </p:nvGrpSpPr>
            <p:grpSpPr bwMode="auto">
              <a:xfrm rot="19542069" flipH="1">
                <a:off x="659" y="2482"/>
                <a:ext cx="75" cy="115"/>
                <a:chOff x="4694" y="3475"/>
                <a:chExt cx="136" cy="341"/>
              </a:xfrm>
            </p:grpSpPr>
            <p:sp>
              <p:nvSpPr>
                <p:cNvPr id="26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sp>
        <p:nvSpPr>
          <p:cNvPr id="46" name="Freeform 84" descr="Пробка"/>
          <p:cNvSpPr>
            <a:spLocks/>
          </p:cNvSpPr>
          <p:nvPr/>
        </p:nvSpPr>
        <p:spPr bwMode="auto">
          <a:xfrm rot="20803610" flipH="1">
            <a:off x="6570231" y="1898919"/>
            <a:ext cx="169863" cy="193675"/>
          </a:xfrm>
          <a:custGeom>
            <a:avLst/>
            <a:gdLst>
              <a:gd name="T0" fmla="*/ 32 w 155"/>
              <a:gd name="T1" fmla="*/ 48 h 112"/>
              <a:gd name="T2" fmla="*/ 96 w 155"/>
              <a:gd name="T3" fmla="*/ 0 h 112"/>
              <a:gd name="T4" fmla="*/ 152 w 155"/>
              <a:gd name="T5" fmla="*/ 72 h 112"/>
              <a:gd name="T6" fmla="*/ 120 w 155"/>
              <a:gd name="T7" fmla="*/ 88 h 112"/>
              <a:gd name="T8" fmla="*/ 0 w 155"/>
              <a:gd name="T9" fmla="*/ 112 h 112"/>
              <a:gd name="T10" fmla="*/ 32 w 155"/>
              <a:gd name="T11" fmla="*/ 48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5"/>
              <a:gd name="T19" fmla="*/ 0 h 112"/>
              <a:gd name="T20" fmla="*/ 155 w 155"/>
              <a:gd name="T21" fmla="*/ 112 h 1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5" h="112">
                <a:moveTo>
                  <a:pt x="32" y="48"/>
                </a:moveTo>
                <a:lnTo>
                  <a:pt x="96" y="0"/>
                </a:lnTo>
                <a:cubicBezTo>
                  <a:pt x="115" y="24"/>
                  <a:pt x="144" y="43"/>
                  <a:pt x="152" y="72"/>
                </a:cubicBezTo>
                <a:cubicBezTo>
                  <a:pt x="155" y="84"/>
                  <a:pt x="120" y="88"/>
                  <a:pt x="120" y="88"/>
                </a:cubicBezTo>
                <a:lnTo>
                  <a:pt x="0" y="112"/>
                </a:lnTo>
                <a:lnTo>
                  <a:pt x="32" y="48"/>
                </a:ln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 cap="flat" cmpd="sng">
            <a:solidFill>
              <a:srgbClr val="424262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7" name="Freeform 84" descr="Пробка"/>
          <p:cNvSpPr>
            <a:spLocks/>
          </p:cNvSpPr>
          <p:nvPr/>
        </p:nvSpPr>
        <p:spPr bwMode="auto">
          <a:xfrm rot="20803610" flipH="1">
            <a:off x="7611631" y="1657619"/>
            <a:ext cx="169863" cy="193675"/>
          </a:xfrm>
          <a:custGeom>
            <a:avLst/>
            <a:gdLst>
              <a:gd name="T0" fmla="*/ 32 w 155"/>
              <a:gd name="T1" fmla="*/ 48 h 112"/>
              <a:gd name="T2" fmla="*/ 96 w 155"/>
              <a:gd name="T3" fmla="*/ 0 h 112"/>
              <a:gd name="T4" fmla="*/ 152 w 155"/>
              <a:gd name="T5" fmla="*/ 72 h 112"/>
              <a:gd name="T6" fmla="*/ 120 w 155"/>
              <a:gd name="T7" fmla="*/ 88 h 112"/>
              <a:gd name="T8" fmla="*/ 0 w 155"/>
              <a:gd name="T9" fmla="*/ 112 h 112"/>
              <a:gd name="T10" fmla="*/ 32 w 155"/>
              <a:gd name="T11" fmla="*/ 48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5"/>
              <a:gd name="T19" fmla="*/ 0 h 112"/>
              <a:gd name="T20" fmla="*/ 155 w 155"/>
              <a:gd name="T21" fmla="*/ 112 h 1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5" h="112">
                <a:moveTo>
                  <a:pt x="32" y="48"/>
                </a:moveTo>
                <a:lnTo>
                  <a:pt x="96" y="0"/>
                </a:lnTo>
                <a:cubicBezTo>
                  <a:pt x="115" y="24"/>
                  <a:pt x="144" y="43"/>
                  <a:pt x="152" y="72"/>
                </a:cubicBezTo>
                <a:cubicBezTo>
                  <a:pt x="155" y="84"/>
                  <a:pt x="120" y="88"/>
                  <a:pt x="120" y="88"/>
                </a:cubicBezTo>
                <a:lnTo>
                  <a:pt x="0" y="112"/>
                </a:lnTo>
                <a:lnTo>
                  <a:pt x="32" y="48"/>
                </a:ln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 cap="flat" cmpd="sng">
            <a:solidFill>
              <a:srgbClr val="424262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8" name="Freeform 84" descr="Пробка"/>
          <p:cNvSpPr>
            <a:spLocks/>
          </p:cNvSpPr>
          <p:nvPr/>
        </p:nvSpPr>
        <p:spPr bwMode="auto">
          <a:xfrm rot="20803610" flipH="1">
            <a:off x="6570231" y="1898919"/>
            <a:ext cx="169863" cy="193675"/>
          </a:xfrm>
          <a:custGeom>
            <a:avLst/>
            <a:gdLst>
              <a:gd name="T0" fmla="*/ 32 w 155"/>
              <a:gd name="T1" fmla="*/ 48 h 112"/>
              <a:gd name="T2" fmla="*/ 96 w 155"/>
              <a:gd name="T3" fmla="*/ 0 h 112"/>
              <a:gd name="T4" fmla="*/ 152 w 155"/>
              <a:gd name="T5" fmla="*/ 72 h 112"/>
              <a:gd name="T6" fmla="*/ 120 w 155"/>
              <a:gd name="T7" fmla="*/ 88 h 112"/>
              <a:gd name="T8" fmla="*/ 0 w 155"/>
              <a:gd name="T9" fmla="*/ 112 h 112"/>
              <a:gd name="T10" fmla="*/ 32 w 155"/>
              <a:gd name="T11" fmla="*/ 48 h 1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5"/>
              <a:gd name="T19" fmla="*/ 0 h 112"/>
              <a:gd name="T20" fmla="*/ 155 w 155"/>
              <a:gd name="T21" fmla="*/ 112 h 1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5" h="112">
                <a:moveTo>
                  <a:pt x="32" y="48"/>
                </a:moveTo>
                <a:lnTo>
                  <a:pt x="96" y="0"/>
                </a:lnTo>
                <a:cubicBezTo>
                  <a:pt x="115" y="24"/>
                  <a:pt x="144" y="43"/>
                  <a:pt x="152" y="72"/>
                </a:cubicBezTo>
                <a:cubicBezTo>
                  <a:pt x="155" y="84"/>
                  <a:pt x="120" y="88"/>
                  <a:pt x="120" y="88"/>
                </a:cubicBezTo>
                <a:lnTo>
                  <a:pt x="0" y="112"/>
                </a:lnTo>
                <a:lnTo>
                  <a:pt x="32" y="48"/>
                </a:ln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 cap="flat" cmpd="sng">
            <a:solidFill>
              <a:srgbClr val="424262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grpSp>
        <p:nvGrpSpPr>
          <p:cNvPr id="49" name="Group 1008"/>
          <p:cNvGrpSpPr>
            <a:grpSpLocks/>
          </p:cNvGrpSpPr>
          <p:nvPr/>
        </p:nvGrpSpPr>
        <p:grpSpPr bwMode="auto">
          <a:xfrm>
            <a:off x="6243206" y="3702319"/>
            <a:ext cx="735013" cy="296862"/>
            <a:chOff x="4051" y="3026"/>
            <a:chExt cx="463" cy="187"/>
          </a:xfrm>
        </p:grpSpPr>
        <p:grpSp>
          <p:nvGrpSpPr>
            <p:cNvPr id="50" name="Group 1009"/>
            <p:cNvGrpSpPr>
              <a:grpSpLocks/>
            </p:cNvGrpSpPr>
            <p:nvPr/>
          </p:nvGrpSpPr>
          <p:grpSpPr bwMode="auto">
            <a:xfrm>
              <a:off x="4051" y="3034"/>
              <a:ext cx="359" cy="179"/>
              <a:chOff x="659" y="2466"/>
              <a:chExt cx="671" cy="267"/>
            </a:xfrm>
          </p:grpSpPr>
          <p:grpSp>
            <p:nvGrpSpPr>
              <p:cNvPr id="64" name="Group 472"/>
              <p:cNvGrpSpPr>
                <a:grpSpLocks/>
              </p:cNvGrpSpPr>
              <p:nvPr/>
            </p:nvGrpSpPr>
            <p:grpSpPr bwMode="auto">
              <a:xfrm rot="19542069" flipH="1">
                <a:off x="883" y="2618"/>
                <a:ext cx="75" cy="115"/>
                <a:chOff x="4694" y="3475"/>
                <a:chExt cx="136" cy="341"/>
              </a:xfrm>
            </p:grpSpPr>
            <p:sp>
              <p:nvSpPr>
                <p:cNvPr id="74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5" name="Group 482"/>
              <p:cNvGrpSpPr>
                <a:grpSpLocks/>
              </p:cNvGrpSpPr>
              <p:nvPr/>
            </p:nvGrpSpPr>
            <p:grpSpPr bwMode="auto">
              <a:xfrm rot="1503013">
                <a:off x="1071" y="2602"/>
                <a:ext cx="83" cy="90"/>
                <a:chOff x="4694" y="3475"/>
                <a:chExt cx="136" cy="341"/>
              </a:xfrm>
            </p:grpSpPr>
            <p:sp>
              <p:nvSpPr>
                <p:cNvPr id="72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6" name="Group 482"/>
              <p:cNvGrpSpPr>
                <a:grpSpLocks/>
              </p:cNvGrpSpPr>
              <p:nvPr/>
            </p:nvGrpSpPr>
            <p:grpSpPr bwMode="auto">
              <a:xfrm rot="1503013">
                <a:off x="1247" y="2466"/>
                <a:ext cx="83" cy="90"/>
                <a:chOff x="4694" y="3475"/>
                <a:chExt cx="136" cy="341"/>
              </a:xfrm>
            </p:grpSpPr>
            <p:sp>
              <p:nvSpPr>
                <p:cNvPr id="70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7" name="Group 472"/>
              <p:cNvGrpSpPr>
                <a:grpSpLocks/>
              </p:cNvGrpSpPr>
              <p:nvPr/>
            </p:nvGrpSpPr>
            <p:grpSpPr bwMode="auto">
              <a:xfrm rot="19542069" flipH="1">
                <a:off x="659" y="2482"/>
                <a:ext cx="75" cy="115"/>
                <a:chOff x="4694" y="3475"/>
                <a:chExt cx="136" cy="341"/>
              </a:xfrm>
            </p:grpSpPr>
            <p:sp>
              <p:nvSpPr>
                <p:cNvPr id="68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1" name="Group 1022"/>
            <p:cNvGrpSpPr>
              <a:grpSpLocks/>
            </p:cNvGrpSpPr>
            <p:nvPr/>
          </p:nvGrpSpPr>
          <p:grpSpPr bwMode="auto">
            <a:xfrm>
              <a:off x="4155" y="3026"/>
              <a:ext cx="359" cy="179"/>
              <a:chOff x="659" y="2466"/>
              <a:chExt cx="671" cy="267"/>
            </a:xfrm>
          </p:grpSpPr>
          <p:grpSp>
            <p:nvGrpSpPr>
              <p:cNvPr id="52" name="Group 472"/>
              <p:cNvGrpSpPr>
                <a:grpSpLocks/>
              </p:cNvGrpSpPr>
              <p:nvPr/>
            </p:nvGrpSpPr>
            <p:grpSpPr bwMode="auto">
              <a:xfrm rot="19542069" flipH="1">
                <a:off x="883" y="2618"/>
                <a:ext cx="75" cy="115"/>
                <a:chOff x="4694" y="3475"/>
                <a:chExt cx="136" cy="341"/>
              </a:xfrm>
            </p:grpSpPr>
            <p:sp>
              <p:nvSpPr>
                <p:cNvPr id="62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3" name="Group 482"/>
              <p:cNvGrpSpPr>
                <a:grpSpLocks/>
              </p:cNvGrpSpPr>
              <p:nvPr/>
            </p:nvGrpSpPr>
            <p:grpSpPr bwMode="auto">
              <a:xfrm rot="1503013">
                <a:off x="1071" y="2602"/>
                <a:ext cx="83" cy="90"/>
                <a:chOff x="4694" y="3475"/>
                <a:chExt cx="136" cy="341"/>
              </a:xfrm>
            </p:grpSpPr>
            <p:sp>
              <p:nvSpPr>
                <p:cNvPr id="60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4" name="Group 482"/>
              <p:cNvGrpSpPr>
                <a:grpSpLocks/>
              </p:cNvGrpSpPr>
              <p:nvPr/>
            </p:nvGrpSpPr>
            <p:grpSpPr bwMode="auto">
              <a:xfrm rot="1503013">
                <a:off x="1247" y="2466"/>
                <a:ext cx="83" cy="90"/>
                <a:chOff x="4694" y="3475"/>
                <a:chExt cx="136" cy="341"/>
              </a:xfrm>
            </p:grpSpPr>
            <p:sp>
              <p:nvSpPr>
                <p:cNvPr id="58" name="Freeform 48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Freeform 48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5" name="Group 472"/>
              <p:cNvGrpSpPr>
                <a:grpSpLocks/>
              </p:cNvGrpSpPr>
              <p:nvPr/>
            </p:nvGrpSpPr>
            <p:grpSpPr bwMode="auto">
              <a:xfrm rot="19542069" flipH="1">
                <a:off x="659" y="2482"/>
                <a:ext cx="75" cy="115"/>
                <a:chOff x="4694" y="3475"/>
                <a:chExt cx="136" cy="341"/>
              </a:xfrm>
            </p:grpSpPr>
            <p:sp>
              <p:nvSpPr>
                <p:cNvPr id="56" name="Freeform 473"/>
                <p:cNvSpPr>
                  <a:spLocks/>
                </p:cNvSpPr>
                <p:nvPr/>
              </p:nvSpPr>
              <p:spPr bwMode="auto">
                <a:xfrm>
                  <a:off x="4694" y="3475"/>
                  <a:ext cx="136" cy="318"/>
                </a:xfrm>
                <a:custGeom>
                  <a:avLst/>
                  <a:gdLst>
                    <a:gd name="T0" fmla="*/ 136 w 136"/>
                    <a:gd name="T1" fmla="*/ 0 h 318"/>
                    <a:gd name="T2" fmla="*/ 46 w 136"/>
                    <a:gd name="T3" fmla="*/ 137 h 318"/>
                    <a:gd name="T4" fmla="*/ 0 w 136"/>
                    <a:gd name="T5" fmla="*/ 318 h 318"/>
                    <a:gd name="T6" fmla="*/ 0 60000 65536"/>
                    <a:gd name="T7" fmla="*/ 0 60000 65536"/>
                    <a:gd name="T8" fmla="*/ 0 60000 65536"/>
                    <a:gd name="T9" fmla="*/ 0 w 136"/>
                    <a:gd name="T10" fmla="*/ 0 h 318"/>
                    <a:gd name="T11" fmla="*/ 136 w 136"/>
                    <a:gd name="T12" fmla="*/ 318 h 31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6" h="318">
                      <a:moveTo>
                        <a:pt x="136" y="0"/>
                      </a:moveTo>
                      <a:cubicBezTo>
                        <a:pt x="102" y="42"/>
                        <a:pt x="69" y="84"/>
                        <a:pt x="46" y="137"/>
                      </a:cubicBezTo>
                      <a:cubicBezTo>
                        <a:pt x="23" y="190"/>
                        <a:pt x="11" y="254"/>
                        <a:pt x="0" y="318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Freeform 474"/>
                <p:cNvSpPr>
                  <a:spLocks/>
                </p:cNvSpPr>
                <p:nvPr/>
              </p:nvSpPr>
              <p:spPr bwMode="auto">
                <a:xfrm>
                  <a:off x="4736" y="3480"/>
                  <a:ext cx="88" cy="336"/>
                </a:xfrm>
                <a:custGeom>
                  <a:avLst/>
                  <a:gdLst>
                    <a:gd name="T0" fmla="*/ 88 w 88"/>
                    <a:gd name="T1" fmla="*/ 0 h 336"/>
                    <a:gd name="T2" fmla="*/ 16 w 88"/>
                    <a:gd name="T3" fmla="*/ 200 h 336"/>
                    <a:gd name="T4" fmla="*/ 0 w 88"/>
                    <a:gd name="T5" fmla="*/ 336 h 336"/>
                    <a:gd name="T6" fmla="*/ 0 60000 65536"/>
                    <a:gd name="T7" fmla="*/ 0 60000 65536"/>
                    <a:gd name="T8" fmla="*/ 0 60000 65536"/>
                    <a:gd name="T9" fmla="*/ 0 w 88"/>
                    <a:gd name="T10" fmla="*/ 0 h 336"/>
                    <a:gd name="T11" fmla="*/ 88 w 88"/>
                    <a:gd name="T12" fmla="*/ 336 h 3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8" h="336">
                      <a:moveTo>
                        <a:pt x="88" y="0"/>
                      </a:moveTo>
                      <a:cubicBezTo>
                        <a:pt x="76" y="33"/>
                        <a:pt x="31" y="144"/>
                        <a:pt x="16" y="200"/>
                      </a:cubicBezTo>
                      <a:cubicBezTo>
                        <a:pt x="1" y="256"/>
                        <a:pt x="3" y="308"/>
                        <a:pt x="0" y="336"/>
                      </a:cubicBezTo>
                    </a:path>
                  </a:pathLst>
                </a:custGeom>
                <a:solidFill>
                  <a:srgbClr val="CCECFF"/>
                </a:solidFill>
                <a:ln w="28575" cap="flat" cmpd="sng">
                  <a:solidFill>
                    <a:srgbClr val="CCEC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wrap="none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srgbClr val="424262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76" name="Group 563"/>
          <p:cNvGrpSpPr>
            <a:grpSpLocks/>
          </p:cNvGrpSpPr>
          <p:nvPr/>
        </p:nvGrpSpPr>
        <p:grpSpPr bwMode="auto">
          <a:xfrm>
            <a:off x="5939994" y="220931"/>
            <a:ext cx="2159000" cy="2824163"/>
            <a:chOff x="1933" y="1138"/>
            <a:chExt cx="1840" cy="2283"/>
          </a:xfrm>
        </p:grpSpPr>
        <p:sp>
          <p:nvSpPr>
            <p:cNvPr id="77" name="Freeform 7"/>
            <p:cNvSpPr>
              <a:spLocks/>
            </p:cNvSpPr>
            <p:nvPr/>
          </p:nvSpPr>
          <p:spPr bwMode="auto">
            <a:xfrm>
              <a:off x="2436" y="2108"/>
              <a:ext cx="328" cy="79"/>
            </a:xfrm>
            <a:custGeom>
              <a:avLst/>
              <a:gdLst>
                <a:gd name="T0" fmla="*/ 4 w 264"/>
                <a:gd name="T1" fmla="*/ 9 h 76"/>
                <a:gd name="T2" fmla="*/ 256 w 264"/>
                <a:gd name="T3" fmla="*/ 0 h 76"/>
                <a:gd name="T4" fmla="*/ 264 w 264"/>
                <a:gd name="T5" fmla="*/ 76 h 76"/>
                <a:gd name="T6" fmla="*/ 0 w 264"/>
                <a:gd name="T7" fmla="*/ 76 h 76"/>
                <a:gd name="T8" fmla="*/ 4 w 264"/>
                <a:gd name="T9" fmla="*/ 9 h 76"/>
                <a:gd name="T10" fmla="*/ 4 w 264"/>
                <a:gd name="T1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76">
                  <a:moveTo>
                    <a:pt x="4" y="9"/>
                  </a:moveTo>
                  <a:lnTo>
                    <a:pt x="256" y="0"/>
                  </a:lnTo>
                  <a:lnTo>
                    <a:pt x="264" y="76"/>
                  </a:lnTo>
                  <a:lnTo>
                    <a:pt x="0" y="76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1933" y="1461"/>
              <a:ext cx="1007" cy="985"/>
            </a:xfrm>
            <a:custGeom>
              <a:avLst/>
              <a:gdLst>
                <a:gd name="T0" fmla="*/ 327 w 812"/>
                <a:gd name="T1" fmla="*/ 258 h 950"/>
                <a:gd name="T2" fmla="*/ 474 w 812"/>
                <a:gd name="T3" fmla="*/ 460 h 950"/>
                <a:gd name="T4" fmla="*/ 438 w 812"/>
                <a:gd name="T5" fmla="*/ 472 h 950"/>
                <a:gd name="T6" fmla="*/ 394 w 812"/>
                <a:gd name="T7" fmla="*/ 500 h 950"/>
                <a:gd name="T8" fmla="*/ 358 w 812"/>
                <a:gd name="T9" fmla="*/ 543 h 950"/>
                <a:gd name="T10" fmla="*/ 336 w 812"/>
                <a:gd name="T11" fmla="*/ 587 h 950"/>
                <a:gd name="T12" fmla="*/ 329 w 812"/>
                <a:gd name="T13" fmla="*/ 632 h 950"/>
                <a:gd name="T14" fmla="*/ 331 w 812"/>
                <a:gd name="T15" fmla="*/ 677 h 950"/>
                <a:gd name="T16" fmla="*/ 334 w 812"/>
                <a:gd name="T17" fmla="*/ 706 h 950"/>
                <a:gd name="T18" fmla="*/ 345 w 812"/>
                <a:gd name="T19" fmla="*/ 741 h 950"/>
                <a:gd name="T20" fmla="*/ 356 w 812"/>
                <a:gd name="T21" fmla="*/ 775 h 950"/>
                <a:gd name="T22" fmla="*/ 367 w 812"/>
                <a:gd name="T23" fmla="*/ 808 h 950"/>
                <a:gd name="T24" fmla="*/ 384 w 812"/>
                <a:gd name="T25" fmla="*/ 850 h 950"/>
                <a:gd name="T26" fmla="*/ 423 w 812"/>
                <a:gd name="T27" fmla="*/ 661 h 950"/>
                <a:gd name="T28" fmla="*/ 433 w 812"/>
                <a:gd name="T29" fmla="*/ 618 h 950"/>
                <a:gd name="T30" fmla="*/ 467 w 812"/>
                <a:gd name="T31" fmla="*/ 570 h 950"/>
                <a:gd name="T32" fmla="*/ 500 w 812"/>
                <a:gd name="T33" fmla="*/ 554 h 950"/>
                <a:gd name="T34" fmla="*/ 545 w 812"/>
                <a:gd name="T35" fmla="*/ 545 h 950"/>
                <a:gd name="T36" fmla="*/ 585 w 812"/>
                <a:gd name="T37" fmla="*/ 549 h 950"/>
                <a:gd name="T38" fmla="*/ 625 w 812"/>
                <a:gd name="T39" fmla="*/ 570 h 950"/>
                <a:gd name="T40" fmla="*/ 649 w 812"/>
                <a:gd name="T41" fmla="*/ 616 h 950"/>
                <a:gd name="T42" fmla="*/ 652 w 812"/>
                <a:gd name="T43" fmla="*/ 657 h 950"/>
                <a:gd name="T44" fmla="*/ 652 w 812"/>
                <a:gd name="T45" fmla="*/ 690 h 950"/>
                <a:gd name="T46" fmla="*/ 656 w 812"/>
                <a:gd name="T47" fmla="*/ 721 h 950"/>
                <a:gd name="T48" fmla="*/ 660 w 812"/>
                <a:gd name="T49" fmla="*/ 756 h 950"/>
                <a:gd name="T50" fmla="*/ 663 w 812"/>
                <a:gd name="T51" fmla="*/ 788 h 950"/>
                <a:gd name="T52" fmla="*/ 667 w 812"/>
                <a:gd name="T53" fmla="*/ 826 h 950"/>
                <a:gd name="T54" fmla="*/ 727 w 812"/>
                <a:gd name="T55" fmla="*/ 823 h 950"/>
                <a:gd name="T56" fmla="*/ 736 w 812"/>
                <a:gd name="T57" fmla="*/ 788 h 950"/>
                <a:gd name="T58" fmla="*/ 743 w 812"/>
                <a:gd name="T59" fmla="*/ 748 h 950"/>
                <a:gd name="T60" fmla="*/ 749 w 812"/>
                <a:gd name="T61" fmla="*/ 705 h 950"/>
                <a:gd name="T62" fmla="*/ 750 w 812"/>
                <a:gd name="T63" fmla="*/ 656 h 950"/>
                <a:gd name="T64" fmla="*/ 749 w 812"/>
                <a:gd name="T65" fmla="*/ 608 h 950"/>
                <a:gd name="T66" fmla="*/ 738 w 812"/>
                <a:gd name="T67" fmla="*/ 563 h 950"/>
                <a:gd name="T68" fmla="*/ 721 w 812"/>
                <a:gd name="T69" fmla="*/ 527 h 950"/>
                <a:gd name="T70" fmla="*/ 700 w 812"/>
                <a:gd name="T71" fmla="*/ 496 h 950"/>
                <a:gd name="T72" fmla="*/ 658 w 812"/>
                <a:gd name="T73" fmla="*/ 465 h 950"/>
                <a:gd name="T74" fmla="*/ 631 w 812"/>
                <a:gd name="T75" fmla="*/ 454 h 950"/>
                <a:gd name="T76" fmla="*/ 661 w 812"/>
                <a:gd name="T77" fmla="*/ 342 h 950"/>
                <a:gd name="T78" fmla="*/ 692 w 812"/>
                <a:gd name="T79" fmla="*/ 342 h 950"/>
                <a:gd name="T80" fmla="*/ 725 w 812"/>
                <a:gd name="T81" fmla="*/ 340 h 950"/>
                <a:gd name="T82" fmla="*/ 758 w 812"/>
                <a:gd name="T83" fmla="*/ 338 h 950"/>
                <a:gd name="T84" fmla="*/ 796 w 812"/>
                <a:gd name="T85" fmla="*/ 334 h 950"/>
                <a:gd name="T86" fmla="*/ 805 w 812"/>
                <a:gd name="T87" fmla="*/ 305 h 950"/>
                <a:gd name="T88" fmla="*/ 809 w 812"/>
                <a:gd name="T89" fmla="*/ 260 h 950"/>
                <a:gd name="T90" fmla="*/ 812 w 812"/>
                <a:gd name="T91" fmla="*/ 204 h 950"/>
                <a:gd name="T92" fmla="*/ 812 w 812"/>
                <a:gd name="T93" fmla="*/ 145 h 950"/>
                <a:gd name="T94" fmla="*/ 810 w 812"/>
                <a:gd name="T95" fmla="*/ 95 h 950"/>
                <a:gd name="T96" fmla="*/ 807 w 812"/>
                <a:gd name="T97" fmla="*/ 55 h 950"/>
                <a:gd name="T98" fmla="*/ 781 w 812"/>
                <a:gd name="T99" fmla="*/ 44 h 950"/>
                <a:gd name="T100" fmla="*/ 720 w 812"/>
                <a:gd name="T101" fmla="*/ 44 h 950"/>
                <a:gd name="T102" fmla="*/ 638 w 812"/>
                <a:gd name="T103" fmla="*/ 46 h 950"/>
                <a:gd name="T104" fmla="*/ 543 w 812"/>
                <a:gd name="T105" fmla="*/ 51 h 950"/>
                <a:gd name="T106" fmla="*/ 456 w 812"/>
                <a:gd name="T107" fmla="*/ 57 h 950"/>
                <a:gd name="T108" fmla="*/ 385 w 812"/>
                <a:gd name="T109" fmla="*/ 62 h 950"/>
                <a:gd name="T110" fmla="*/ 345 w 812"/>
                <a:gd name="T111" fmla="*/ 71 h 950"/>
                <a:gd name="T112" fmla="*/ 324 w 812"/>
                <a:gd name="T113" fmla="*/ 104 h 950"/>
                <a:gd name="T114" fmla="*/ 324 w 812"/>
                <a:gd name="T115" fmla="*/ 142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2" h="950">
                  <a:moveTo>
                    <a:pt x="118" y="18"/>
                  </a:moveTo>
                  <a:lnTo>
                    <a:pt x="115" y="144"/>
                  </a:lnTo>
                  <a:lnTo>
                    <a:pt x="0" y="151"/>
                  </a:lnTo>
                  <a:lnTo>
                    <a:pt x="0" y="249"/>
                  </a:lnTo>
                  <a:lnTo>
                    <a:pt x="115" y="249"/>
                  </a:lnTo>
                  <a:lnTo>
                    <a:pt x="100" y="950"/>
                  </a:lnTo>
                  <a:lnTo>
                    <a:pt x="302" y="859"/>
                  </a:lnTo>
                  <a:lnTo>
                    <a:pt x="295" y="258"/>
                  </a:lnTo>
                  <a:lnTo>
                    <a:pt x="327" y="258"/>
                  </a:lnTo>
                  <a:lnTo>
                    <a:pt x="331" y="334"/>
                  </a:lnTo>
                  <a:lnTo>
                    <a:pt x="496" y="342"/>
                  </a:lnTo>
                  <a:lnTo>
                    <a:pt x="493" y="456"/>
                  </a:lnTo>
                  <a:lnTo>
                    <a:pt x="493" y="456"/>
                  </a:lnTo>
                  <a:lnTo>
                    <a:pt x="489" y="456"/>
                  </a:lnTo>
                  <a:lnTo>
                    <a:pt x="485" y="456"/>
                  </a:lnTo>
                  <a:lnTo>
                    <a:pt x="482" y="458"/>
                  </a:lnTo>
                  <a:lnTo>
                    <a:pt x="478" y="458"/>
                  </a:lnTo>
                  <a:lnTo>
                    <a:pt x="474" y="460"/>
                  </a:lnTo>
                  <a:lnTo>
                    <a:pt x="471" y="460"/>
                  </a:lnTo>
                  <a:lnTo>
                    <a:pt x="467" y="461"/>
                  </a:lnTo>
                  <a:lnTo>
                    <a:pt x="463" y="461"/>
                  </a:lnTo>
                  <a:lnTo>
                    <a:pt x="460" y="463"/>
                  </a:lnTo>
                  <a:lnTo>
                    <a:pt x="456" y="465"/>
                  </a:lnTo>
                  <a:lnTo>
                    <a:pt x="453" y="467"/>
                  </a:lnTo>
                  <a:lnTo>
                    <a:pt x="447" y="467"/>
                  </a:lnTo>
                  <a:lnTo>
                    <a:pt x="443" y="469"/>
                  </a:lnTo>
                  <a:lnTo>
                    <a:pt x="438" y="472"/>
                  </a:lnTo>
                  <a:lnTo>
                    <a:pt x="434" y="474"/>
                  </a:lnTo>
                  <a:lnTo>
                    <a:pt x="429" y="476"/>
                  </a:lnTo>
                  <a:lnTo>
                    <a:pt x="423" y="478"/>
                  </a:lnTo>
                  <a:lnTo>
                    <a:pt x="418" y="481"/>
                  </a:lnTo>
                  <a:lnTo>
                    <a:pt x="414" y="485"/>
                  </a:lnTo>
                  <a:lnTo>
                    <a:pt x="409" y="487"/>
                  </a:lnTo>
                  <a:lnTo>
                    <a:pt x="404" y="490"/>
                  </a:lnTo>
                  <a:lnTo>
                    <a:pt x="400" y="494"/>
                  </a:lnTo>
                  <a:lnTo>
                    <a:pt x="394" y="500"/>
                  </a:lnTo>
                  <a:lnTo>
                    <a:pt x="389" y="503"/>
                  </a:lnTo>
                  <a:lnTo>
                    <a:pt x="385" y="507"/>
                  </a:lnTo>
                  <a:lnTo>
                    <a:pt x="382" y="512"/>
                  </a:lnTo>
                  <a:lnTo>
                    <a:pt x="376" y="518"/>
                  </a:lnTo>
                  <a:lnTo>
                    <a:pt x="373" y="521"/>
                  </a:lnTo>
                  <a:lnTo>
                    <a:pt x="367" y="527"/>
                  </a:lnTo>
                  <a:lnTo>
                    <a:pt x="364" y="532"/>
                  </a:lnTo>
                  <a:lnTo>
                    <a:pt x="362" y="538"/>
                  </a:lnTo>
                  <a:lnTo>
                    <a:pt x="358" y="543"/>
                  </a:lnTo>
                  <a:lnTo>
                    <a:pt x="354" y="547"/>
                  </a:lnTo>
                  <a:lnTo>
                    <a:pt x="351" y="552"/>
                  </a:lnTo>
                  <a:lnTo>
                    <a:pt x="349" y="558"/>
                  </a:lnTo>
                  <a:lnTo>
                    <a:pt x="345" y="563"/>
                  </a:lnTo>
                  <a:lnTo>
                    <a:pt x="344" y="567"/>
                  </a:lnTo>
                  <a:lnTo>
                    <a:pt x="342" y="572"/>
                  </a:lnTo>
                  <a:lnTo>
                    <a:pt x="340" y="578"/>
                  </a:lnTo>
                  <a:lnTo>
                    <a:pt x="338" y="583"/>
                  </a:lnTo>
                  <a:lnTo>
                    <a:pt x="336" y="587"/>
                  </a:lnTo>
                  <a:lnTo>
                    <a:pt x="336" y="592"/>
                  </a:lnTo>
                  <a:lnTo>
                    <a:pt x="334" y="598"/>
                  </a:lnTo>
                  <a:lnTo>
                    <a:pt x="333" y="603"/>
                  </a:lnTo>
                  <a:lnTo>
                    <a:pt x="333" y="607"/>
                  </a:lnTo>
                  <a:lnTo>
                    <a:pt x="331" y="612"/>
                  </a:lnTo>
                  <a:lnTo>
                    <a:pt x="331" y="618"/>
                  </a:lnTo>
                  <a:lnTo>
                    <a:pt x="329" y="621"/>
                  </a:lnTo>
                  <a:lnTo>
                    <a:pt x="329" y="627"/>
                  </a:lnTo>
                  <a:lnTo>
                    <a:pt x="329" y="632"/>
                  </a:lnTo>
                  <a:lnTo>
                    <a:pt x="329" y="638"/>
                  </a:lnTo>
                  <a:lnTo>
                    <a:pt x="329" y="641"/>
                  </a:lnTo>
                  <a:lnTo>
                    <a:pt x="329" y="647"/>
                  </a:lnTo>
                  <a:lnTo>
                    <a:pt x="329" y="652"/>
                  </a:lnTo>
                  <a:lnTo>
                    <a:pt x="329" y="656"/>
                  </a:lnTo>
                  <a:lnTo>
                    <a:pt x="329" y="661"/>
                  </a:lnTo>
                  <a:lnTo>
                    <a:pt x="329" y="667"/>
                  </a:lnTo>
                  <a:lnTo>
                    <a:pt x="329" y="672"/>
                  </a:lnTo>
                  <a:lnTo>
                    <a:pt x="331" y="677"/>
                  </a:lnTo>
                  <a:lnTo>
                    <a:pt x="331" y="681"/>
                  </a:lnTo>
                  <a:lnTo>
                    <a:pt x="331" y="687"/>
                  </a:lnTo>
                  <a:lnTo>
                    <a:pt x="331" y="688"/>
                  </a:lnTo>
                  <a:lnTo>
                    <a:pt x="331" y="692"/>
                  </a:lnTo>
                  <a:lnTo>
                    <a:pt x="333" y="696"/>
                  </a:lnTo>
                  <a:lnTo>
                    <a:pt x="333" y="697"/>
                  </a:lnTo>
                  <a:lnTo>
                    <a:pt x="333" y="701"/>
                  </a:lnTo>
                  <a:lnTo>
                    <a:pt x="334" y="705"/>
                  </a:lnTo>
                  <a:lnTo>
                    <a:pt x="334" y="706"/>
                  </a:lnTo>
                  <a:lnTo>
                    <a:pt x="336" y="710"/>
                  </a:lnTo>
                  <a:lnTo>
                    <a:pt x="336" y="714"/>
                  </a:lnTo>
                  <a:lnTo>
                    <a:pt x="338" y="719"/>
                  </a:lnTo>
                  <a:lnTo>
                    <a:pt x="338" y="721"/>
                  </a:lnTo>
                  <a:lnTo>
                    <a:pt x="340" y="726"/>
                  </a:lnTo>
                  <a:lnTo>
                    <a:pt x="342" y="728"/>
                  </a:lnTo>
                  <a:lnTo>
                    <a:pt x="342" y="732"/>
                  </a:lnTo>
                  <a:lnTo>
                    <a:pt x="344" y="737"/>
                  </a:lnTo>
                  <a:lnTo>
                    <a:pt x="345" y="741"/>
                  </a:lnTo>
                  <a:lnTo>
                    <a:pt x="345" y="745"/>
                  </a:lnTo>
                  <a:lnTo>
                    <a:pt x="347" y="748"/>
                  </a:lnTo>
                  <a:lnTo>
                    <a:pt x="347" y="752"/>
                  </a:lnTo>
                  <a:lnTo>
                    <a:pt x="349" y="756"/>
                  </a:lnTo>
                  <a:lnTo>
                    <a:pt x="351" y="759"/>
                  </a:lnTo>
                  <a:lnTo>
                    <a:pt x="353" y="763"/>
                  </a:lnTo>
                  <a:lnTo>
                    <a:pt x="353" y="766"/>
                  </a:lnTo>
                  <a:lnTo>
                    <a:pt x="354" y="772"/>
                  </a:lnTo>
                  <a:lnTo>
                    <a:pt x="356" y="775"/>
                  </a:lnTo>
                  <a:lnTo>
                    <a:pt x="356" y="779"/>
                  </a:lnTo>
                  <a:lnTo>
                    <a:pt x="358" y="783"/>
                  </a:lnTo>
                  <a:lnTo>
                    <a:pt x="360" y="786"/>
                  </a:lnTo>
                  <a:lnTo>
                    <a:pt x="362" y="790"/>
                  </a:lnTo>
                  <a:lnTo>
                    <a:pt x="364" y="794"/>
                  </a:lnTo>
                  <a:lnTo>
                    <a:pt x="364" y="797"/>
                  </a:lnTo>
                  <a:lnTo>
                    <a:pt x="365" y="801"/>
                  </a:lnTo>
                  <a:lnTo>
                    <a:pt x="367" y="805"/>
                  </a:lnTo>
                  <a:lnTo>
                    <a:pt x="367" y="808"/>
                  </a:lnTo>
                  <a:lnTo>
                    <a:pt x="369" y="810"/>
                  </a:lnTo>
                  <a:lnTo>
                    <a:pt x="371" y="814"/>
                  </a:lnTo>
                  <a:lnTo>
                    <a:pt x="373" y="819"/>
                  </a:lnTo>
                  <a:lnTo>
                    <a:pt x="374" y="826"/>
                  </a:lnTo>
                  <a:lnTo>
                    <a:pt x="376" y="832"/>
                  </a:lnTo>
                  <a:lnTo>
                    <a:pt x="380" y="837"/>
                  </a:lnTo>
                  <a:lnTo>
                    <a:pt x="382" y="843"/>
                  </a:lnTo>
                  <a:lnTo>
                    <a:pt x="384" y="846"/>
                  </a:lnTo>
                  <a:lnTo>
                    <a:pt x="384" y="850"/>
                  </a:lnTo>
                  <a:lnTo>
                    <a:pt x="385" y="854"/>
                  </a:lnTo>
                  <a:lnTo>
                    <a:pt x="387" y="857"/>
                  </a:lnTo>
                  <a:lnTo>
                    <a:pt x="389" y="859"/>
                  </a:lnTo>
                  <a:lnTo>
                    <a:pt x="485" y="855"/>
                  </a:lnTo>
                  <a:lnTo>
                    <a:pt x="423" y="672"/>
                  </a:lnTo>
                  <a:lnTo>
                    <a:pt x="423" y="670"/>
                  </a:lnTo>
                  <a:lnTo>
                    <a:pt x="423" y="667"/>
                  </a:lnTo>
                  <a:lnTo>
                    <a:pt x="423" y="663"/>
                  </a:lnTo>
                  <a:lnTo>
                    <a:pt x="423" y="661"/>
                  </a:lnTo>
                  <a:lnTo>
                    <a:pt x="423" y="657"/>
                  </a:lnTo>
                  <a:lnTo>
                    <a:pt x="423" y="654"/>
                  </a:lnTo>
                  <a:lnTo>
                    <a:pt x="423" y="648"/>
                  </a:lnTo>
                  <a:lnTo>
                    <a:pt x="423" y="645"/>
                  </a:lnTo>
                  <a:lnTo>
                    <a:pt x="425" y="639"/>
                  </a:lnTo>
                  <a:lnTo>
                    <a:pt x="427" y="636"/>
                  </a:lnTo>
                  <a:lnTo>
                    <a:pt x="427" y="628"/>
                  </a:lnTo>
                  <a:lnTo>
                    <a:pt x="429" y="625"/>
                  </a:lnTo>
                  <a:lnTo>
                    <a:pt x="433" y="618"/>
                  </a:lnTo>
                  <a:lnTo>
                    <a:pt x="434" y="614"/>
                  </a:lnTo>
                  <a:lnTo>
                    <a:pt x="436" y="607"/>
                  </a:lnTo>
                  <a:lnTo>
                    <a:pt x="440" y="601"/>
                  </a:lnTo>
                  <a:lnTo>
                    <a:pt x="443" y="596"/>
                  </a:lnTo>
                  <a:lnTo>
                    <a:pt x="447" y="590"/>
                  </a:lnTo>
                  <a:lnTo>
                    <a:pt x="451" y="585"/>
                  </a:lnTo>
                  <a:lnTo>
                    <a:pt x="456" y="579"/>
                  </a:lnTo>
                  <a:lnTo>
                    <a:pt x="462" y="576"/>
                  </a:lnTo>
                  <a:lnTo>
                    <a:pt x="467" y="570"/>
                  </a:lnTo>
                  <a:lnTo>
                    <a:pt x="471" y="567"/>
                  </a:lnTo>
                  <a:lnTo>
                    <a:pt x="473" y="565"/>
                  </a:lnTo>
                  <a:lnTo>
                    <a:pt x="476" y="563"/>
                  </a:lnTo>
                  <a:lnTo>
                    <a:pt x="480" y="561"/>
                  </a:lnTo>
                  <a:lnTo>
                    <a:pt x="483" y="559"/>
                  </a:lnTo>
                  <a:lnTo>
                    <a:pt x="487" y="558"/>
                  </a:lnTo>
                  <a:lnTo>
                    <a:pt x="491" y="556"/>
                  </a:lnTo>
                  <a:lnTo>
                    <a:pt x="496" y="556"/>
                  </a:lnTo>
                  <a:lnTo>
                    <a:pt x="500" y="554"/>
                  </a:lnTo>
                  <a:lnTo>
                    <a:pt x="503" y="552"/>
                  </a:lnTo>
                  <a:lnTo>
                    <a:pt x="509" y="550"/>
                  </a:lnTo>
                  <a:lnTo>
                    <a:pt x="512" y="549"/>
                  </a:lnTo>
                  <a:lnTo>
                    <a:pt x="518" y="547"/>
                  </a:lnTo>
                  <a:lnTo>
                    <a:pt x="523" y="547"/>
                  </a:lnTo>
                  <a:lnTo>
                    <a:pt x="529" y="547"/>
                  </a:lnTo>
                  <a:lnTo>
                    <a:pt x="534" y="547"/>
                  </a:lnTo>
                  <a:lnTo>
                    <a:pt x="540" y="545"/>
                  </a:lnTo>
                  <a:lnTo>
                    <a:pt x="545" y="545"/>
                  </a:lnTo>
                  <a:lnTo>
                    <a:pt x="551" y="545"/>
                  </a:lnTo>
                  <a:lnTo>
                    <a:pt x="554" y="545"/>
                  </a:lnTo>
                  <a:lnTo>
                    <a:pt x="560" y="545"/>
                  </a:lnTo>
                  <a:lnTo>
                    <a:pt x="563" y="545"/>
                  </a:lnTo>
                  <a:lnTo>
                    <a:pt x="569" y="547"/>
                  </a:lnTo>
                  <a:lnTo>
                    <a:pt x="572" y="547"/>
                  </a:lnTo>
                  <a:lnTo>
                    <a:pt x="578" y="547"/>
                  </a:lnTo>
                  <a:lnTo>
                    <a:pt x="581" y="547"/>
                  </a:lnTo>
                  <a:lnTo>
                    <a:pt x="585" y="549"/>
                  </a:lnTo>
                  <a:lnTo>
                    <a:pt x="589" y="550"/>
                  </a:lnTo>
                  <a:lnTo>
                    <a:pt x="592" y="550"/>
                  </a:lnTo>
                  <a:lnTo>
                    <a:pt x="596" y="552"/>
                  </a:lnTo>
                  <a:lnTo>
                    <a:pt x="600" y="554"/>
                  </a:lnTo>
                  <a:lnTo>
                    <a:pt x="603" y="556"/>
                  </a:lnTo>
                  <a:lnTo>
                    <a:pt x="609" y="558"/>
                  </a:lnTo>
                  <a:lnTo>
                    <a:pt x="614" y="561"/>
                  </a:lnTo>
                  <a:lnTo>
                    <a:pt x="620" y="565"/>
                  </a:lnTo>
                  <a:lnTo>
                    <a:pt x="625" y="570"/>
                  </a:lnTo>
                  <a:lnTo>
                    <a:pt x="629" y="574"/>
                  </a:lnTo>
                  <a:lnTo>
                    <a:pt x="632" y="579"/>
                  </a:lnTo>
                  <a:lnTo>
                    <a:pt x="636" y="585"/>
                  </a:lnTo>
                  <a:lnTo>
                    <a:pt x="640" y="588"/>
                  </a:lnTo>
                  <a:lnTo>
                    <a:pt x="641" y="594"/>
                  </a:lnTo>
                  <a:lnTo>
                    <a:pt x="643" y="599"/>
                  </a:lnTo>
                  <a:lnTo>
                    <a:pt x="645" y="605"/>
                  </a:lnTo>
                  <a:lnTo>
                    <a:pt x="649" y="610"/>
                  </a:lnTo>
                  <a:lnTo>
                    <a:pt x="649" y="616"/>
                  </a:lnTo>
                  <a:lnTo>
                    <a:pt x="651" y="621"/>
                  </a:lnTo>
                  <a:lnTo>
                    <a:pt x="652" y="627"/>
                  </a:lnTo>
                  <a:lnTo>
                    <a:pt x="652" y="632"/>
                  </a:lnTo>
                  <a:lnTo>
                    <a:pt x="652" y="636"/>
                  </a:lnTo>
                  <a:lnTo>
                    <a:pt x="652" y="641"/>
                  </a:lnTo>
                  <a:lnTo>
                    <a:pt x="652" y="645"/>
                  </a:lnTo>
                  <a:lnTo>
                    <a:pt x="654" y="650"/>
                  </a:lnTo>
                  <a:lnTo>
                    <a:pt x="652" y="654"/>
                  </a:lnTo>
                  <a:lnTo>
                    <a:pt x="652" y="657"/>
                  </a:lnTo>
                  <a:lnTo>
                    <a:pt x="652" y="661"/>
                  </a:lnTo>
                  <a:lnTo>
                    <a:pt x="652" y="665"/>
                  </a:lnTo>
                  <a:lnTo>
                    <a:pt x="652" y="668"/>
                  </a:lnTo>
                  <a:lnTo>
                    <a:pt x="652" y="672"/>
                  </a:lnTo>
                  <a:lnTo>
                    <a:pt x="652" y="677"/>
                  </a:lnTo>
                  <a:lnTo>
                    <a:pt x="652" y="681"/>
                  </a:lnTo>
                  <a:lnTo>
                    <a:pt x="652" y="685"/>
                  </a:lnTo>
                  <a:lnTo>
                    <a:pt x="652" y="687"/>
                  </a:lnTo>
                  <a:lnTo>
                    <a:pt x="652" y="690"/>
                  </a:lnTo>
                  <a:lnTo>
                    <a:pt x="652" y="694"/>
                  </a:lnTo>
                  <a:lnTo>
                    <a:pt x="652" y="696"/>
                  </a:lnTo>
                  <a:lnTo>
                    <a:pt x="652" y="699"/>
                  </a:lnTo>
                  <a:lnTo>
                    <a:pt x="654" y="703"/>
                  </a:lnTo>
                  <a:lnTo>
                    <a:pt x="654" y="706"/>
                  </a:lnTo>
                  <a:lnTo>
                    <a:pt x="654" y="710"/>
                  </a:lnTo>
                  <a:lnTo>
                    <a:pt x="654" y="714"/>
                  </a:lnTo>
                  <a:lnTo>
                    <a:pt x="654" y="717"/>
                  </a:lnTo>
                  <a:lnTo>
                    <a:pt x="656" y="721"/>
                  </a:lnTo>
                  <a:lnTo>
                    <a:pt x="656" y="725"/>
                  </a:lnTo>
                  <a:lnTo>
                    <a:pt x="656" y="728"/>
                  </a:lnTo>
                  <a:lnTo>
                    <a:pt x="656" y="732"/>
                  </a:lnTo>
                  <a:lnTo>
                    <a:pt x="658" y="736"/>
                  </a:lnTo>
                  <a:lnTo>
                    <a:pt x="658" y="739"/>
                  </a:lnTo>
                  <a:lnTo>
                    <a:pt x="658" y="743"/>
                  </a:lnTo>
                  <a:lnTo>
                    <a:pt x="658" y="746"/>
                  </a:lnTo>
                  <a:lnTo>
                    <a:pt x="660" y="752"/>
                  </a:lnTo>
                  <a:lnTo>
                    <a:pt x="660" y="756"/>
                  </a:lnTo>
                  <a:lnTo>
                    <a:pt x="660" y="759"/>
                  </a:lnTo>
                  <a:lnTo>
                    <a:pt x="660" y="763"/>
                  </a:lnTo>
                  <a:lnTo>
                    <a:pt x="661" y="766"/>
                  </a:lnTo>
                  <a:lnTo>
                    <a:pt x="661" y="770"/>
                  </a:lnTo>
                  <a:lnTo>
                    <a:pt x="661" y="775"/>
                  </a:lnTo>
                  <a:lnTo>
                    <a:pt x="661" y="779"/>
                  </a:lnTo>
                  <a:lnTo>
                    <a:pt x="661" y="783"/>
                  </a:lnTo>
                  <a:lnTo>
                    <a:pt x="661" y="786"/>
                  </a:lnTo>
                  <a:lnTo>
                    <a:pt x="663" y="788"/>
                  </a:lnTo>
                  <a:lnTo>
                    <a:pt x="663" y="792"/>
                  </a:lnTo>
                  <a:lnTo>
                    <a:pt x="663" y="797"/>
                  </a:lnTo>
                  <a:lnTo>
                    <a:pt x="663" y="799"/>
                  </a:lnTo>
                  <a:lnTo>
                    <a:pt x="665" y="803"/>
                  </a:lnTo>
                  <a:lnTo>
                    <a:pt x="665" y="806"/>
                  </a:lnTo>
                  <a:lnTo>
                    <a:pt x="665" y="810"/>
                  </a:lnTo>
                  <a:lnTo>
                    <a:pt x="667" y="815"/>
                  </a:lnTo>
                  <a:lnTo>
                    <a:pt x="667" y="821"/>
                  </a:lnTo>
                  <a:lnTo>
                    <a:pt x="667" y="826"/>
                  </a:lnTo>
                  <a:lnTo>
                    <a:pt x="669" y="830"/>
                  </a:lnTo>
                  <a:lnTo>
                    <a:pt x="669" y="835"/>
                  </a:lnTo>
                  <a:lnTo>
                    <a:pt x="670" y="839"/>
                  </a:lnTo>
                  <a:lnTo>
                    <a:pt x="670" y="843"/>
                  </a:lnTo>
                  <a:lnTo>
                    <a:pt x="670" y="846"/>
                  </a:lnTo>
                  <a:lnTo>
                    <a:pt x="725" y="834"/>
                  </a:lnTo>
                  <a:lnTo>
                    <a:pt x="725" y="832"/>
                  </a:lnTo>
                  <a:lnTo>
                    <a:pt x="727" y="828"/>
                  </a:lnTo>
                  <a:lnTo>
                    <a:pt x="727" y="823"/>
                  </a:lnTo>
                  <a:lnTo>
                    <a:pt x="729" y="819"/>
                  </a:lnTo>
                  <a:lnTo>
                    <a:pt x="730" y="814"/>
                  </a:lnTo>
                  <a:lnTo>
                    <a:pt x="732" y="808"/>
                  </a:lnTo>
                  <a:lnTo>
                    <a:pt x="732" y="805"/>
                  </a:lnTo>
                  <a:lnTo>
                    <a:pt x="732" y="801"/>
                  </a:lnTo>
                  <a:lnTo>
                    <a:pt x="732" y="797"/>
                  </a:lnTo>
                  <a:lnTo>
                    <a:pt x="734" y="795"/>
                  </a:lnTo>
                  <a:lnTo>
                    <a:pt x="734" y="790"/>
                  </a:lnTo>
                  <a:lnTo>
                    <a:pt x="736" y="788"/>
                  </a:lnTo>
                  <a:lnTo>
                    <a:pt x="736" y="783"/>
                  </a:lnTo>
                  <a:lnTo>
                    <a:pt x="738" y="779"/>
                  </a:lnTo>
                  <a:lnTo>
                    <a:pt x="738" y="775"/>
                  </a:lnTo>
                  <a:lnTo>
                    <a:pt x="740" y="772"/>
                  </a:lnTo>
                  <a:lnTo>
                    <a:pt x="740" y="766"/>
                  </a:lnTo>
                  <a:lnTo>
                    <a:pt x="741" y="763"/>
                  </a:lnTo>
                  <a:lnTo>
                    <a:pt x="741" y="757"/>
                  </a:lnTo>
                  <a:lnTo>
                    <a:pt x="741" y="754"/>
                  </a:lnTo>
                  <a:lnTo>
                    <a:pt x="743" y="748"/>
                  </a:lnTo>
                  <a:lnTo>
                    <a:pt x="743" y="745"/>
                  </a:lnTo>
                  <a:lnTo>
                    <a:pt x="743" y="739"/>
                  </a:lnTo>
                  <a:lnTo>
                    <a:pt x="745" y="736"/>
                  </a:lnTo>
                  <a:lnTo>
                    <a:pt x="745" y="730"/>
                  </a:lnTo>
                  <a:lnTo>
                    <a:pt x="745" y="725"/>
                  </a:lnTo>
                  <a:lnTo>
                    <a:pt x="747" y="719"/>
                  </a:lnTo>
                  <a:lnTo>
                    <a:pt x="747" y="714"/>
                  </a:lnTo>
                  <a:lnTo>
                    <a:pt x="747" y="708"/>
                  </a:lnTo>
                  <a:lnTo>
                    <a:pt x="749" y="705"/>
                  </a:lnTo>
                  <a:lnTo>
                    <a:pt x="749" y="699"/>
                  </a:lnTo>
                  <a:lnTo>
                    <a:pt x="749" y="694"/>
                  </a:lnTo>
                  <a:lnTo>
                    <a:pt x="749" y="688"/>
                  </a:lnTo>
                  <a:lnTo>
                    <a:pt x="750" y="683"/>
                  </a:lnTo>
                  <a:lnTo>
                    <a:pt x="750" y="677"/>
                  </a:lnTo>
                  <a:lnTo>
                    <a:pt x="750" y="672"/>
                  </a:lnTo>
                  <a:lnTo>
                    <a:pt x="750" y="667"/>
                  </a:lnTo>
                  <a:lnTo>
                    <a:pt x="750" y="661"/>
                  </a:lnTo>
                  <a:lnTo>
                    <a:pt x="750" y="656"/>
                  </a:lnTo>
                  <a:lnTo>
                    <a:pt x="750" y="650"/>
                  </a:lnTo>
                  <a:lnTo>
                    <a:pt x="750" y="645"/>
                  </a:lnTo>
                  <a:lnTo>
                    <a:pt x="750" y="639"/>
                  </a:lnTo>
                  <a:lnTo>
                    <a:pt x="750" y="634"/>
                  </a:lnTo>
                  <a:lnTo>
                    <a:pt x="750" y="628"/>
                  </a:lnTo>
                  <a:lnTo>
                    <a:pt x="750" y="625"/>
                  </a:lnTo>
                  <a:lnTo>
                    <a:pt x="750" y="619"/>
                  </a:lnTo>
                  <a:lnTo>
                    <a:pt x="749" y="614"/>
                  </a:lnTo>
                  <a:lnTo>
                    <a:pt x="749" y="608"/>
                  </a:lnTo>
                  <a:lnTo>
                    <a:pt x="747" y="603"/>
                  </a:lnTo>
                  <a:lnTo>
                    <a:pt x="747" y="598"/>
                  </a:lnTo>
                  <a:lnTo>
                    <a:pt x="745" y="592"/>
                  </a:lnTo>
                  <a:lnTo>
                    <a:pt x="745" y="587"/>
                  </a:lnTo>
                  <a:lnTo>
                    <a:pt x="743" y="583"/>
                  </a:lnTo>
                  <a:lnTo>
                    <a:pt x="743" y="578"/>
                  </a:lnTo>
                  <a:lnTo>
                    <a:pt x="741" y="574"/>
                  </a:lnTo>
                  <a:lnTo>
                    <a:pt x="740" y="569"/>
                  </a:lnTo>
                  <a:lnTo>
                    <a:pt x="738" y="563"/>
                  </a:lnTo>
                  <a:lnTo>
                    <a:pt x="738" y="559"/>
                  </a:lnTo>
                  <a:lnTo>
                    <a:pt x="736" y="554"/>
                  </a:lnTo>
                  <a:lnTo>
                    <a:pt x="734" y="550"/>
                  </a:lnTo>
                  <a:lnTo>
                    <a:pt x="732" y="547"/>
                  </a:lnTo>
                  <a:lnTo>
                    <a:pt x="730" y="543"/>
                  </a:lnTo>
                  <a:lnTo>
                    <a:pt x="729" y="538"/>
                  </a:lnTo>
                  <a:lnTo>
                    <a:pt x="727" y="534"/>
                  </a:lnTo>
                  <a:lnTo>
                    <a:pt x="723" y="530"/>
                  </a:lnTo>
                  <a:lnTo>
                    <a:pt x="721" y="527"/>
                  </a:lnTo>
                  <a:lnTo>
                    <a:pt x="720" y="523"/>
                  </a:lnTo>
                  <a:lnTo>
                    <a:pt x="718" y="519"/>
                  </a:lnTo>
                  <a:lnTo>
                    <a:pt x="716" y="518"/>
                  </a:lnTo>
                  <a:lnTo>
                    <a:pt x="714" y="514"/>
                  </a:lnTo>
                  <a:lnTo>
                    <a:pt x="710" y="510"/>
                  </a:lnTo>
                  <a:lnTo>
                    <a:pt x="709" y="507"/>
                  </a:lnTo>
                  <a:lnTo>
                    <a:pt x="707" y="505"/>
                  </a:lnTo>
                  <a:lnTo>
                    <a:pt x="705" y="503"/>
                  </a:lnTo>
                  <a:lnTo>
                    <a:pt x="700" y="496"/>
                  </a:lnTo>
                  <a:lnTo>
                    <a:pt x="696" y="492"/>
                  </a:lnTo>
                  <a:lnTo>
                    <a:pt x="690" y="487"/>
                  </a:lnTo>
                  <a:lnTo>
                    <a:pt x="685" y="483"/>
                  </a:lnTo>
                  <a:lnTo>
                    <a:pt x="681" y="480"/>
                  </a:lnTo>
                  <a:lnTo>
                    <a:pt x="676" y="476"/>
                  </a:lnTo>
                  <a:lnTo>
                    <a:pt x="672" y="472"/>
                  </a:lnTo>
                  <a:lnTo>
                    <a:pt x="667" y="469"/>
                  </a:lnTo>
                  <a:lnTo>
                    <a:pt x="661" y="467"/>
                  </a:lnTo>
                  <a:lnTo>
                    <a:pt x="658" y="465"/>
                  </a:lnTo>
                  <a:lnTo>
                    <a:pt x="652" y="463"/>
                  </a:lnTo>
                  <a:lnTo>
                    <a:pt x="649" y="461"/>
                  </a:lnTo>
                  <a:lnTo>
                    <a:pt x="645" y="460"/>
                  </a:lnTo>
                  <a:lnTo>
                    <a:pt x="643" y="458"/>
                  </a:lnTo>
                  <a:lnTo>
                    <a:pt x="640" y="456"/>
                  </a:lnTo>
                  <a:lnTo>
                    <a:pt x="636" y="456"/>
                  </a:lnTo>
                  <a:lnTo>
                    <a:pt x="634" y="454"/>
                  </a:lnTo>
                  <a:lnTo>
                    <a:pt x="632" y="454"/>
                  </a:lnTo>
                  <a:lnTo>
                    <a:pt x="631" y="454"/>
                  </a:lnTo>
                  <a:lnTo>
                    <a:pt x="629" y="454"/>
                  </a:lnTo>
                  <a:lnTo>
                    <a:pt x="632" y="342"/>
                  </a:lnTo>
                  <a:lnTo>
                    <a:pt x="634" y="342"/>
                  </a:lnTo>
                  <a:lnTo>
                    <a:pt x="640" y="342"/>
                  </a:lnTo>
                  <a:lnTo>
                    <a:pt x="641" y="342"/>
                  </a:lnTo>
                  <a:lnTo>
                    <a:pt x="645" y="342"/>
                  </a:lnTo>
                  <a:lnTo>
                    <a:pt x="651" y="342"/>
                  </a:lnTo>
                  <a:lnTo>
                    <a:pt x="656" y="342"/>
                  </a:lnTo>
                  <a:lnTo>
                    <a:pt x="661" y="342"/>
                  </a:lnTo>
                  <a:lnTo>
                    <a:pt x="667" y="342"/>
                  </a:lnTo>
                  <a:lnTo>
                    <a:pt x="669" y="342"/>
                  </a:lnTo>
                  <a:lnTo>
                    <a:pt x="672" y="342"/>
                  </a:lnTo>
                  <a:lnTo>
                    <a:pt x="676" y="342"/>
                  </a:lnTo>
                  <a:lnTo>
                    <a:pt x="680" y="342"/>
                  </a:lnTo>
                  <a:lnTo>
                    <a:pt x="683" y="342"/>
                  </a:lnTo>
                  <a:lnTo>
                    <a:pt x="687" y="342"/>
                  </a:lnTo>
                  <a:lnTo>
                    <a:pt x="690" y="342"/>
                  </a:lnTo>
                  <a:lnTo>
                    <a:pt x="692" y="342"/>
                  </a:lnTo>
                  <a:lnTo>
                    <a:pt x="696" y="342"/>
                  </a:lnTo>
                  <a:lnTo>
                    <a:pt x="701" y="342"/>
                  </a:lnTo>
                  <a:lnTo>
                    <a:pt x="703" y="342"/>
                  </a:lnTo>
                  <a:lnTo>
                    <a:pt x="709" y="342"/>
                  </a:lnTo>
                  <a:lnTo>
                    <a:pt x="710" y="340"/>
                  </a:lnTo>
                  <a:lnTo>
                    <a:pt x="714" y="340"/>
                  </a:lnTo>
                  <a:lnTo>
                    <a:pt x="718" y="340"/>
                  </a:lnTo>
                  <a:lnTo>
                    <a:pt x="721" y="340"/>
                  </a:lnTo>
                  <a:lnTo>
                    <a:pt x="725" y="340"/>
                  </a:lnTo>
                  <a:lnTo>
                    <a:pt x="729" y="340"/>
                  </a:lnTo>
                  <a:lnTo>
                    <a:pt x="732" y="340"/>
                  </a:lnTo>
                  <a:lnTo>
                    <a:pt x="736" y="340"/>
                  </a:lnTo>
                  <a:lnTo>
                    <a:pt x="740" y="338"/>
                  </a:lnTo>
                  <a:lnTo>
                    <a:pt x="743" y="338"/>
                  </a:lnTo>
                  <a:lnTo>
                    <a:pt x="747" y="338"/>
                  </a:lnTo>
                  <a:lnTo>
                    <a:pt x="750" y="338"/>
                  </a:lnTo>
                  <a:lnTo>
                    <a:pt x="754" y="338"/>
                  </a:lnTo>
                  <a:lnTo>
                    <a:pt x="758" y="338"/>
                  </a:lnTo>
                  <a:lnTo>
                    <a:pt x="761" y="338"/>
                  </a:lnTo>
                  <a:lnTo>
                    <a:pt x="763" y="338"/>
                  </a:lnTo>
                  <a:lnTo>
                    <a:pt x="770" y="338"/>
                  </a:lnTo>
                  <a:lnTo>
                    <a:pt x="776" y="336"/>
                  </a:lnTo>
                  <a:lnTo>
                    <a:pt x="779" y="336"/>
                  </a:lnTo>
                  <a:lnTo>
                    <a:pt x="785" y="336"/>
                  </a:lnTo>
                  <a:lnTo>
                    <a:pt x="789" y="334"/>
                  </a:lnTo>
                  <a:lnTo>
                    <a:pt x="792" y="334"/>
                  </a:lnTo>
                  <a:lnTo>
                    <a:pt x="796" y="334"/>
                  </a:lnTo>
                  <a:lnTo>
                    <a:pt x="798" y="334"/>
                  </a:lnTo>
                  <a:lnTo>
                    <a:pt x="799" y="332"/>
                  </a:lnTo>
                  <a:lnTo>
                    <a:pt x="799" y="329"/>
                  </a:lnTo>
                  <a:lnTo>
                    <a:pt x="801" y="325"/>
                  </a:lnTo>
                  <a:lnTo>
                    <a:pt x="803" y="320"/>
                  </a:lnTo>
                  <a:lnTo>
                    <a:pt x="803" y="316"/>
                  </a:lnTo>
                  <a:lnTo>
                    <a:pt x="805" y="313"/>
                  </a:lnTo>
                  <a:lnTo>
                    <a:pt x="805" y="309"/>
                  </a:lnTo>
                  <a:lnTo>
                    <a:pt x="805" y="305"/>
                  </a:lnTo>
                  <a:lnTo>
                    <a:pt x="805" y="302"/>
                  </a:lnTo>
                  <a:lnTo>
                    <a:pt x="807" y="296"/>
                  </a:lnTo>
                  <a:lnTo>
                    <a:pt x="807" y="293"/>
                  </a:lnTo>
                  <a:lnTo>
                    <a:pt x="809" y="287"/>
                  </a:lnTo>
                  <a:lnTo>
                    <a:pt x="809" y="282"/>
                  </a:lnTo>
                  <a:lnTo>
                    <a:pt x="809" y="276"/>
                  </a:lnTo>
                  <a:lnTo>
                    <a:pt x="809" y="271"/>
                  </a:lnTo>
                  <a:lnTo>
                    <a:pt x="809" y="265"/>
                  </a:lnTo>
                  <a:lnTo>
                    <a:pt x="809" y="260"/>
                  </a:lnTo>
                  <a:lnTo>
                    <a:pt x="810" y="254"/>
                  </a:lnTo>
                  <a:lnTo>
                    <a:pt x="810" y="249"/>
                  </a:lnTo>
                  <a:lnTo>
                    <a:pt x="810" y="244"/>
                  </a:lnTo>
                  <a:lnTo>
                    <a:pt x="810" y="236"/>
                  </a:lnTo>
                  <a:lnTo>
                    <a:pt x="810" y="229"/>
                  </a:lnTo>
                  <a:lnTo>
                    <a:pt x="810" y="224"/>
                  </a:lnTo>
                  <a:lnTo>
                    <a:pt x="812" y="216"/>
                  </a:lnTo>
                  <a:lnTo>
                    <a:pt x="812" y="211"/>
                  </a:lnTo>
                  <a:lnTo>
                    <a:pt x="812" y="204"/>
                  </a:lnTo>
                  <a:lnTo>
                    <a:pt x="812" y="198"/>
                  </a:lnTo>
                  <a:lnTo>
                    <a:pt x="812" y="193"/>
                  </a:lnTo>
                  <a:lnTo>
                    <a:pt x="812" y="185"/>
                  </a:lnTo>
                  <a:lnTo>
                    <a:pt x="812" y="178"/>
                  </a:lnTo>
                  <a:lnTo>
                    <a:pt x="812" y="171"/>
                  </a:lnTo>
                  <a:lnTo>
                    <a:pt x="812" y="165"/>
                  </a:lnTo>
                  <a:lnTo>
                    <a:pt x="812" y="158"/>
                  </a:lnTo>
                  <a:lnTo>
                    <a:pt x="812" y="153"/>
                  </a:lnTo>
                  <a:lnTo>
                    <a:pt x="812" y="145"/>
                  </a:lnTo>
                  <a:lnTo>
                    <a:pt x="812" y="140"/>
                  </a:lnTo>
                  <a:lnTo>
                    <a:pt x="812" y="133"/>
                  </a:lnTo>
                  <a:lnTo>
                    <a:pt x="812" y="127"/>
                  </a:lnTo>
                  <a:lnTo>
                    <a:pt x="812" y="122"/>
                  </a:lnTo>
                  <a:lnTo>
                    <a:pt x="812" y="116"/>
                  </a:lnTo>
                  <a:lnTo>
                    <a:pt x="810" y="111"/>
                  </a:lnTo>
                  <a:lnTo>
                    <a:pt x="810" y="104"/>
                  </a:lnTo>
                  <a:lnTo>
                    <a:pt x="810" y="100"/>
                  </a:lnTo>
                  <a:lnTo>
                    <a:pt x="810" y="95"/>
                  </a:lnTo>
                  <a:lnTo>
                    <a:pt x="810" y="89"/>
                  </a:lnTo>
                  <a:lnTo>
                    <a:pt x="810" y="84"/>
                  </a:lnTo>
                  <a:lnTo>
                    <a:pt x="809" y="80"/>
                  </a:lnTo>
                  <a:lnTo>
                    <a:pt x="809" y="76"/>
                  </a:lnTo>
                  <a:lnTo>
                    <a:pt x="809" y="71"/>
                  </a:lnTo>
                  <a:lnTo>
                    <a:pt x="809" y="67"/>
                  </a:lnTo>
                  <a:lnTo>
                    <a:pt x="809" y="64"/>
                  </a:lnTo>
                  <a:lnTo>
                    <a:pt x="809" y="62"/>
                  </a:lnTo>
                  <a:lnTo>
                    <a:pt x="807" y="55"/>
                  </a:lnTo>
                  <a:lnTo>
                    <a:pt x="807" y="51"/>
                  </a:lnTo>
                  <a:lnTo>
                    <a:pt x="805" y="47"/>
                  </a:lnTo>
                  <a:lnTo>
                    <a:pt x="805" y="46"/>
                  </a:lnTo>
                  <a:lnTo>
                    <a:pt x="801" y="44"/>
                  </a:lnTo>
                  <a:lnTo>
                    <a:pt x="796" y="44"/>
                  </a:lnTo>
                  <a:lnTo>
                    <a:pt x="792" y="44"/>
                  </a:lnTo>
                  <a:lnTo>
                    <a:pt x="789" y="44"/>
                  </a:lnTo>
                  <a:lnTo>
                    <a:pt x="785" y="44"/>
                  </a:lnTo>
                  <a:lnTo>
                    <a:pt x="781" y="44"/>
                  </a:lnTo>
                  <a:lnTo>
                    <a:pt x="776" y="42"/>
                  </a:lnTo>
                  <a:lnTo>
                    <a:pt x="770" y="42"/>
                  </a:lnTo>
                  <a:lnTo>
                    <a:pt x="763" y="42"/>
                  </a:lnTo>
                  <a:lnTo>
                    <a:pt x="758" y="42"/>
                  </a:lnTo>
                  <a:lnTo>
                    <a:pt x="750" y="42"/>
                  </a:lnTo>
                  <a:lnTo>
                    <a:pt x="743" y="42"/>
                  </a:lnTo>
                  <a:lnTo>
                    <a:pt x="736" y="42"/>
                  </a:lnTo>
                  <a:lnTo>
                    <a:pt x="729" y="44"/>
                  </a:lnTo>
                  <a:lnTo>
                    <a:pt x="720" y="44"/>
                  </a:lnTo>
                  <a:lnTo>
                    <a:pt x="712" y="44"/>
                  </a:lnTo>
                  <a:lnTo>
                    <a:pt x="703" y="44"/>
                  </a:lnTo>
                  <a:lnTo>
                    <a:pt x="694" y="44"/>
                  </a:lnTo>
                  <a:lnTo>
                    <a:pt x="685" y="44"/>
                  </a:lnTo>
                  <a:lnTo>
                    <a:pt x="676" y="44"/>
                  </a:lnTo>
                  <a:lnTo>
                    <a:pt x="667" y="46"/>
                  </a:lnTo>
                  <a:lnTo>
                    <a:pt x="658" y="46"/>
                  </a:lnTo>
                  <a:lnTo>
                    <a:pt x="647" y="46"/>
                  </a:lnTo>
                  <a:lnTo>
                    <a:pt x="638" y="46"/>
                  </a:lnTo>
                  <a:lnTo>
                    <a:pt x="627" y="47"/>
                  </a:lnTo>
                  <a:lnTo>
                    <a:pt x="618" y="47"/>
                  </a:lnTo>
                  <a:lnTo>
                    <a:pt x="607" y="47"/>
                  </a:lnTo>
                  <a:lnTo>
                    <a:pt x="596" y="47"/>
                  </a:lnTo>
                  <a:lnTo>
                    <a:pt x="587" y="49"/>
                  </a:lnTo>
                  <a:lnTo>
                    <a:pt x="576" y="49"/>
                  </a:lnTo>
                  <a:lnTo>
                    <a:pt x="565" y="49"/>
                  </a:lnTo>
                  <a:lnTo>
                    <a:pt x="554" y="51"/>
                  </a:lnTo>
                  <a:lnTo>
                    <a:pt x="543" y="51"/>
                  </a:lnTo>
                  <a:lnTo>
                    <a:pt x="534" y="51"/>
                  </a:lnTo>
                  <a:lnTo>
                    <a:pt x="523" y="53"/>
                  </a:lnTo>
                  <a:lnTo>
                    <a:pt x="512" y="53"/>
                  </a:lnTo>
                  <a:lnTo>
                    <a:pt x="503" y="53"/>
                  </a:lnTo>
                  <a:lnTo>
                    <a:pt x="494" y="55"/>
                  </a:lnTo>
                  <a:lnTo>
                    <a:pt x="483" y="55"/>
                  </a:lnTo>
                  <a:lnTo>
                    <a:pt x="474" y="55"/>
                  </a:lnTo>
                  <a:lnTo>
                    <a:pt x="465" y="57"/>
                  </a:lnTo>
                  <a:lnTo>
                    <a:pt x="456" y="57"/>
                  </a:lnTo>
                  <a:lnTo>
                    <a:pt x="447" y="57"/>
                  </a:lnTo>
                  <a:lnTo>
                    <a:pt x="438" y="58"/>
                  </a:lnTo>
                  <a:lnTo>
                    <a:pt x="429" y="58"/>
                  </a:lnTo>
                  <a:lnTo>
                    <a:pt x="422" y="60"/>
                  </a:lnTo>
                  <a:lnTo>
                    <a:pt x="413" y="60"/>
                  </a:lnTo>
                  <a:lnTo>
                    <a:pt x="405" y="62"/>
                  </a:lnTo>
                  <a:lnTo>
                    <a:pt x="398" y="62"/>
                  </a:lnTo>
                  <a:lnTo>
                    <a:pt x="391" y="62"/>
                  </a:lnTo>
                  <a:lnTo>
                    <a:pt x="385" y="62"/>
                  </a:lnTo>
                  <a:lnTo>
                    <a:pt x="378" y="64"/>
                  </a:lnTo>
                  <a:lnTo>
                    <a:pt x="373" y="64"/>
                  </a:lnTo>
                  <a:lnTo>
                    <a:pt x="367" y="66"/>
                  </a:lnTo>
                  <a:lnTo>
                    <a:pt x="362" y="66"/>
                  </a:lnTo>
                  <a:lnTo>
                    <a:pt x="358" y="67"/>
                  </a:lnTo>
                  <a:lnTo>
                    <a:pt x="354" y="67"/>
                  </a:lnTo>
                  <a:lnTo>
                    <a:pt x="351" y="69"/>
                  </a:lnTo>
                  <a:lnTo>
                    <a:pt x="347" y="69"/>
                  </a:lnTo>
                  <a:lnTo>
                    <a:pt x="345" y="71"/>
                  </a:lnTo>
                  <a:lnTo>
                    <a:pt x="342" y="71"/>
                  </a:lnTo>
                  <a:lnTo>
                    <a:pt x="342" y="71"/>
                  </a:lnTo>
                  <a:lnTo>
                    <a:pt x="336" y="75"/>
                  </a:lnTo>
                  <a:lnTo>
                    <a:pt x="333" y="78"/>
                  </a:lnTo>
                  <a:lnTo>
                    <a:pt x="329" y="84"/>
                  </a:lnTo>
                  <a:lnTo>
                    <a:pt x="327" y="89"/>
                  </a:lnTo>
                  <a:lnTo>
                    <a:pt x="325" y="95"/>
                  </a:lnTo>
                  <a:lnTo>
                    <a:pt x="324" y="100"/>
                  </a:lnTo>
                  <a:lnTo>
                    <a:pt x="324" y="104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4" y="113"/>
                  </a:lnTo>
                  <a:lnTo>
                    <a:pt x="322" y="118"/>
                  </a:lnTo>
                  <a:lnTo>
                    <a:pt x="322" y="124"/>
                  </a:lnTo>
                  <a:lnTo>
                    <a:pt x="322" y="129"/>
                  </a:lnTo>
                  <a:lnTo>
                    <a:pt x="324" y="135"/>
                  </a:lnTo>
                  <a:lnTo>
                    <a:pt x="324" y="138"/>
                  </a:lnTo>
                  <a:lnTo>
                    <a:pt x="324" y="142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295" y="147"/>
                  </a:lnTo>
                  <a:lnTo>
                    <a:pt x="298" y="0"/>
                  </a:lnTo>
                  <a:lnTo>
                    <a:pt x="118" y="18"/>
                  </a:lnTo>
                  <a:lnTo>
                    <a:pt x="11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9"/>
            <p:cNvSpPr>
              <a:spLocks/>
            </p:cNvSpPr>
            <p:nvPr/>
          </p:nvSpPr>
          <p:spPr bwMode="auto">
            <a:xfrm>
              <a:off x="1933" y="1138"/>
              <a:ext cx="1840" cy="2283"/>
            </a:xfrm>
            <a:custGeom>
              <a:avLst/>
              <a:gdLst>
                <a:gd name="T0" fmla="*/ 725 w 1482"/>
                <a:gd name="T1" fmla="*/ 1124 h 2204"/>
                <a:gd name="T2" fmla="*/ 651 w 1482"/>
                <a:gd name="T3" fmla="*/ 1118 h 2204"/>
                <a:gd name="T4" fmla="*/ 563 w 1482"/>
                <a:gd name="T5" fmla="*/ 1117 h 2204"/>
                <a:gd name="T6" fmla="*/ 465 w 1482"/>
                <a:gd name="T7" fmla="*/ 1120 h 2204"/>
                <a:gd name="T8" fmla="*/ 362 w 1482"/>
                <a:gd name="T9" fmla="*/ 1129 h 2204"/>
                <a:gd name="T10" fmla="*/ 282 w 1482"/>
                <a:gd name="T11" fmla="*/ 1137 h 2204"/>
                <a:gd name="T12" fmla="*/ 229 w 1482"/>
                <a:gd name="T13" fmla="*/ 1140 h 2204"/>
                <a:gd name="T14" fmla="*/ 155 w 1482"/>
                <a:gd name="T15" fmla="*/ 1160 h 2204"/>
                <a:gd name="T16" fmla="*/ 73 w 1482"/>
                <a:gd name="T17" fmla="*/ 1222 h 2204"/>
                <a:gd name="T18" fmla="*/ 28 w 1482"/>
                <a:gd name="T19" fmla="*/ 1353 h 2204"/>
                <a:gd name="T20" fmla="*/ 13 w 1482"/>
                <a:gd name="T21" fmla="*/ 1592 h 2204"/>
                <a:gd name="T22" fmla="*/ 4 w 1482"/>
                <a:gd name="T23" fmla="*/ 1875 h 2204"/>
                <a:gd name="T24" fmla="*/ 0 w 1482"/>
                <a:gd name="T25" fmla="*/ 2095 h 2204"/>
                <a:gd name="T26" fmla="*/ 17 w 1482"/>
                <a:gd name="T27" fmla="*/ 2157 h 2204"/>
                <a:gd name="T28" fmla="*/ 118 w 1482"/>
                <a:gd name="T29" fmla="*/ 2179 h 2204"/>
                <a:gd name="T30" fmla="*/ 309 w 1482"/>
                <a:gd name="T31" fmla="*/ 2200 h 2204"/>
                <a:gd name="T32" fmla="*/ 578 w 1482"/>
                <a:gd name="T33" fmla="*/ 2199 h 2204"/>
                <a:gd name="T34" fmla="*/ 841 w 1482"/>
                <a:gd name="T35" fmla="*/ 2170 h 2204"/>
                <a:gd name="T36" fmla="*/ 988 w 1482"/>
                <a:gd name="T37" fmla="*/ 2137 h 2204"/>
                <a:gd name="T38" fmla="*/ 1061 w 1482"/>
                <a:gd name="T39" fmla="*/ 2097 h 2204"/>
                <a:gd name="T40" fmla="*/ 1085 w 1482"/>
                <a:gd name="T41" fmla="*/ 2008 h 2204"/>
                <a:gd name="T42" fmla="*/ 1086 w 1482"/>
                <a:gd name="T43" fmla="*/ 1776 h 2204"/>
                <a:gd name="T44" fmla="*/ 1081 w 1482"/>
                <a:gd name="T45" fmla="*/ 1503 h 2204"/>
                <a:gd name="T46" fmla="*/ 1070 w 1482"/>
                <a:gd name="T47" fmla="*/ 1333 h 2204"/>
                <a:gd name="T48" fmla="*/ 1026 w 1482"/>
                <a:gd name="T49" fmla="*/ 1245 h 2204"/>
                <a:gd name="T50" fmla="*/ 1159 w 1482"/>
                <a:gd name="T51" fmla="*/ 962 h 2204"/>
                <a:gd name="T52" fmla="*/ 1244 w 1482"/>
                <a:gd name="T53" fmla="*/ 980 h 2204"/>
                <a:gd name="T54" fmla="*/ 1364 w 1482"/>
                <a:gd name="T55" fmla="*/ 995 h 2204"/>
                <a:gd name="T56" fmla="*/ 1457 w 1482"/>
                <a:gd name="T57" fmla="*/ 980 h 2204"/>
                <a:gd name="T58" fmla="*/ 1479 w 1482"/>
                <a:gd name="T59" fmla="*/ 919 h 2204"/>
                <a:gd name="T60" fmla="*/ 1481 w 1482"/>
                <a:gd name="T61" fmla="*/ 859 h 2204"/>
                <a:gd name="T62" fmla="*/ 1470 w 1482"/>
                <a:gd name="T63" fmla="*/ 788 h 2204"/>
                <a:gd name="T64" fmla="*/ 1402 w 1482"/>
                <a:gd name="T65" fmla="*/ 775 h 2204"/>
                <a:gd name="T66" fmla="*/ 1337 w 1482"/>
                <a:gd name="T67" fmla="*/ 782 h 2204"/>
                <a:gd name="T68" fmla="*/ 1286 w 1482"/>
                <a:gd name="T69" fmla="*/ 784 h 2204"/>
                <a:gd name="T70" fmla="*/ 1295 w 1482"/>
                <a:gd name="T71" fmla="*/ 704 h 2204"/>
                <a:gd name="T72" fmla="*/ 1303 w 1482"/>
                <a:gd name="T73" fmla="*/ 594 h 2204"/>
                <a:gd name="T74" fmla="*/ 1297 w 1482"/>
                <a:gd name="T75" fmla="*/ 506 h 2204"/>
                <a:gd name="T76" fmla="*/ 1230 w 1482"/>
                <a:gd name="T77" fmla="*/ 474 h 2204"/>
                <a:gd name="T78" fmla="*/ 1114 w 1482"/>
                <a:gd name="T79" fmla="*/ 467 h 2204"/>
                <a:gd name="T80" fmla="*/ 1003 w 1482"/>
                <a:gd name="T81" fmla="*/ 467 h 2204"/>
                <a:gd name="T82" fmla="*/ 972 w 1482"/>
                <a:gd name="T83" fmla="*/ 316 h 2204"/>
                <a:gd name="T84" fmla="*/ 1066 w 1482"/>
                <a:gd name="T85" fmla="*/ 294 h 2204"/>
                <a:gd name="T86" fmla="*/ 1083 w 1482"/>
                <a:gd name="T87" fmla="*/ 232 h 2204"/>
                <a:gd name="T88" fmla="*/ 1037 w 1482"/>
                <a:gd name="T89" fmla="*/ 143 h 2204"/>
                <a:gd name="T90" fmla="*/ 974 w 1482"/>
                <a:gd name="T91" fmla="*/ 51 h 2204"/>
                <a:gd name="T92" fmla="*/ 908 w 1482"/>
                <a:gd name="T93" fmla="*/ 0 h 2204"/>
                <a:gd name="T94" fmla="*/ 834 w 1482"/>
                <a:gd name="T95" fmla="*/ 4 h 2204"/>
                <a:gd name="T96" fmla="*/ 712 w 1482"/>
                <a:gd name="T97" fmla="*/ 20 h 2204"/>
                <a:gd name="T98" fmla="*/ 558 w 1482"/>
                <a:gd name="T99" fmla="*/ 34 h 2204"/>
                <a:gd name="T100" fmla="*/ 389 w 1482"/>
                <a:gd name="T101" fmla="*/ 45 h 2204"/>
                <a:gd name="T102" fmla="*/ 242 w 1482"/>
                <a:gd name="T103" fmla="*/ 53 h 2204"/>
                <a:gd name="T104" fmla="*/ 135 w 1482"/>
                <a:gd name="T105" fmla="*/ 54 h 2204"/>
                <a:gd name="T106" fmla="*/ 71 w 1482"/>
                <a:gd name="T107" fmla="*/ 56 h 2204"/>
                <a:gd name="T108" fmla="*/ 60 w 1482"/>
                <a:gd name="T109" fmla="*/ 118 h 2204"/>
                <a:gd name="T110" fmla="*/ 46 w 1482"/>
                <a:gd name="T111" fmla="*/ 220 h 2204"/>
                <a:gd name="T112" fmla="*/ 37 w 1482"/>
                <a:gd name="T113" fmla="*/ 309 h 2204"/>
                <a:gd name="T114" fmla="*/ 69 w 1482"/>
                <a:gd name="T115" fmla="*/ 341 h 2204"/>
                <a:gd name="T116" fmla="*/ 155 w 1482"/>
                <a:gd name="T117" fmla="*/ 343 h 2204"/>
                <a:gd name="T118" fmla="*/ 240 w 1482"/>
                <a:gd name="T119" fmla="*/ 341 h 2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82" h="2204">
                  <a:moveTo>
                    <a:pt x="280" y="341"/>
                  </a:moveTo>
                  <a:lnTo>
                    <a:pt x="790" y="327"/>
                  </a:lnTo>
                  <a:lnTo>
                    <a:pt x="783" y="1131"/>
                  </a:lnTo>
                  <a:lnTo>
                    <a:pt x="781" y="1131"/>
                  </a:lnTo>
                  <a:lnTo>
                    <a:pt x="778" y="1131"/>
                  </a:lnTo>
                  <a:lnTo>
                    <a:pt x="774" y="1131"/>
                  </a:lnTo>
                  <a:lnTo>
                    <a:pt x="770" y="1129"/>
                  </a:lnTo>
                  <a:lnTo>
                    <a:pt x="767" y="1129"/>
                  </a:lnTo>
                  <a:lnTo>
                    <a:pt x="763" y="1129"/>
                  </a:lnTo>
                  <a:lnTo>
                    <a:pt x="758" y="1127"/>
                  </a:lnTo>
                  <a:lnTo>
                    <a:pt x="750" y="1127"/>
                  </a:lnTo>
                  <a:lnTo>
                    <a:pt x="745" y="1126"/>
                  </a:lnTo>
                  <a:lnTo>
                    <a:pt x="740" y="1126"/>
                  </a:lnTo>
                  <a:lnTo>
                    <a:pt x="736" y="1126"/>
                  </a:lnTo>
                  <a:lnTo>
                    <a:pt x="732" y="1126"/>
                  </a:lnTo>
                  <a:lnTo>
                    <a:pt x="729" y="1124"/>
                  </a:lnTo>
                  <a:lnTo>
                    <a:pt x="725" y="1124"/>
                  </a:lnTo>
                  <a:lnTo>
                    <a:pt x="721" y="1124"/>
                  </a:lnTo>
                  <a:lnTo>
                    <a:pt x="718" y="1124"/>
                  </a:lnTo>
                  <a:lnTo>
                    <a:pt x="712" y="1124"/>
                  </a:lnTo>
                  <a:lnTo>
                    <a:pt x="710" y="1124"/>
                  </a:lnTo>
                  <a:lnTo>
                    <a:pt x="705" y="1122"/>
                  </a:lnTo>
                  <a:lnTo>
                    <a:pt x="701" y="1122"/>
                  </a:lnTo>
                  <a:lnTo>
                    <a:pt x="696" y="1122"/>
                  </a:lnTo>
                  <a:lnTo>
                    <a:pt x="692" y="1122"/>
                  </a:lnTo>
                  <a:lnTo>
                    <a:pt x="687" y="1120"/>
                  </a:lnTo>
                  <a:lnTo>
                    <a:pt x="683" y="1120"/>
                  </a:lnTo>
                  <a:lnTo>
                    <a:pt x="678" y="1120"/>
                  </a:lnTo>
                  <a:lnTo>
                    <a:pt x="674" y="1120"/>
                  </a:lnTo>
                  <a:lnTo>
                    <a:pt x="669" y="1120"/>
                  </a:lnTo>
                  <a:lnTo>
                    <a:pt x="665" y="1118"/>
                  </a:lnTo>
                  <a:lnTo>
                    <a:pt x="660" y="1118"/>
                  </a:lnTo>
                  <a:lnTo>
                    <a:pt x="656" y="1118"/>
                  </a:lnTo>
                  <a:lnTo>
                    <a:pt x="651" y="1118"/>
                  </a:lnTo>
                  <a:lnTo>
                    <a:pt x="645" y="1118"/>
                  </a:lnTo>
                  <a:lnTo>
                    <a:pt x="641" y="1118"/>
                  </a:lnTo>
                  <a:lnTo>
                    <a:pt x="636" y="1118"/>
                  </a:lnTo>
                  <a:lnTo>
                    <a:pt x="631" y="1117"/>
                  </a:lnTo>
                  <a:lnTo>
                    <a:pt x="625" y="1117"/>
                  </a:lnTo>
                  <a:lnTo>
                    <a:pt x="621" y="1117"/>
                  </a:lnTo>
                  <a:lnTo>
                    <a:pt x="616" y="1117"/>
                  </a:lnTo>
                  <a:lnTo>
                    <a:pt x="611" y="1117"/>
                  </a:lnTo>
                  <a:lnTo>
                    <a:pt x="605" y="1117"/>
                  </a:lnTo>
                  <a:lnTo>
                    <a:pt x="600" y="1117"/>
                  </a:lnTo>
                  <a:lnTo>
                    <a:pt x="594" y="1117"/>
                  </a:lnTo>
                  <a:lnTo>
                    <a:pt x="591" y="1117"/>
                  </a:lnTo>
                  <a:lnTo>
                    <a:pt x="585" y="1117"/>
                  </a:lnTo>
                  <a:lnTo>
                    <a:pt x="580" y="1117"/>
                  </a:lnTo>
                  <a:lnTo>
                    <a:pt x="574" y="1117"/>
                  </a:lnTo>
                  <a:lnTo>
                    <a:pt x="569" y="1117"/>
                  </a:lnTo>
                  <a:lnTo>
                    <a:pt x="563" y="1117"/>
                  </a:lnTo>
                  <a:lnTo>
                    <a:pt x="560" y="1117"/>
                  </a:lnTo>
                  <a:lnTo>
                    <a:pt x="554" y="1117"/>
                  </a:lnTo>
                  <a:lnTo>
                    <a:pt x="549" y="1117"/>
                  </a:lnTo>
                  <a:lnTo>
                    <a:pt x="542" y="1117"/>
                  </a:lnTo>
                  <a:lnTo>
                    <a:pt x="536" y="1117"/>
                  </a:lnTo>
                  <a:lnTo>
                    <a:pt x="532" y="1117"/>
                  </a:lnTo>
                  <a:lnTo>
                    <a:pt x="525" y="1117"/>
                  </a:lnTo>
                  <a:lnTo>
                    <a:pt x="520" y="1118"/>
                  </a:lnTo>
                  <a:lnTo>
                    <a:pt x="514" y="1118"/>
                  </a:lnTo>
                  <a:lnTo>
                    <a:pt x="509" y="1118"/>
                  </a:lnTo>
                  <a:lnTo>
                    <a:pt x="502" y="1118"/>
                  </a:lnTo>
                  <a:lnTo>
                    <a:pt x="496" y="1118"/>
                  </a:lnTo>
                  <a:lnTo>
                    <a:pt x="489" y="1120"/>
                  </a:lnTo>
                  <a:lnTo>
                    <a:pt x="483" y="1120"/>
                  </a:lnTo>
                  <a:lnTo>
                    <a:pt x="478" y="1120"/>
                  </a:lnTo>
                  <a:lnTo>
                    <a:pt x="471" y="1120"/>
                  </a:lnTo>
                  <a:lnTo>
                    <a:pt x="465" y="1120"/>
                  </a:lnTo>
                  <a:lnTo>
                    <a:pt x="460" y="1122"/>
                  </a:lnTo>
                  <a:lnTo>
                    <a:pt x="453" y="1122"/>
                  </a:lnTo>
                  <a:lnTo>
                    <a:pt x="445" y="1122"/>
                  </a:lnTo>
                  <a:lnTo>
                    <a:pt x="440" y="1122"/>
                  </a:lnTo>
                  <a:lnTo>
                    <a:pt x="434" y="1124"/>
                  </a:lnTo>
                  <a:lnTo>
                    <a:pt x="427" y="1124"/>
                  </a:lnTo>
                  <a:lnTo>
                    <a:pt x="422" y="1124"/>
                  </a:lnTo>
                  <a:lnTo>
                    <a:pt x="414" y="1124"/>
                  </a:lnTo>
                  <a:lnTo>
                    <a:pt x="409" y="1126"/>
                  </a:lnTo>
                  <a:lnTo>
                    <a:pt x="402" y="1126"/>
                  </a:lnTo>
                  <a:lnTo>
                    <a:pt x="396" y="1126"/>
                  </a:lnTo>
                  <a:lnTo>
                    <a:pt x="391" y="1126"/>
                  </a:lnTo>
                  <a:lnTo>
                    <a:pt x="385" y="1127"/>
                  </a:lnTo>
                  <a:lnTo>
                    <a:pt x="378" y="1127"/>
                  </a:lnTo>
                  <a:lnTo>
                    <a:pt x="373" y="1127"/>
                  </a:lnTo>
                  <a:lnTo>
                    <a:pt x="367" y="1129"/>
                  </a:lnTo>
                  <a:lnTo>
                    <a:pt x="362" y="1129"/>
                  </a:lnTo>
                  <a:lnTo>
                    <a:pt x="354" y="1129"/>
                  </a:lnTo>
                  <a:lnTo>
                    <a:pt x="349" y="1131"/>
                  </a:lnTo>
                  <a:lnTo>
                    <a:pt x="345" y="1131"/>
                  </a:lnTo>
                  <a:lnTo>
                    <a:pt x="340" y="1131"/>
                  </a:lnTo>
                  <a:lnTo>
                    <a:pt x="334" y="1131"/>
                  </a:lnTo>
                  <a:lnTo>
                    <a:pt x="329" y="1131"/>
                  </a:lnTo>
                  <a:lnTo>
                    <a:pt x="324" y="1133"/>
                  </a:lnTo>
                  <a:lnTo>
                    <a:pt x="318" y="1133"/>
                  </a:lnTo>
                  <a:lnTo>
                    <a:pt x="315" y="1133"/>
                  </a:lnTo>
                  <a:lnTo>
                    <a:pt x="309" y="1133"/>
                  </a:lnTo>
                  <a:lnTo>
                    <a:pt x="305" y="1135"/>
                  </a:lnTo>
                  <a:lnTo>
                    <a:pt x="300" y="1135"/>
                  </a:lnTo>
                  <a:lnTo>
                    <a:pt x="296" y="1135"/>
                  </a:lnTo>
                  <a:lnTo>
                    <a:pt x="293" y="1135"/>
                  </a:lnTo>
                  <a:lnTo>
                    <a:pt x="289" y="1137"/>
                  </a:lnTo>
                  <a:lnTo>
                    <a:pt x="285" y="1137"/>
                  </a:lnTo>
                  <a:lnTo>
                    <a:pt x="282" y="1137"/>
                  </a:lnTo>
                  <a:lnTo>
                    <a:pt x="278" y="1137"/>
                  </a:lnTo>
                  <a:lnTo>
                    <a:pt x="275" y="1137"/>
                  </a:lnTo>
                  <a:lnTo>
                    <a:pt x="273" y="1138"/>
                  </a:lnTo>
                  <a:lnTo>
                    <a:pt x="267" y="1138"/>
                  </a:lnTo>
                  <a:lnTo>
                    <a:pt x="264" y="1138"/>
                  </a:lnTo>
                  <a:lnTo>
                    <a:pt x="258" y="1138"/>
                  </a:lnTo>
                  <a:lnTo>
                    <a:pt x="256" y="1140"/>
                  </a:lnTo>
                  <a:lnTo>
                    <a:pt x="255" y="1140"/>
                  </a:lnTo>
                  <a:lnTo>
                    <a:pt x="255" y="1140"/>
                  </a:lnTo>
                  <a:lnTo>
                    <a:pt x="255" y="1140"/>
                  </a:lnTo>
                  <a:lnTo>
                    <a:pt x="253" y="1140"/>
                  </a:lnTo>
                  <a:lnTo>
                    <a:pt x="249" y="1140"/>
                  </a:lnTo>
                  <a:lnTo>
                    <a:pt x="246" y="1140"/>
                  </a:lnTo>
                  <a:lnTo>
                    <a:pt x="240" y="1140"/>
                  </a:lnTo>
                  <a:lnTo>
                    <a:pt x="236" y="1140"/>
                  </a:lnTo>
                  <a:lnTo>
                    <a:pt x="233" y="1140"/>
                  </a:lnTo>
                  <a:lnTo>
                    <a:pt x="229" y="1140"/>
                  </a:lnTo>
                  <a:lnTo>
                    <a:pt x="226" y="1140"/>
                  </a:lnTo>
                  <a:lnTo>
                    <a:pt x="222" y="1142"/>
                  </a:lnTo>
                  <a:lnTo>
                    <a:pt x="218" y="1142"/>
                  </a:lnTo>
                  <a:lnTo>
                    <a:pt x="215" y="1142"/>
                  </a:lnTo>
                  <a:lnTo>
                    <a:pt x="211" y="1142"/>
                  </a:lnTo>
                  <a:lnTo>
                    <a:pt x="207" y="1144"/>
                  </a:lnTo>
                  <a:lnTo>
                    <a:pt x="202" y="1144"/>
                  </a:lnTo>
                  <a:lnTo>
                    <a:pt x="198" y="1146"/>
                  </a:lnTo>
                  <a:lnTo>
                    <a:pt x="193" y="1146"/>
                  </a:lnTo>
                  <a:lnTo>
                    <a:pt x="189" y="1147"/>
                  </a:lnTo>
                  <a:lnTo>
                    <a:pt x="184" y="1149"/>
                  </a:lnTo>
                  <a:lnTo>
                    <a:pt x="178" y="1151"/>
                  </a:lnTo>
                  <a:lnTo>
                    <a:pt x="175" y="1151"/>
                  </a:lnTo>
                  <a:lnTo>
                    <a:pt x="169" y="1153"/>
                  </a:lnTo>
                  <a:lnTo>
                    <a:pt x="164" y="1155"/>
                  </a:lnTo>
                  <a:lnTo>
                    <a:pt x="160" y="1156"/>
                  </a:lnTo>
                  <a:lnTo>
                    <a:pt x="155" y="1160"/>
                  </a:lnTo>
                  <a:lnTo>
                    <a:pt x="149" y="1162"/>
                  </a:lnTo>
                  <a:lnTo>
                    <a:pt x="146" y="1164"/>
                  </a:lnTo>
                  <a:lnTo>
                    <a:pt x="140" y="1167"/>
                  </a:lnTo>
                  <a:lnTo>
                    <a:pt x="135" y="1169"/>
                  </a:lnTo>
                  <a:lnTo>
                    <a:pt x="129" y="1171"/>
                  </a:lnTo>
                  <a:lnTo>
                    <a:pt x="124" y="1175"/>
                  </a:lnTo>
                  <a:lnTo>
                    <a:pt x="118" y="1178"/>
                  </a:lnTo>
                  <a:lnTo>
                    <a:pt x="115" y="1182"/>
                  </a:lnTo>
                  <a:lnTo>
                    <a:pt x="109" y="1186"/>
                  </a:lnTo>
                  <a:lnTo>
                    <a:pt x="104" y="1189"/>
                  </a:lnTo>
                  <a:lnTo>
                    <a:pt x="100" y="1193"/>
                  </a:lnTo>
                  <a:lnTo>
                    <a:pt x="95" y="1196"/>
                  </a:lnTo>
                  <a:lnTo>
                    <a:pt x="91" y="1202"/>
                  </a:lnTo>
                  <a:lnTo>
                    <a:pt x="86" y="1206"/>
                  </a:lnTo>
                  <a:lnTo>
                    <a:pt x="80" y="1211"/>
                  </a:lnTo>
                  <a:lnTo>
                    <a:pt x="77" y="1216"/>
                  </a:lnTo>
                  <a:lnTo>
                    <a:pt x="73" y="1222"/>
                  </a:lnTo>
                  <a:lnTo>
                    <a:pt x="69" y="1227"/>
                  </a:lnTo>
                  <a:lnTo>
                    <a:pt x="64" y="1233"/>
                  </a:lnTo>
                  <a:lnTo>
                    <a:pt x="60" y="1238"/>
                  </a:lnTo>
                  <a:lnTo>
                    <a:pt x="57" y="1245"/>
                  </a:lnTo>
                  <a:lnTo>
                    <a:pt x="53" y="1251"/>
                  </a:lnTo>
                  <a:lnTo>
                    <a:pt x="49" y="1258"/>
                  </a:lnTo>
                  <a:lnTo>
                    <a:pt x="48" y="1265"/>
                  </a:lnTo>
                  <a:lnTo>
                    <a:pt x="44" y="1273"/>
                  </a:lnTo>
                  <a:lnTo>
                    <a:pt x="40" y="1282"/>
                  </a:lnTo>
                  <a:lnTo>
                    <a:pt x="38" y="1289"/>
                  </a:lnTo>
                  <a:lnTo>
                    <a:pt x="37" y="1298"/>
                  </a:lnTo>
                  <a:lnTo>
                    <a:pt x="35" y="1305"/>
                  </a:lnTo>
                  <a:lnTo>
                    <a:pt x="31" y="1314"/>
                  </a:lnTo>
                  <a:lnTo>
                    <a:pt x="31" y="1324"/>
                  </a:lnTo>
                  <a:lnTo>
                    <a:pt x="29" y="1333"/>
                  </a:lnTo>
                  <a:lnTo>
                    <a:pt x="29" y="1343"/>
                  </a:lnTo>
                  <a:lnTo>
                    <a:pt x="28" y="1353"/>
                  </a:lnTo>
                  <a:lnTo>
                    <a:pt x="26" y="1363"/>
                  </a:lnTo>
                  <a:lnTo>
                    <a:pt x="24" y="1374"/>
                  </a:lnTo>
                  <a:lnTo>
                    <a:pt x="24" y="1387"/>
                  </a:lnTo>
                  <a:lnTo>
                    <a:pt x="22" y="1400"/>
                  </a:lnTo>
                  <a:lnTo>
                    <a:pt x="22" y="1412"/>
                  </a:lnTo>
                  <a:lnTo>
                    <a:pt x="20" y="1425"/>
                  </a:lnTo>
                  <a:lnTo>
                    <a:pt x="20" y="1440"/>
                  </a:lnTo>
                  <a:lnTo>
                    <a:pt x="20" y="1452"/>
                  </a:lnTo>
                  <a:lnTo>
                    <a:pt x="18" y="1467"/>
                  </a:lnTo>
                  <a:lnTo>
                    <a:pt x="18" y="1481"/>
                  </a:lnTo>
                  <a:lnTo>
                    <a:pt x="17" y="1496"/>
                  </a:lnTo>
                  <a:lnTo>
                    <a:pt x="17" y="1512"/>
                  </a:lnTo>
                  <a:lnTo>
                    <a:pt x="15" y="1527"/>
                  </a:lnTo>
                  <a:lnTo>
                    <a:pt x="15" y="1543"/>
                  </a:lnTo>
                  <a:lnTo>
                    <a:pt x="15" y="1560"/>
                  </a:lnTo>
                  <a:lnTo>
                    <a:pt x="13" y="1574"/>
                  </a:lnTo>
                  <a:lnTo>
                    <a:pt x="13" y="1592"/>
                  </a:lnTo>
                  <a:lnTo>
                    <a:pt x="11" y="1609"/>
                  </a:lnTo>
                  <a:lnTo>
                    <a:pt x="11" y="1625"/>
                  </a:lnTo>
                  <a:lnTo>
                    <a:pt x="11" y="1641"/>
                  </a:lnTo>
                  <a:lnTo>
                    <a:pt x="11" y="1658"/>
                  </a:lnTo>
                  <a:lnTo>
                    <a:pt x="9" y="1676"/>
                  </a:lnTo>
                  <a:lnTo>
                    <a:pt x="9" y="1692"/>
                  </a:lnTo>
                  <a:lnTo>
                    <a:pt x="9" y="1708"/>
                  </a:lnTo>
                  <a:lnTo>
                    <a:pt x="8" y="1727"/>
                  </a:lnTo>
                  <a:lnTo>
                    <a:pt x="8" y="1743"/>
                  </a:lnTo>
                  <a:lnTo>
                    <a:pt x="8" y="1761"/>
                  </a:lnTo>
                  <a:lnTo>
                    <a:pt x="8" y="1777"/>
                  </a:lnTo>
                  <a:lnTo>
                    <a:pt x="6" y="1794"/>
                  </a:lnTo>
                  <a:lnTo>
                    <a:pt x="6" y="1810"/>
                  </a:lnTo>
                  <a:lnTo>
                    <a:pt x="6" y="1828"/>
                  </a:lnTo>
                  <a:lnTo>
                    <a:pt x="6" y="1845"/>
                  </a:lnTo>
                  <a:lnTo>
                    <a:pt x="4" y="1859"/>
                  </a:lnTo>
                  <a:lnTo>
                    <a:pt x="4" y="1875"/>
                  </a:lnTo>
                  <a:lnTo>
                    <a:pt x="4" y="1892"/>
                  </a:lnTo>
                  <a:lnTo>
                    <a:pt x="4" y="1906"/>
                  </a:lnTo>
                  <a:lnTo>
                    <a:pt x="2" y="1923"/>
                  </a:lnTo>
                  <a:lnTo>
                    <a:pt x="2" y="1937"/>
                  </a:lnTo>
                  <a:lnTo>
                    <a:pt x="2" y="1952"/>
                  </a:lnTo>
                  <a:lnTo>
                    <a:pt x="2" y="1964"/>
                  </a:lnTo>
                  <a:lnTo>
                    <a:pt x="2" y="1979"/>
                  </a:lnTo>
                  <a:lnTo>
                    <a:pt x="2" y="1993"/>
                  </a:lnTo>
                  <a:lnTo>
                    <a:pt x="2" y="2006"/>
                  </a:lnTo>
                  <a:lnTo>
                    <a:pt x="0" y="2019"/>
                  </a:lnTo>
                  <a:lnTo>
                    <a:pt x="0" y="2032"/>
                  </a:lnTo>
                  <a:lnTo>
                    <a:pt x="0" y="2044"/>
                  </a:lnTo>
                  <a:lnTo>
                    <a:pt x="0" y="2055"/>
                  </a:lnTo>
                  <a:lnTo>
                    <a:pt x="0" y="2066"/>
                  </a:lnTo>
                  <a:lnTo>
                    <a:pt x="0" y="2075"/>
                  </a:lnTo>
                  <a:lnTo>
                    <a:pt x="0" y="2086"/>
                  </a:lnTo>
                  <a:lnTo>
                    <a:pt x="0" y="2095"/>
                  </a:lnTo>
                  <a:lnTo>
                    <a:pt x="0" y="2104"/>
                  </a:lnTo>
                  <a:lnTo>
                    <a:pt x="0" y="2111"/>
                  </a:lnTo>
                  <a:lnTo>
                    <a:pt x="0" y="2119"/>
                  </a:lnTo>
                  <a:lnTo>
                    <a:pt x="0" y="2126"/>
                  </a:lnTo>
                  <a:lnTo>
                    <a:pt x="0" y="2131"/>
                  </a:lnTo>
                  <a:lnTo>
                    <a:pt x="0" y="2137"/>
                  </a:lnTo>
                  <a:lnTo>
                    <a:pt x="0" y="2141"/>
                  </a:lnTo>
                  <a:lnTo>
                    <a:pt x="0" y="2146"/>
                  </a:lnTo>
                  <a:lnTo>
                    <a:pt x="0" y="2148"/>
                  </a:lnTo>
                  <a:lnTo>
                    <a:pt x="0" y="2150"/>
                  </a:lnTo>
                  <a:lnTo>
                    <a:pt x="0" y="2151"/>
                  </a:lnTo>
                  <a:lnTo>
                    <a:pt x="0" y="2153"/>
                  </a:lnTo>
                  <a:lnTo>
                    <a:pt x="2" y="2153"/>
                  </a:lnTo>
                  <a:lnTo>
                    <a:pt x="6" y="2153"/>
                  </a:lnTo>
                  <a:lnTo>
                    <a:pt x="11" y="2155"/>
                  </a:lnTo>
                  <a:lnTo>
                    <a:pt x="13" y="2157"/>
                  </a:lnTo>
                  <a:lnTo>
                    <a:pt x="17" y="2157"/>
                  </a:lnTo>
                  <a:lnTo>
                    <a:pt x="18" y="2157"/>
                  </a:lnTo>
                  <a:lnTo>
                    <a:pt x="24" y="2159"/>
                  </a:lnTo>
                  <a:lnTo>
                    <a:pt x="28" y="2161"/>
                  </a:lnTo>
                  <a:lnTo>
                    <a:pt x="31" y="2161"/>
                  </a:lnTo>
                  <a:lnTo>
                    <a:pt x="37" y="2162"/>
                  </a:lnTo>
                  <a:lnTo>
                    <a:pt x="42" y="2164"/>
                  </a:lnTo>
                  <a:lnTo>
                    <a:pt x="48" y="2166"/>
                  </a:lnTo>
                  <a:lnTo>
                    <a:pt x="53" y="2166"/>
                  </a:lnTo>
                  <a:lnTo>
                    <a:pt x="58" y="2168"/>
                  </a:lnTo>
                  <a:lnTo>
                    <a:pt x="66" y="2170"/>
                  </a:lnTo>
                  <a:lnTo>
                    <a:pt x="73" y="2170"/>
                  </a:lnTo>
                  <a:lnTo>
                    <a:pt x="80" y="2171"/>
                  </a:lnTo>
                  <a:lnTo>
                    <a:pt x="87" y="2173"/>
                  </a:lnTo>
                  <a:lnTo>
                    <a:pt x="95" y="2175"/>
                  </a:lnTo>
                  <a:lnTo>
                    <a:pt x="102" y="2177"/>
                  </a:lnTo>
                  <a:lnTo>
                    <a:pt x="111" y="2179"/>
                  </a:lnTo>
                  <a:lnTo>
                    <a:pt x="118" y="2179"/>
                  </a:lnTo>
                  <a:lnTo>
                    <a:pt x="129" y="2180"/>
                  </a:lnTo>
                  <a:lnTo>
                    <a:pt x="138" y="2182"/>
                  </a:lnTo>
                  <a:lnTo>
                    <a:pt x="147" y="2184"/>
                  </a:lnTo>
                  <a:lnTo>
                    <a:pt x="158" y="2186"/>
                  </a:lnTo>
                  <a:lnTo>
                    <a:pt x="167" y="2188"/>
                  </a:lnTo>
                  <a:lnTo>
                    <a:pt x="178" y="2188"/>
                  </a:lnTo>
                  <a:lnTo>
                    <a:pt x="187" y="2190"/>
                  </a:lnTo>
                  <a:lnTo>
                    <a:pt x="198" y="2191"/>
                  </a:lnTo>
                  <a:lnTo>
                    <a:pt x="209" y="2191"/>
                  </a:lnTo>
                  <a:lnTo>
                    <a:pt x="222" y="2193"/>
                  </a:lnTo>
                  <a:lnTo>
                    <a:pt x="233" y="2195"/>
                  </a:lnTo>
                  <a:lnTo>
                    <a:pt x="246" y="2195"/>
                  </a:lnTo>
                  <a:lnTo>
                    <a:pt x="258" y="2197"/>
                  </a:lnTo>
                  <a:lnTo>
                    <a:pt x="269" y="2197"/>
                  </a:lnTo>
                  <a:lnTo>
                    <a:pt x="284" y="2199"/>
                  </a:lnTo>
                  <a:lnTo>
                    <a:pt x="296" y="2200"/>
                  </a:lnTo>
                  <a:lnTo>
                    <a:pt x="309" y="2200"/>
                  </a:lnTo>
                  <a:lnTo>
                    <a:pt x="324" y="2202"/>
                  </a:lnTo>
                  <a:lnTo>
                    <a:pt x="336" y="2202"/>
                  </a:lnTo>
                  <a:lnTo>
                    <a:pt x="351" y="2202"/>
                  </a:lnTo>
                  <a:lnTo>
                    <a:pt x="367" y="2204"/>
                  </a:lnTo>
                  <a:lnTo>
                    <a:pt x="382" y="2204"/>
                  </a:lnTo>
                  <a:lnTo>
                    <a:pt x="396" y="2204"/>
                  </a:lnTo>
                  <a:lnTo>
                    <a:pt x="411" y="2204"/>
                  </a:lnTo>
                  <a:lnTo>
                    <a:pt x="427" y="2204"/>
                  </a:lnTo>
                  <a:lnTo>
                    <a:pt x="442" y="2204"/>
                  </a:lnTo>
                  <a:lnTo>
                    <a:pt x="458" y="2204"/>
                  </a:lnTo>
                  <a:lnTo>
                    <a:pt x="474" y="2204"/>
                  </a:lnTo>
                  <a:lnTo>
                    <a:pt x="491" y="2204"/>
                  </a:lnTo>
                  <a:lnTo>
                    <a:pt x="507" y="2202"/>
                  </a:lnTo>
                  <a:lnTo>
                    <a:pt x="525" y="2202"/>
                  </a:lnTo>
                  <a:lnTo>
                    <a:pt x="542" y="2200"/>
                  </a:lnTo>
                  <a:lnTo>
                    <a:pt x="560" y="2200"/>
                  </a:lnTo>
                  <a:lnTo>
                    <a:pt x="578" y="2199"/>
                  </a:lnTo>
                  <a:lnTo>
                    <a:pt x="596" y="2199"/>
                  </a:lnTo>
                  <a:lnTo>
                    <a:pt x="614" y="2197"/>
                  </a:lnTo>
                  <a:lnTo>
                    <a:pt x="632" y="2197"/>
                  </a:lnTo>
                  <a:lnTo>
                    <a:pt x="651" y="2193"/>
                  </a:lnTo>
                  <a:lnTo>
                    <a:pt x="669" y="2191"/>
                  </a:lnTo>
                  <a:lnTo>
                    <a:pt x="685" y="2190"/>
                  </a:lnTo>
                  <a:lnTo>
                    <a:pt x="701" y="2188"/>
                  </a:lnTo>
                  <a:lnTo>
                    <a:pt x="718" y="2186"/>
                  </a:lnTo>
                  <a:lnTo>
                    <a:pt x="734" y="2184"/>
                  </a:lnTo>
                  <a:lnTo>
                    <a:pt x="749" y="2182"/>
                  </a:lnTo>
                  <a:lnTo>
                    <a:pt x="763" y="2180"/>
                  </a:lnTo>
                  <a:lnTo>
                    <a:pt x="778" y="2179"/>
                  </a:lnTo>
                  <a:lnTo>
                    <a:pt x="790" y="2177"/>
                  </a:lnTo>
                  <a:lnTo>
                    <a:pt x="805" y="2175"/>
                  </a:lnTo>
                  <a:lnTo>
                    <a:pt x="818" y="2173"/>
                  </a:lnTo>
                  <a:lnTo>
                    <a:pt x="830" y="2171"/>
                  </a:lnTo>
                  <a:lnTo>
                    <a:pt x="841" y="2170"/>
                  </a:lnTo>
                  <a:lnTo>
                    <a:pt x="854" y="2168"/>
                  </a:lnTo>
                  <a:lnTo>
                    <a:pt x="865" y="2166"/>
                  </a:lnTo>
                  <a:lnTo>
                    <a:pt x="876" y="2164"/>
                  </a:lnTo>
                  <a:lnTo>
                    <a:pt x="887" y="2162"/>
                  </a:lnTo>
                  <a:lnTo>
                    <a:pt x="896" y="2161"/>
                  </a:lnTo>
                  <a:lnTo>
                    <a:pt x="905" y="2159"/>
                  </a:lnTo>
                  <a:lnTo>
                    <a:pt x="914" y="2157"/>
                  </a:lnTo>
                  <a:lnTo>
                    <a:pt x="923" y="2155"/>
                  </a:lnTo>
                  <a:lnTo>
                    <a:pt x="932" y="2153"/>
                  </a:lnTo>
                  <a:lnTo>
                    <a:pt x="939" y="2151"/>
                  </a:lnTo>
                  <a:lnTo>
                    <a:pt x="948" y="2148"/>
                  </a:lnTo>
                  <a:lnTo>
                    <a:pt x="956" y="2148"/>
                  </a:lnTo>
                  <a:lnTo>
                    <a:pt x="963" y="2144"/>
                  </a:lnTo>
                  <a:lnTo>
                    <a:pt x="970" y="2142"/>
                  </a:lnTo>
                  <a:lnTo>
                    <a:pt x="976" y="2141"/>
                  </a:lnTo>
                  <a:lnTo>
                    <a:pt x="983" y="2139"/>
                  </a:lnTo>
                  <a:lnTo>
                    <a:pt x="988" y="2137"/>
                  </a:lnTo>
                  <a:lnTo>
                    <a:pt x="994" y="2135"/>
                  </a:lnTo>
                  <a:lnTo>
                    <a:pt x="999" y="2133"/>
                  </a:lnTo>
                  <a:lnTo>
                    <a:pt x="1005" y="2131"/>
                  </a:lnTo>
                  <a:lnTo>
                    <a:pt x="1008" y="2130"/>
                  </a:lnTo>
                  <a:lnTo>
                    <a:pt x="1014" y="2128"/>
                  </a:lnTo>
                  <a:lnTo>
                    <a:pt x="1017" y="2126"/>
                  </a:lnTo>
                  <a:lnTo>
                    <a:pt x="1023" y="2124"/>
                  </a:lnTo>
                  <a:lnTo>
                    <a:pt x="1026" y="2122"/>
                  </a:lnTo>
                  <a:lnTo>
                    <a:pt x="1030" y="2121"/>
                  </a:lnTo>
                  <a:lnTo>
                    <a:pt x="1034" y="2117"/>
                  </a:lnTo>
                  <a:lnTo>
                    <a:pt x="1037" y="2117"/>
                  </a:lnTo>
                  <a:lnTo>
                    <a:pt x="1039" y="2113"/>
                  </a:lnTo>
                  <a:lnTo>
                    <a:pt x="1043" y="2111"/>
                  </a:lnTo>
                  <a:lnTo>
                    <a:pt x="1048" y="2108"/>
                  </a:lnTo>
                  <a:lnTo>
                    <a:pt x="1054" y="2106"/>
                  </a:lnTo>
                  <a:lnTo>
                    <a:pt x="1057" y="2101"/>
                  </a:lnTo>
                  <a:lnTo>
                    <a:pt x="1061" y="2097"/>
                  </a:lnTo>
                  <a:lnTo>
                    <a:pt x="1065" y="2093"/>
                  </a:lnTo>
                  <a:lnTo>
                    <a:pt x="1068" y="2090"/>
                  </a:lnTo>
                  <a:lnTo>
                    <a:pt x="1070" y="2088"/>
                  </a:lnTo>
                  <a:lnTo>
                    <a:pt x="1072" y="2084"/>
                  </a:lnTo>
                  <a:lnTo>
                    <a:pt x="1075" y="2081"/>
                  </a:lnTo>
                  <a:lnTo>
                    <a:pt x="1077" y="2077"/>
                  </a:lnTo>
                  <a:lnTo>
                    <a:pt x="1077" y="2075"/>
                  </a:lnTo>
                  <a:lnTo>
                    <a:pt x="1079" y="2072"/>
                  </a:lnTo>
                  <a:lnTo>
                    <a:pt x="1079" y="2068"/>
                  </a:lnTo>
                  <a:lnTo>
                    <a:pt x="1081" y="2062"/>
                  </a:lnTo>
                  <a:lnTo>
                    <a:pt x="1081" y="2057"/>
                  </a:lnTo>
                  <a:lnTo>
                    <a:pt x="1081" y="2052"/>
                  </a:lnTo>
                  <a:lnTo>
                    <a:pt x="1083" y="2044"/>
                  </a:lnTo>
                  <a:lnTo>
                    <a:pt x="1083" y="2037"/>
                  </a:lnTo>
                  <a:lnTo>
                    <a:pt x="1083" y="2028"/>
                  </a:lnTo>
                  <a:lnTo>
                    <a:pt x="1085" y="2019"/>
                  </a:lnTo>
                  <a:lnTo>
                    <a:pt x="1085" y="2008"/>
                  </a:lnTo>
                  <a:lnTo>
                    <a:pt x="1085" y="1999"/>
                  </a:lnTo>
                  <a:lnTo>
                    <a:pt x="1085" y="1988"/>
                  </a:lnTo>
                  <a:lnTo>
                    <a:pt x="1085" y="1977"/>
                  </a:lnTo>
                  <a:lnTo>
                    <a:pt x="1086" y="1964"/>
                  </a:lnTo>
                  <a:lnTo>
                    <a:pt x="1086" y="1954"/>
                  </a:lnTo>
                  <a:lnTo>
                    <a:pt x="1086" y="1939"/>
                  </a:lnTo>
                  <a:lnTo>
                    <a:pt x="1086" y="1926"/>
                  </a:lnTo>
                  <a:lnTo>
                    <a:pt x="1086" y="1912"/>
                  </a:lnTo>
                  <a:lnTo>
                    <a:pt x="1086" y="1899"/>
                  </a:lnTo>
                  <a:lnTo>
                    <a:pt x="1086" y="1885"/>
                  </a:lnTo>
                  <a:lnTo>
                    <a:pt x="1086" y="1870"/>
                  </a:lnTo>
                  <a:lnTo>
                    <a:pt x="1086" y="1854"/>
                  </a:lnTo>
                  <a:lnTo>
                    <a:pt x="1086" y="1839"/>
                  </a:lnTo>
                  <a:lnTo>
                    <a:pt x="1086" y="1823"/>
                  </a:lnTo>
                  <a:lnTo>
                    <a:pt x="1086" y="1808"/>
                  </a:lnTo>
                  <a:lnTo>
                    <a:pt x="1086" y="1792"/>
                  </a:lnTo>
                  <a:lnTo>
                    <a:pt x="1086" y="1776"/>
                  </a:lnTo>
                  <a:lnTo>
                    <a:pt x="1086" y="1759"/>
                  </a:lnTo>
                  <a:lnTo>
                    <a:pt x="1086" y="1743"/>
                  </a:lnTo>
                  <a:lnTo>
                    <a:pt x="1086" y="1727"/>
                  </a:lnTo>
                  <a:lnTo>
                    <a:pt x="1086" y="1710"/>
                  </a:lnTo>
                  <a:lnTo>
                    <a:pt x="1085" y="1694"/>
                  </a:lnTo>
                  <a:lnTo>
                    <a:pt x="1085" y="1678"/>
                  </a:lnTo>
                  <a:lnTo>
                    <a:pt x="1085" y="1661"/>
                  </a:lnTo>
                  <a:lnTo>
                    <a:pt x="1085" y="1645"/>
                  </a:lnTo>
                  <a:lnTo>
                    <a:pt x="1085" y="1629"/>
                  </a:lnTo>
                  <a:lnTo>
                    <a:pt x="1085" y="1612"/>
                  </a:lnTo>
                  <a:lnTo>
                    <a:pt x="1083" y="1596"/>
                  </a:lnTo>
                  <a:lnTo>
                    <a:pt x="1083" y="1581"/>
                  </a:lnTo>
                  <a:lnTo>
                    <a:pt x="1083" y="1565"/>
                  </a:lnTo>
                  <a:lnTo>
                    <a:pt x="1083" y="1549"/>
                  </a:lnTo>
                  <a:lnTo>
                    <a:pt x="1081" y="1534"/>
                  </a:lnTo>
                  <a:lnTo>
                    <a:pt x="1081" y="1520"/>
                  </a:lnTo>
                  <a:lnTo>
                    <a:pt x="1081" y="1503"/>
                  </a:lnTo>
                  <a:lnTo>
                    <a:pt x="1079" y="1491"/>
                  </a:lnTo>
                  <a:lnTo>
                    <a:pt x="1079" y="1476"/>
                  </a:lnTo>
                  <a:lnTo>
                    <a:pt x="1079" y="1463"/>
                  </a:lnTo>
                  <a:lnTo>
                    <a:pt x="1077" y="1451"/>
                  </a:lnTo>
                  <a:lnTo>
                    <a:pt x="1077" y="1438"/>
                  </a:lnTo>
                  <a:lnTo>
                    <a:pt x="1077" y="1425"/>
                  </a:lnTo>
                  <a:lnTo>
                    <a:pt x="1075" y="1414"/>
                  </a:lnTo>
                  <a:lnTo>
                    <a:pt x="1075" y="1402"/>
                  </a:lnTo>
                  <a:lnTo>
                    <a:pt x="1075" y="1393"/>
                  </a:lnTo>
                  <a:lnTo>
                    <a:pt x="1074" y="1383"/>
                  </a:lnTo>
                  <a:lnTo>
                    <a:pt x="1074" y="1374"/>
                  </a:lnTo>
                  <a:lnTo>
                    <a:pt x="1074" y="1365"/>
                  </a:lnTo>
                  <a:lnTo>
                    <a:pt x="1074" y="1356"/>
                  </a:lnTo>
                  <a:lnTo>
                    <a:pt x="1072" y="1351"/>
                  </a:lnTo>
                  <a:lnTo>
                    <a:pt x="1072" y="1343"/>
                  </a:lnTo>
                  <a:lnTo>
                    <a:pt x="1070" y="1338"/>
                  </a:lnTo>
                  <a:lnTo>
                    <a:pt x="1070" y="1333"/>
                  </a:lnTo>
                  <a:lnTo>
                    <a:pt x="1070" y="1329"/>
                  </a:lnTo>
                  <a:lnTo>
                    <a:pt x="1070" y="1325"/>
                  </a:lnTo>
                  <a:lnTo>
                    <a:pt x="1066" y="1320"/>
                  </a:lnTo>
                  <a:lnTo>
                    <a:pt x="1066" y="1314"/>
                  </a:lnTo>
                  <a:lnTo>
                    <a:pt x="1063" y="1309"/>
                  </a:lnTo>
                  <a:lnTo>
                    <a:pt x="1061" y="1302"/>
                  </a:lnTo>
                  <a:lnTo>
                    <a:pt x="1059" y="1296"/>
                  </a:lnTo>
                  <a:lnTo>
                    <a:pt x="1056" y="1291"/>
                  </a:lnTo>
                  <a:lnTo>
                    <a:pt x="1054" y="1285"/>
                  </a:lnTo>
                  <a:lnTo>
                    <a:pt x="1050" y="1282"/>
                  </a:lnTo>
                  <a:lnTo>
                    <a:pt x="1046" y="1274"/>
                  </a:lnTo>
                  <a:lnTo>
                    <a:pt x="1043" y="1271"/>
                  </a:lnTo>
                  <a:lnTo>
                    <a:pt x="1039" y="1265"/>
                  </a:lnTo>
                  <a:lnTo>
                    <a:pt x="1037" y="1260"/>
                  </a:lnTo>
                  <a:lnTo>
                    <a:pt x="1034" y="1255"/>
                  </a:lnTo>
                  <a:lnTo>
                    <a:pt x="1030" y="1251"/>
                  </a:lnTo>
                  <a:lnTo>
                    <a:pt x="1026" y="1245"/>
                  </a:lnTo>
                  <a:lnTo>
                    <a:pt x="1023" y="1242"/>
                  </a:lnTo>
                  <a:lnTo>
                    <a:pt x="1019" y="1236"/>
                  </a:lnTo>
                  <a:lnTo>
                    <a:pt x="1016" y="1233"/>
                  </a:lnTo>
                  <a:lnTo>
                    <a:pt x="1012" y="1229"/>
                  </a:lnTo>
                  <a:lnTo>
                    <a:pt x="1008" y="1225"/>
                  </a:lnTo>
                  <a:lnTo>
                    <a:pt x="1006" y="1222"/>
                  </a:lnTo>
                  <a:lnTo>
                    <a:pt x="1003" y="1218"/>
                  </a:lnTo>
                  <a:lnTo>
                    <a:pt x="999" y="1216"/>
                  </a:lnTo>
                  <a:lnTo>
                    <a:pt x="997" y="1215"/>
                  </a:lnTo>
                  <a:lnTo>
                    <a:pt x="994" y="1209"/>
                  </a:lnTo>
                  <a:lnTo>
                    <a:pt x="990" y="1206"/>
                  </a:lnTo>
                  <a:lnTo>
                    <a:pt x="987" y="1204"/>
                  </a:lnTo>
                  <a:lnTo>
                    <a:pt x="970" y="566"/>
                  </a:lnTo>
                  <a:lnTo>
                    <a:pt x="1199" y="575"/>
                  </a:lnTo>
                  <a:lnTo>
                    <a:pt x="1155" y="962"/>
                  </a:lnTo>
                  <a:lnTo>
                    <a:pt x="1157" y="962"/>
                  </a:lnTo>
                  <a:lnTo>
                    <a:pt x="1159" y="962"/>
                  </a:lnTo>
                  <a:lnTo>
                    <a:pt x="1163" y="964"/>
                  </a:lnTo>
                  <a:lnTo>
                    <a:pt x="1168" y="966"/>
                  </a:lnTo>
                  <a:lnTo>
                    <a:pt x="1172" y="966"/>
                  </a:lnTo>
                  <a:lnTo>
                    <a:pt x="1175" y="966"/>
                  </a:lnTo>
                  <a:lnTo>
                    <a:pt x="1179" y="968"/>
                  </a:lnTo>
                  <a:lnTo>
                    <a:pt x="1183" y="968"/>
                  </a:lnTo>
                  <a:lnTo>
                    <a:pt x="1188" y="968"/>
                  </a:lnTo>
                  <a:lnTo>
                    <a:pt x="1192" y="969"/>
                  </a:lnTo>
                  <a:lnTo>
                    <a:pt x="1197" y="971"/>
                  </a:lnTo>
                  <a:lnTo>
                    <a:pt x="1203" y="973"/>
                  </a:lnTo>
                  <a:lnTo>
                    <a:pt x="1208" y="973"/>
                  </a:lnTo>
                  <a:lnTo>
                    <a:pt x="1214" y="975"/>
                  </a:lnTo>
                  <a:lnTo>
                    <a:pt x="1219" y="975"/>
                  </a:lnTo>
                  <a:lnTo>
                    <a:pt x="1224" y="977"/>
                  </a:lnTo>
                  <a:lnTo>
                    <a:pt x="1232" y="977"/>
                  </a:lnTo>
                  <a:lnTo>
                    <a:pt x="1237" y="979"/>
                  </a:lnTo>
                  <a:lnTo>
                    <a:pt x="1244" y="980"/>
                  </a:lnTo>
                  <a:lnTo>
                    <a:pt x="1252" y="980"/>
                  </a:lnTo>
                  <a:lnTo>
                    <a:pt x="1257" y="982"/>
                  </a:lnTo>
                  <a:lnTo>
                    <a:pt x="1264" y="984"/>
                  </a:lnTo>
                  <a:lnTo>
                    <a:pt x="1272" y="984"/>
                  </a:lnTo>
                  <a:lnTo>
                    <a:pt x="1279" y="986"/>
                  </a:lnTo>
                  <a:lnTo>
                    <a:pt x="1284" y="986"/>
                  </a:lnTo>
                  <a:lnTo>
                    <a:pt x="1293" y="988"/>
                  </a:lnTo>
                  <a:lnTo>
                    <a:pt x="1301" y="989"/>
                  </a:lnTo>
                  <a:lnTo>
                    <a:pt x="1308" y="989"/>
                  </a:lnTo>
                  <a:lnTo>
                    <a:pt x="1313" y="989"/>
                  </a:lnTo>
                  <a:lnTo>
                    <a:pt x="1321" y="991"/>
                  </a:lnTo>
                  <a:lnTo>
                    <a:pt x="1328" y="991"/>
                  </a:lnTo>
                  <a:lnTo>
                    <a:pt x="1335" y="993"/>
                  </a:lnTo>
                  <a:lnTo>
                    <a:pt x="1342" y="993"/>
                  </a:lnTo>
                  <a:lnTo>
                    <a:pt x="1350" y="993"/>
                  </a:lnTo>
                  <a:lnTo>
                    <a:pt x="1357" y="993"/>
                  </a:lnTo>
                  <a:lnTo>
                    <a:pt x="1364" y="995"/>
                  </a:lnTo>
                  <a:lnTo>
                    <a:pt x="1370" y="995"/>
                  </a:lnTo>
                  <a:lnTo>
                    <a:pt x="1377" y="995"/>
                  </a:lnTo>
                  <a:lnTo>
                    <a:pt x="1384" y="995"/>
                  </a:lnTo>
                  <a:lnTo>
                    <a:pt x="1392" y="995"/>
                  </a:lnTo>
                  <a:lnTo>
                    <a:pt x="1397" y="993"/>
                  </a:lnTo>
                  <a:lnTo>
                    <a:pt x="1402" y="993"/>
                  </a:lnTo>
                  <a:lnTo>
                    <a:pt x="1410" y="993"/>
                  </a:lnTo>
                  <a:lnTo>
                    <a:pt x="1415" y="993"/>
                  </a:lnTo>
                  <a:lnTo>
                    <a:pt x="1421" y="991"/>
                  </a:lnTo>
                  <a:lnTo>
                    <a:pt x="1426" y="991"/>
                  </a:lnTo>
                  <a:lnTo>
                    <a:pt x="1431" y="989"/>
                  </a:lnTo>
                  <a:lnTo>
                    <a:pt x="1437" y="989"/>
                  </a:lnTo>
                  <a:lnTo>
                    <a:pt x="1441" y="988"/>
                  </a:lnTo>
                  <a:lnTo>
                    <a:pt x="1444" y="986"/>
                  </a:lnTo>
                  <a:lnTo>
                    <a:pt x="1450" y="984"/>
                  </a:lnTo>
                  <a:lnTo>
                    <a:pt x="1453" y="982"/>
                  </a:lnTo>
                  <a:lnTo>
                    <a:pt x="1457" y="980"/>
                  </a:lnTo>
                  <a:lnTo>
                    <a:pt x="1461" y="979"/>
                  </a:lnTo>
                  <a:lnTo>
                    <a:pt x="1462" y="977"/>
                  </a:lnTo>
                  <a:lnTo>
                    <a:pt x="1466" y="975"/>
                  </a:lnTo>
                  <a:lnTo>
                    <a:pt x="1470" y="968"/>
                  </a:lnTo>
                  <a:lnTo>
                    <a:pt x="1473" y="962"/>
                  </a:lnTo>
                  <a:lnTo>
                    <a:pt x="1473" y="959"/>
                  </a:lnTo>
                  <a:lnTo>
                    <a:pt x="1473" y="955"/>
                  </a:lnTo>
                  <a:lnTo>
                    <a:pt x="1473" y="951"/>
                  </a:lnTo>
                  <a:lnTo>
                    <a:pt x="1475" y="950"/>
                  </a:lnTo>
                  <a:lnTo>
                    <a:pt x="1475" y="944"/>
                  </a:lnTo>
                  <a:lnTo>
                    <a:pt x="1477" y="940"/>
                  </a:lnTo>
                  <a:lnTo>
                    <a:pt x="1477" y="939"/>
                  </a:lnTo>
                  <a:lnTo>
                    <a:pt x="1477" y="935"/>
                  </a:lnTo>
                  <a:lnTo>
                    <a:pt x="1477" y="930"/>
                  </a:lnTo>
                  <a:lnTo>
                    <a:pt x="1479" y="928"/>
                  </a:lnTo>
                  <a:lnTo>
                    <a:pt x="1479" y="922"/>
                  </a:lnTo>
                  <a:lnTo>
                    <a:pt x="1479" y="919"/>
                  </a:lnTo>
                  <a:lnTo>
                    <a:pt x="1479" y="915"/>
                  </a:lnTo>
                  <a:lnTo>
                    <a:pt x="1481" y="911"/>
                  </a:lnTo>
                  <a:lnTo>
                    <a:pt x="1481" y="908"/>
                  </a:lnTo>
                  <a:lnTo>
                    <a:pt x="1481" y="906"/>
                  </a:lnTo>
                  <a:lnTo>
                    <a:pt x="1481" y="900"/>
                  </a:lnTo>
                  <a:lnTo>
                    <a:pt x="1481" y="899"/>
                  </a:lnTo>
                  <a:lnTo>
                    <a:pt x="1481" y="893"/>
                  </a:lnTo>
                  <a:lnTo>
                    <a:pt x="1481" y="890"/>
                  </a:lnTo>
                  <a:lnTo>
                    <a:pt x="1481" y="886"/>
                  </a:lnTo>
                  <a:lnTo>
                    <a:pt x="1481" y="882"/>
                  </a:lnTo>
                  <a:lnTo>
                    <a:pt x="1481" y="879"/>
                  </a:lnTo>
                  <a:lnTo>
                    <a:pt x="1482" y="877"/>
                  </a:lnTo>
                  <a:lnTo>
                    <a:pt x="1481" y="873"/>
                  </a:lnTo>
                  <a:lnTo>
                    <a:pt x="1481" y="870"/>
                  </a:lnTo>
                  <a:lnTo>
                    <a:pt x="1481" y="866"/>
                  </a:lnTo>
                  <a:lnTo>
                    <a:pt x="1481" y="862"/>
                  </a:lnTo>
                  <a:lnTo>
                    <a:pt x="1481" y="859"/>
                  </a:lnTo>
                  <a:lnTo>
                    <a:pt x="1481" y="855"/>
                  </a:lnTo>
                  <a:lnTo>
                    <a:pt x="1481" y="851"/>
                  </a:lnTo>
                  <a:lnTo>
                    <a:pt x="1481" y="850"/>
                  </a:lnTo>
                  <a:lnTo>
                    <a:pt x="1481" y="846"/>
                  </a:lnTo>
                  <a:lnTo>
                    <a:pt x="1481" y="842"/>
                  </a:lnTo>
                  <a:lnTo>
                    <a:pt x="1481" y="839"/>
                  </a:lnTo>
                  <a:lnTo>
                    <a:pt x="1481" y="837"/>
                  </a:lnTo>
                  <a:lnTo>
                    <a:pt x="1479" y="830"/>
                  </a:lnTo>
                  <a:lnTo>
                    <a:pt x="1479" y="824"/>
                  </a:lnTo>
                  <a:lnTo>
                    <a:pt x="1479" y="819"/>
                  </a:lnTo>
                  <a:lnTo>
                    <a:pt x="1477" y="813"/>
                  </a:lnTo>
                  <a:lnTo>
                    <a:pt x="1477" y="808"/>
                  </a:lnTo>
                  <a:lnTo>
                    <a:pt x="1475" y="804"/>
                  </a:lnTo>
                  <a:lnTo>
                    <a:pt x="1473" y="799"/>
                  </a:lnTo>
                  <a:lnTo>
                    <a:pt x="1473" y="795"/>
                  </a:lnTo>
                  <a:lnTo>
                    <a:pt x="1471" y="792"/>
                  </a:lnTo>
                  <a:lnTo>
                    <a:pt x="1470" y="788"/>
                  </a:lnTo>
                  <a:lnTo>
                    <a:pt x="1468" y="782"/>
                  </a:lnTo>
                  <a:lnTo>
                    <a:pt x="1464" y="779"/>
                  </a:lnTo>
                  <a:lnTo>
                    <a:pt x="1462" y="777"/>
                  </a:lnTo>
                  <a:lnTo>
                    <a:pt x="1459" y="777"/>
                  </a:lnTo>
                  <a:lnTo>
                    <a:pt x="1455" y="775"/>
                  </a:lnTo>
                  <a:lnTo>
                    <a:pt x="1451" y="775"/>
                  </a:lnTo>
                  <a:lnTo>
                    <a:pt x="1446" y="775"/>
                  </a:lnTo>
                  <a:lnTo>
                    <a:pt x="1441" y="775"/>
                  </a:lnTo>
                  <a:lnTo>
                    <a:pt x="1435" y="775"/>
                  </a:lnTo>
                  <a:lnTo>
                    <a:pt x="1430" y="775"/>
                  </a:lnTo>
                  <a:lnTo>
                    <a:pt x="1424" y="775"/>
                  </a:lnTo>
                  <a:lnTo>
                    <a:pt x="1421" y="775"/>
                  </a:lnTo>
                  <a:lnTo>
                    <a:pt x="1419" y="775"/>
                  </a:lnTo>
                  <a:lnTo>
                    <a:pt x="1415" y="775"/>
                  </a:lnTo>
                  <a:lnTo>
                    <a:pt x="1411" y="775"/>
                  </a:lnTo>
                  <a:lnTo>
                    <a:pt x="1408" y="775"/>
                  </a:lnTo>
                  <a:lnTo>
                    <a:pt x="1402" y="775"/>
                  </a:lnTo>
                  <a:lnTo>
                    <a:pt x="1401" y="777"/>
                  </a:lnTo>
                  <a:lnTo>
                    <a:pt x="1395" y="777"/>
                  </a:lnTo>
                  <a:lnTo>
                    <a:pt x="1392" y="777"/>
                  </a:lnTo>
                  <a:lnTo>
                    <a:pt x="1388" y="777"/>
                  </a:lnTo>
                  <a:lnTo>
                    <a:pt x="1384" y="777"/>
                  </a:lnTo>
                  <a:lnTo>
                    <a:pt x="1381" y="777"/>
                  </a:lnTo>
                  <a:lnTo>
                    <a:pt x="1375" y="779"/>
                  </a:lnTo>
                  <a:lnTo>
                    <a:pt x="1372" y="779"/>
                  </a:lnTo>
                  <a:lnTo>
                    <a:pt x="1368" y="779"/>
                  </a:lnTo>
                  <a:lnTo>
                    <a:pt x="1364" y="779"/>
                  </a:lnTo>
                  <a:lnTo>
                    <a:pt x="1361" y="781"/>
                  </a:lnTo>
                  <a:lnTo>
                    <a:pt x="1355" y="781"/>
                  </a:lnTo>
                  <a:lnTo>
                    <a:pt x="1352" y="781"/>
                  </a:lnTo>
                  <a:lnTo>
                    <a:pt x="1348" y="781"/>
                  </a:lnTo>
                  <a:lnTo>
                    <a:pt x="1344" y="782"/>
                  </a:lnTo>
                  <a:lnTo>
                    <a:pt x="1341" y="782"/>
                  </a:lnTo>
                  <a:lnTo>
                    <a:pt x="1337" y="782"/>
                  </a:lnTo>
                  <a:lnTo>
                    <a:pt x="1333" y="782"/>
                  </a:lnTo>
                  <a:lnTo>
                    <a:pt x="1330" y="784"/>
                  </a:lnTo>
                  <a:lnTo>
                    <a:pt x="1326" y="784"/>
                  </a:lnTo>
                  <a:lnTo>
                    <a:pt x="1322" y="784"/>
                  </a:lnTo>
                  <a:lnTo>
                    <a:pt x="1321" y="784"/>
                  </a:lnTo>
                  <a:lnTo>
                    <a:pt x="1317" y="786"/>
                  </a:lnTo>
                  <a:lnTo>
                    <a:pt x="1313" y="786"/>
                  </a:lnTo>
                  <a:lnTo>
                    <a:pt x="1312" y="788"/>
                  </a:lnTo>
                  <a:lnTo>
                    <a:pt x="1304" y="788"/>
                  </a:lnTo>
                  <a:lnTo>
                    <a:pt x="1301" y="788"/>
                  </a:lnTo>
                  <a:lnTo>
                    <a:pt x="1295" y="788"/>
                  </a:lnTo>
                  <a:lnTo>
                    <a:pt x="1293" y="790"/>
                  </a:lnTo>
                  <a:lnTo>
                    <a:pt x="1288" y="790"/>
                  </a:lnTo>
                  <a:lnTo>
                    <a:pt x="1286" y="792"/>
                  </a:lnTo>
                  <a:lnTo>
                    <a:pt x="1286" y="790"/>
                  </a:lnTo>
                  <a:lnTo>
                    <a:pt x="1286" y="788"/>
                  </a:lnTo>
                  <a:lnTo>
                    <a:pt x="1286" y="784"/>
                  </a:lnTo>
                  <a:lnTo>
                    <a:pt x="1288" y="779"/>
                  </a:lnTo>
                  <a:lnTo>
                    <a:pt x="1288" y="775"/>
                  </a:lnTo>
                  <a:lnTo>
                    <a:pt x="1288" y="772"/>
                  </a:lnTo>
                  <a:lnTo>
                    <a:pt x="1288" y="768"/>
                  </a:lnTo>
                  <a:lnTo>
                    <a:pt x="1288" y="766"/>
                  </a:lnTo>
                  <a:lnTo>
                    <a:pt x="1288" y="761"/>
                  </a:lnTo>
                  <a:lnTo>
                    <a:pt x="1290" y="757"/>
                  </a:lnTo>
                  <a:lnTo>
                    <a:pt x="1290" y="753"/>
                  </a:lnTo>
                  <a:lnTo>
                    <a:pt x="1292" y="748"/>
                  </a:lnTo>
                  <a:lnTo>
                    <a:pt x="1292" y="743"/>
                  </a:lnTo>
                  <a:lnTo>
                    <a:pt x="1292" y="739"/>
                  </a:lnTo>
                  <a:lnTo>
                    <a:pt x="1292" y="733"/>
                  </a:lnTo>
                  <a:lnTo>
                    <a:pt x="1293" y="728"/>
                  </a:lnTo>
                  <a:lnTo>
                    <a:pt x="1293" y="721"/>
                  </a:lnTo>
                  <a:lnTo>
                    <a:pt x="1293" y="715"/>
                  </a:lnTo>
                  <a:lnTo>
                    <a:pt x="1293" y="710"/>
                  </a:lnTo>
                  <a:lnTo>
                    <a:pt x="1295" y="704"/>
                  </a:lnTo>
                  <a:lnTo>
                    <a:pt x="1295" y="697"/>
                  </a:lnTo>
                  <a:lnTo>
                    <a:pt x="1295" y="692"/>
                  </a:lnTo>
                  <a:lnTo>
                    <a:pt x="1297" y="686"/>
                  </a:lnTo>
                  <a:lnTo>
                    <a:pt x="1297" y="679"/>
                  </a:lnTo>
                  <a:lnTo>
                    <a:pt x="1297" y="672"/>
                  </a:lnTo>
                  <a:lnTo>
                    <a:pt x="1299" y="666"/>
                  </a:lnTo>
                  <a:lnTo>
                    <a:pt x="1299" y="659"/>
                  </a:lnTo>
                  <a:lnTo>
                    <a:pt x="1301" y="654"/>
                  </a:lnTo>
                  <a:lnTo>
                    <a:pt x="1301" y="646"/>
                  </a:lnTo>
                  <a:lnTo>
                    <a:pt x="1301" y="639"/>
                  </a:lnTo>
                  <a:lnTo>
                    <a:pt x="1301" y="634"/>
                  </a:lnTo>
                  <a:lnTo>
                    <a:pt x="1301" y="626"/>
                  </a:lnTo>
                  <a:lnTo>
                    <a:pt x="1301" y="619"/>
                  </a:lnTo>
                  <a:lnTo>
                    <a:pt x="1303" y="614"/>
                  </a:lnTo>
                  <a:lnTo>
                    <a:pt x="1303" y="606"/>
                  </a:lnTo>
                  <a:lnTo>
                    <a:pt x="1303" y="601"/>
                  </a:lnTo>
                  <a:lnTo>
                    <a:pt x="1303" y="594"/>
                  </a:lnTo>
                  <a:lnTo>
                    <a:pt x="1303" y="586"/>
                  </a:lnTo>
                  <a:lnTo>
                    <a:pt x="1303" y="581"/>
                  </a:lnTo>
                  <a:lnTo>
                    <a:pt x="1303" y="575"/>
                  </a:lnTo>
                  <a:lnTo>
                    <a:pt x="1303" y="568"/>
                  </a:lnTo>
                  <a:lnTo>
                    <a:pt x="1303" y="563"/>
                  </a:lnTo>
                  <a:lnTo>
                    <a:pt x="1303" y="557"/>
                  </a:lnTo>
                  <a:lnTo>
                    <a:pt x="1303" y="552"/>
                  </a:lnTo>
                  <a:lnTo>
                    <a:pt x="1303" y="546"/>
                  </a:lnTo>
                  <a:lnTo>
                    <a:pt x="1301" y="541"/>
                  </a:lnTo>
                  <a:lnTo>
                    <a:pt x="1301" y="536"/>
                  </a:lnTo>
                  <a:lnTo>
                    <a:pt x="1301" y="530"/>
                  </a:lnTo>
                  <a:lnTo>
                    <a:pt x="1301" y="525"/>
                  </a:lnTo>
                  <a:lnTo>
                    <a:pt x="1299" y="521"/>
                  </a:lnTo>
                  <a:lnTo>
                    <a:pt x="1299" y="517"/>
                  </a:lnTo>
                  <a:lnTo>
                    <a:pt x="1299" y="514"/>
                  </a:lnTo>
                  <a:lnTo>
                    <a:pt x="1297" y="510"/>
                  </a:lnTo>
                  <a:lnTo>
                    <a:pt x="1297" y="506"/>
                  </a:lnTo>
                  <a:lnTo>
                    <a:pt x="1295" y="503"/>
                  </a:lnTo>
                  <a:lnTo>
                    <a:pt x="1295" y="499"/>
                  </a:lnTo>
                  <a:lnTo>
                    <a:pt x="1292" y="496"/>
                  </a:lnTo>
                  <a:lnTo>
                    <a:pt x="1290" y="492"/>
                  </a:lnTo>
                  <a:lnTo>
                    <a:pt x="1284" y="488"/>
                  </a:lnTo>
                  <a:lnTo>
                    <a:pt x="1281" y="487"/>
                  </a:lnTo>
                  <a:lnTo>
                    <a:pt x="1277" y="485"/>
                  </a:lnTo>
                  <a:lnTo>
                    <a:pt x="1273" y="483"/>
                  </a:lnTo>
                  <a:lnTo>
                    <a:pt x="1270" y="481"/>
                  </a:lnTo>
                  <a:lnTo>
                    <a:pt x="1266" y="481"/>
                  </a:lnTo>
                  <a:lnTo>
                    <a:pt x="1261" y="479"/>
                  </a:lnTo>
                  <a:lnTo>
                    <a:pt x="1255" y="479"/>
                  </a:lnTo>
                  <a:lnTo>
                    <a:pt x="1252" y="477"/>
                  </a:lnTo>
                  <a:lnTo>
                    <a:pt x="1246" y="477"/>
                  </a:lnTo>
                  <a:lnTo>
                    <a:pt x="1241" y="476"/>
                  </a:lnTo>
                  <a:lnTo>
                    <a:pt x="1235" y="476"/>
                  </a:lnTo>
                  <a:lnTo>
                    <a:pt x="1230" y="474"/>
                  </a:lnTo>
                  <a:lnTo>
                    <a:pt x="1224" y="474"/>
                  </a:lnTo>
                  <a:lnTo>
                    <a:pt x="1217" y="474"/>
                  </a:lnTo>
                  <a:lnTo>
                    <a:pt x="1212" y="472"/>
                  </a:lnTo>
                  <a:lnTo>
                    <a:pt x="1204" y="472"/>
                  </a:lnTo>
                  <a:lnTo>
                    <a:pt x="1199" y="472"/>
                  </a:lnTo>
                  <a:lnTo>
                    <a:pt x="1192" y="470"/>
                  </a:lnTo>
                  <a:lnTo>
                    <a:pt x="1184" y="470"/>
                  </a:lnTo>
                  <a:lnTo>
                    <a:pt x="1177" y="470"/>
                  </a:lnTo>
                  <a:lnTo>
                    <a:pt x="1172" y="470"/>
                  </a:lnTo>
                  <a:lnTo>
                    <a:pt x="1164" y="468"/>
                  </a:lnTo>
                  <a:lnTo>
                    <a:pt x="1155" y="468"/>
                  </a:lnTo>
                  <a:lnTo>
                    <a:pt x="1148" y="468"/>
                  </a:lnTo>
                  <a:lnTo>
                    <a:pt x="1143" y="468"/>
                  </a:lnTo>
                  <a:lnTo>
                    <a:pt x="1135" y="467"/>
                  </a:lnTo>
                  <a:lnTo>
                    <a:pt x="1128" y="467"/>
                  </a:lnTo>
                  <a:lnTo>
                    <a:pt x="1121" y="467"/>
                  </a:lnTo>
                  <a:lnTo>
                    <a:pt x="1114" y="467"/>
                  </a:lnTo>
                  <a:lnTo>
                    <a:pt x="1106" y="467"/>
                  </a:lnTo>
                  <a:lnTo>
                    <a:pt x="1097" y="467"/>
                  </a:lnTo>
                  <a:lnTo>
                    <a:pt x="1090" y="467"/>
                  </a:lnTo>
                  <a:lnTo>
                    <a:pt x="1085" y="467"/>
                  </a:lnTo>
                  <a:lnTo>
                    <a:pt x="1075" y="467"/>
                  </a:lnTo>
                  <a:lnTo>
                    <a:pt x="1070" y="467"/>
                  </a:lnTo>
                  <a:lnTo>
                    <a:pt x="1063" y="467"/>
                  </a:lnTo>
                  <a:lnTo>
                    <a:pt x="1056" y="467"/>
                  </a:lnTo>
                  <a:lnTo>
                    <a:pt x="1050" y="467"/>
                  </a:lnTo>
                  <a:lnTo>
                    <a:pt x="1043" y="467"/>
                  </a:lnTo>
                  <a:lnTo>
                    <a:pt x="1037" y="467"/>
                  </a:lnTo>
                  <a:lnTo>
                    <a:pt x="1030" y="467"/>
                  </a:lnTo>
                  <a:lnTo>
                    <a:pt x="1025" y="467"/>
                  </a:lnTo>
                  <a:lnTo>
                    <a:pt x="1019" y="467"/>
                  </a:lnTo>
                  <a:lnTo>
                    <a:pt x="1014" y="467"/>
                  </a:lnTo>
                  <a:lnTo>
                    <a:pt x="1008" y="467"/>
                  </a:lnTo>
                  <a:lnTo>
                    <a:pt x="1003" y="467"/>
                  </a:lnTo>
                  <a:lnTo>
                    <a:pt x="997" y="467"/>
                  </a:lnTo>
                  <a:lnTo>
                    <a:pt x="992" y="467"/>
                  </a:lnTo>
                  <a:lnTo>
                    <a:pt x="988" y="467"/>
                  </a:lnTo>
                  <a:lnTo>
                    <a:pt x="985" y="467"/>
                  </a:lnTo>
                  <a:lnTo>
                    <a:pt x="981" y="467"/>
                  </a:lnTo>
                  <a:lnTo>
                    <a:pt x="977" y="467"/>
                  </a:lnTo>
                  <a:lnTo>
                    <a:pt x="974" y="467"/>
                  </a:lnTo>
                  <a:lnTo>
                    <a:pt x="968" y="467"/>
                  </a:lnTo>
                  <a:lnTo>
                    <a:pt x="965" y="467"/>
                  </a:lnTo>
                  <a:lnTo>
                    <a:pt x="963" y="467"/>
                  </a:lnTo>
                  <a:lnTo>
                    <a:pt x="961" y="468"/>
                  </a:lnTo>
                  <a:lnTo>
                    <a:pt x="957" y="319"/>
                  </a:lnTo>
                  <a:lnTo>
                    <a:pt x="959" y="319"/>
                  </a:lnTo>
                  <a:lnTo>
                    <a:pt x="963" y="318"/>
                  </a:lnTo>
                  <a:lnTo>
                    <a:pt x="967" y="318"/>
                  </a:lnTo>
                  <a:lnTo>
                    <a:pt x="968" y="318"/>
                  </a:lnTo>
                  <a:lnTo>
                    <a:pt x="972" y="316"/>
                  </a:lnTo>
                  <a:lnTo>
                    <a:pt x="977" y="316"/>
                  </a:lnTo>
                  <a:lnTo>
                    <a:pt x="981" y="316"/>
                  </a:lnTo>
                  <a:lnTo>
                    <a:pt x="987" y="314"/>
                  </a:lnTo>
                  <a:lnTo>
                    <a:pt x="992" y="314"/>
                  </a:lnTo>
                  <a:lnTo>
                    <a:pt x="997" y="314"/>
                  </a:lnTo>
                  <a:lnTo>
                    <a:pt x="1003" y="312"/>
                  </a:lnTo>
                  <a:lnTo>
                    <a:pt x="1010" y="312"/>
                  </a:lnTo>
                  <a:lnTo>
                    <a:pt x="1016" y="310"/>
                  </a:lnTo>
                  <a:lnTo>
                    <a:pt x="1021" y="309"/>
                  </a:lnTo>
                  <a:lnTo>
                    <a:pt x="1026" y="307"/>
                  </a:lnTo>
                  <a:lnTo>
                    <a:pt x="1034" y="305"/>
                  </a:lnTo>
                  <a:lnTo>
                    <a:pt x="1039" y="305"/>
                  </a:lnTo>
                  <a:lnTo>
                    <a:pt x="1045" y="303"/>
                  </a:lnTo>
                  <a:lnTo>
                    <a:pt x="1050" y="300"/>
                  </a:lnTo>
                  <a:lnTo>
                    <a:pt x="1056" y="298"/>
                  </a:lnTo>
                  <a:lnTo>
                    <a:pt x="1061" y="296"/>
                  </a:lnTo>
                  <a:lnTo>
                    <a:pt x="1066" y="294"/>
                  </a:lnTo>
                  <a:lnTo>
                    <a:pt x="1072" y="290"/>
                  </a:lnTo>
                  <a:lnTo>
                    <a:pt x="1075" y="289"/>
                  </a:lnTo>
                  <a:lnTo>
                    <a:pt x="1079" y="285"/>
                  </a:lnTo>
                  <a:lnTo>
                    <a:pt x="1083" y="283"/>
                  </a:lnTo>
                  <a:lnTo>
                    <a:pt x="1086" y="280"/>
                  </a:lnTo>
                  <a:lnTo>
                    <a:pt x="1088" y="276"/>
                  </a:lnTo>
                  <a:lnTo>
                    <a:pt x="1090" y="272"/>
                  </a:lnTo>
                  <a:lnTo>
                    <a:pt x="1092" y="270"/>
                  </a:lnTo>
                  <a:lnTo>
                    <a:pt x="1092" y="265"/>
                  </a:lnTo>
                  <a:lnTo>
                    <a:pt x="1090" y="260"/>
                  </a:lnTo>
                  <a:lnTo>
                    <a:pt x="1090" y="256"/>
                  </a:lnTo>
                  <a:lnTo>
                    <a:pt x="1088" y="254"/>
                  </a:lnTo>
                  <a:lnTo>
                    <a:pt x="1088" y="250"/>
                  </a:lnTo>
                  <a:lnTo>
                    <a:pt x="1086" y="247"/>
                  </a:lnTo>
                  <a:lnTo>
                    <a:pt x="1085" y="241"/>
                  </a:lnTo>
                  <a:lnTo>
                    <a:pt x="1085" y="238"/>
                  </a:lnTo>
                  <a:lnTo>
                    <a:pt x="1083" y="232"/>
                  </a:lnTo>
                  <a:lnTo>
                    <a:pt x="1081" y="229"/>
                  </a:lnTo>
                  <a:lnTo>
                    <a:pt x="1079" y="225"/>
                  </a:lnTo>
                  <a:lnTo>
                    <a:pt x="1077" y="220"/>
                  </a:lnTo>
                  <a:lnTo>
                    <a:pt x="1075" y="216"/>
                  </a:lnTo>
                  <a:lnTo>
                    <a:pt x="1074" y="211"/>
                  </a:lnTo>
                  <a:lnTo>
                    <a:pt x="1070" y="205"/>
                  </a:lnTo>
                  <a:lnTo>
                    <a:pt x="1066" y="200"/>
                  </a:lnTo>
                  <a:lnTo>
                    <a:pt x="1065" y="194"/>
                  </a:lnTo>
                  <a:lnTo>
                    <a:pt x="1063" y="189"/>
                  </a:lnTo>
                  <a:lnTo>
                    <a:pt x="1059" y="183"/>
                  </a:lnTo>
                  <a:lnTo>
                    <a:pt x="1056" y="178"/>
                  </a:lnTo>
                  <a:lnTo>
                    <a:pt x="1054" y="172"/>
                  </a:lnTo>
                  <a:lnTo>
                    <a:pt x="1050" y="167"/>
                  </a:lnTo>
                  <a:lnTo>
                    <a:pt x="1046" y="162"/>
                  </a:lnTo>
                  <a:lnTo>
                    <a:pt x="1043" y="154"/>
                  </a:lnTo>
                  <a:lnTo>
                    <a:pt x="1039" y="149"/>
                  </a:lnTo>
                  <a:lnTo>
                    <a:pt x="1037" y="143"/>
                  </a:lnTo>
                  <a:lnTo>
                    <a:pt x="1034" y="138"/>
                  </a:lnTo>
                  <a:lnTo>
                    <a:pt x="1030" y="132"/>
                  </a:lnTo>
                  <a:lnTo>
                    <a:pt x="1026" y="125"/>
                  </a:lnTo>
                  <a:lnTo>
                    <a:pt x="1023" y="122"/>
                  </a:lnTo>
                  <a:lnTo>
                    <a:pt x="1019" y="114"/>
                  </a:lnTo>
                  <a:lnTo>
                    <a:pt x="1016" y="109"/>
                  </a:lnTo>
                  <a:lnTo>
                    <a:pt x="1010" y="103"/>
                  </a:lnTo>
                  <a:lnTo>
                    <a:pt x="1008" y="98"/>
                  </a:lnTo>
                  <a:lnTo>
                    <a:pt x="1003" y="91"/>
                  </a:lnTo>
                  <a:lnTo>
                    <a:pt x="999" y="85"/>
                  </a:lnTo>
                  <a:lnTo>
                    <a:pt x="996" y="82"/>
                  </a:lnTo>
                  <a:lnTo>
                    <a:pt x="992" y="76"/>
                  </a:lnTo>
                  <a:lnTo>
                    <a:pt x="988" y="71"/>
                  </a:lnTo>
                  <a:lnTo>
                    <a:pt x="985" y="65"/>
                  </a:lnTo>
                  <a:lnTo>
                    <a:pt x="981" y="60"/>
                  </a:lnTo>
                  <a:lnTo>
                    <a:pt x="977" y="54"/>
                  </a:lnTo>
                  <a:lnTo>
                    <a:pt x="974" y="51"/>
                  </a:lnTo>
                  <a:lnTo>
                    <a:pt x="970" y="45"/>
                  </a:lnTo>
                  <a:lnTo>
                    <a:pt x="967" y="42"/>
                  </a:lnTo>
                  <a:lnTo>
                    <a:pt x="963" y="38"/>
                  </a:lnTo>
                  <a:lnTo>
                    <a:pt x="959" y="33"/>
                  </a:lnTo>
                  <a:lnTo>
                    <a:pt x="956" y="29"/>
                  </a:lnTo>
                  <a:lnTo>
                    <a:pt x="952" y="25"/>
                  </a:lnTo>
                  <a:lnTo>
                    <a:pt x="948" y="22"/>
                  </a:lnTo>
                  <a:lnTo>
                    <a:pt x="945" y="18"/>
                  </a:lnTo>
                  <a:lnTo>
                    <a:pt x="941" y="14"/>
                  </a:lnTo>
                  <a:lnTo>
                    <a:pt x="937" y="13"/>
                  </a:lnTo>
                  <a:lnTo>
                    <a:pt x="936" y="11"/>
                  </a:lnTo>
                  <a:lnTo>
                    <a:pt x="928" y="5"/>
                  </a:lnTo>
                  <a:lnTo>
                    <a:pt x="925" y="2"/>
                  </a:lnTo>
                  <a:lnTo>
                    <a:pt x="919" y="0"/>
                  </a:lnTo>
                  <a:lnTo>
                    <a:pt x="916" y="0"/>
                  </a:lnTo>
                  <a:lnTo>
                    <a:pt x="912" y="0"/>
                  </a:lnTo>
                  <a:lnTo>
                    <a:pt x="908" y="0"/>
                  </a:lnTo>
                  <a:lnTo>
                    <a:pt x="907" y="0"/>
                  </a:lnTo>
                  <a:lnTo>
                    <a:pt x="903" y="0"/>
                  </a:lnTo>
                  <a:lnTo>
                    <a:pt x="899" y="0"/>
                  </a:lnTo>
                  <a:lnTo>
                    <a:pt x="898" y="0"/>
                  </a:lnTo>
                  <a:lnTo>
                    <a:pt x="894" y="0"/>
                  </a:lnTo>
                  <a:lnTo>
                    <a:pt x="890" y="0"/>
                  </a:lnTo>
                  <a:lnTo>
                    <a:pt x="885" y="0"/>
                  </a:lnTo>
                  <a:lnTo>
                    <a:pt x="881" y="0"/>
                  </a:lnTo>
                  <a:lnTo>
                    <a:pt x="876" y="0"/>
                  </a:lnTo>
                  <a:lnTo>
                    <a:pt x="872" y="2"/>
                  </a:lnTo>
                  <a:lnTo>
                    <a:pt x="867" y="2"/>
                  </a:lnTo>
                  <a:lnTo>
                    <a:pt x="861" y="2"/>
                  </a:lnTo>
                  <a:lnTo>
                    <a:pt x="858" y="2"/>
                  </a:lnTo>
                  <a:lnTo>
                    <a:pt x="852" y="4"/>
                  </a:lnTo>
                  <a:lnTo>
                    <a:pt x="847" y="4"/>
                  </a:lnTo>
                  <a:lnTo>
                    <a:pt x="841" y="4"/>
                  </a:lnTo>
                  <a:lnTo>
                    <a:pt x="834" y="4"/>
                  </a:lnTo>
                  <a:lnTo>
                    <a:pt x="828" y="5"/>
                  </a:lnTo>
                  <a:lnTo>
                    <a:pt x="823" y="5"/>
                  </a:lnTo>
                  <a:lnTo>
                    <a:pt x="816" y="7"/>
                  </a:lnTo>
                  <a:lnTo>
                    <a:pt x="810" y="7"/>
                  </a:lnTo>
                  <a:lnTo>
                    <a:pt x="803" y="9"/>
                  </a:lnTo>
                  <a:lnTo>
                    <a:pt x="796" y="9"/>
                  </a:lnTo>
                  <a:lnTo>
                    <a:pt x="789" y="11"/>
                  </a:lnTo>
                  <a:lnTo>
                    <a:pt x="781" y="11"/>
                  </a:lnTo>
                  <a:lnTo>
                    <a:pt x="776" y="13"/>
                  </a:lnTo>
                  <a:lnTo>
                    <a:pt x="769" y="13"/>
                  </a:lnTo>
                  <a:lnTo>
                    <a:pt x="761" y="13"/>
                  </a:lnTo>
                  <a:lnTo>
                    <a:pt x="752" y="14"/>
                  </a:lnTo>
                  <a:lnTo>
                    <a:pt x="745" y="16"/>
                  </a:lnTo>
                  <a:lnTo>
                    <a:pt x="738" y="16"/>
                  </a:lnTo>
                  <a:lnTo>
                    <a:pt x="729" y="18"/>
                  </a:lnTo>
                  <a:lnTo>
                    <a:pt x="720" y="18"/>
                  </a:lnTo>
                  <a:lnTo>
                    <a:pt x="712" y="20"/>
                  </a:lnTo>
                  <a:lnTo>
                    <a:pt x="703" y="20"/>
                  </a:lnTo>
                  <a:lnTo>
                    <a:pt x="696" y="22"/>
                  </a:lnTo>
                  <a:lnTo>
                    <a:pt x="687" y="22"/>
                  </a:lnTo>
                  <a:lnTo>
                    <a:pt x="678" y="24"/>
                  </a:lnTo>
                  <a:lnTo>
                    <a:pt x="669" y="24"/>
                  </a:lnTo>
                  <a:lnTo>
                    <a:pt x="660" y="25"/>
                  </a:lnTo>
                  <a:lnTo>
                    <a:pt x="651" y="25"/>
                  </a:lnTo>
                  <a:lnTo>
                    <a:pt x="643" y="27"/>
                  </a:lnTo>
                  <a:lnTo>
                    <a:pt x="632" y="27"/>
                  </a:lnTo>
                  <a:lnTo>
                    <a:pt x="623" y="29"/>
                  </a:lnTo>
                  <a:lnTo>
                    <a:pt x="614" y="29"/>
                  </a:lnTo>
                  <a:lnTo>
                    <a:pt x="605" y="31"/>
                  </a:lnTo>
                  <a:lnTo>
                    <a:pt x="596" y="31"/>
                  </a:lnTo>
                  <a:lnTo>
                    <a:pt x="587" y="33"/>
                  </a:lnTo>
                  <a:lnTo>
                    <a:pt x="576" y="33"/>
                  </a:lnTo>
                  <a:lnTo>
                    <a:pt x="567" y="34"/>
                  </a:lnTo>
                  <a:lnTo>
                    <a:pt x="558" y="34"/>
                  </a:lnTo>
                  <a:lnTo>
                    <a:pt x="549" y="36"/>
                  </a:lnTo>
                  <a:lnTo>
                    <a:pt x="538" y="36"/>
                  </a:lnTo>
                  <a:lnTo>
                    <a:pt x="529" y="38"/>
                  </a:lnTo>
                  <a:lnTo>
                    <a:pt x="518" y="38"/>
                  </a:lnTo>
                  <a:lnTo>
                    <a:pt x="509" y="38"/>
                  </a:lnTo>
                  <a:lnTo>
                    <a:pt x="498" y="40"/>
                  </a:lnTo>
                  <a:lnTo>
                    <a:pt x="489" y="40"/>
                  </a:lnTo>
                  <a:lnTo>
                    <a:pt x="478" y="42"/>
                  </a:lnTo>
                  <a:lnTo>
                    <a:pt x="469" y="42"/>
                  </a:lnTo>
                  <a:lnTo>
                    <a:pt x="460" y="42"/>
                  </a:lnTo>
                  <a:lnTo>
                    <a:pt x="449" y="44"/>
                  </a:lnTo>
                  <a:lnTo>
                    <a:pt x="440" y="44"/>
                  </a:lnTo>
                  <a:lnTo>
                    <a:pt x="429" y="44"/>
                  </a:lnTo>
                  <a:lnTo>
                    <a:pt x="418" y="44"/>
                  </a:lnTo>
                  <a:lnTo>
                    <a:pt x="409" y="45"/>
                  </a:lnTo>
                  <a:lnTo>
                    <a:pt x="398" y="45"/>
                  </a:lnTo>
                  <a:lnTo>
                    <a:pt x="389" y="45"/>
                  </a:lnTo>
                  <a:lnTo>
                    <a:pt x="380" y="45"/>
                  </a:lnTo>
                  <a:lnTo>
                    <a:pt x="371" y="47"/>
                  </a:lnTo>
                  <a:lnTo>
                    <a:pt x="362" y="47"/>
                  </a:lnTo>
                  <a:lnTo>
                    <a:pt x="353" y="47"/>
                  </a:lnTo>
                  <a:lnTo>
                    <a:pt x="342" y="47"/>
                  </a:lnTo>
                  <a:lnTo>
                    <a:pt x="334" y="49"/>
                  </a:lnTo>
                  <a:lnTo>
                    <a:pt x="325" y="49"/>
                  </a:lnTo>
                  <a:lnTo>
                    <a:pt x="316" y="49"/>
                  </a:lnTo>
                  <a:lnTo>
                    <a:pt x="307" y="49"/>
                  </a:lnTo>
                  <a:lnTo>
                    <a:pt x="298" y="51"/>
                  </a:lnTo>
                  <a:lnTo>
                    <a:pt x="291" y="51"/>
                  </a:lnTo>
                  <a:lnTo>
                    <a:pt x="282" y="51"/>
                  </a:lnTo>
                  <a:lnTo>
                    <a:pt x="273" y="51"/>
                  </a:lnTo>
                  <a:lnTo>
                    <a:pt x="265" y="51"/>
                  </a:lnTo>
                  <a:lnTo>
                    <a:pt x="256" y="51"/>
                  </a:lnTo>
                  <a:lnTo>
                    <a:pt x="249" y="51"/>
                  </a:lnTo>
                  <a:lnTo>
                    <a:pt x="242" y="53"/>
                  </a:lnTo>
                  <a:lnTo>
                    <a:pt x="235" y="53"/>
                  </a:lnTo>
                  <a:lnTo>
                    <a:pt x="227" y="53"/>
                  </a:lnTo>
                  <a:lnTo>
                    <a:pt x="220" y="53"/>
                  </a:lnTo>
                  <a:lnTo>
                    <a:pt x="213" y="53"/>
                  </a:lnTo>
                  <a:lnTo>
                    <a:pt x="206" y="53"/>
                  </a:lnTo>
                  <a:lnTo>
                    <a:pt x="198" y="53"/>
                  </a:lnTo>
                  <a:lnTo>
                    <a:pt x="193" y="53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3" y="54"/>
                  </a:lnTo>
                  <a:lnTo>
                    <a:pt x="167" y="54"/>
                  </a:lnTo>
                  <a:lnTo>
                    <a:pt x="160" y="54"/>
                  </a:lnTo>
                  <a:lnTo>
                    <a:pt x="155" y="54"/>
                  </a:lnTo>
                  <a:lnTo>
                    <a:pt x="149" y="54"/>
                  </a:lnTo>
                  <a:lnTo>
                    <a:pt x="144" y="54"/>
                  </a:lnTo>
                  <a:lnTo>
                    <a:pt x="138" y="54"/>
                  </a:lnTo>
                  <a:lnTo>
                    <a:pt x="135" y="54"/>
                  </a:lnTo>
                  <a:lnTo>
                    <a:pt x="129" y="54"/>
                  </a:lnTo>
                  <a:lnTo>
                    <a:pt x="124" y="54"/>
                  </a:lnTo>
                  <a:lnTo>
                    <a:pt x="118" y="54"/>
                  </a:lnTo>
                  <a:lnTo>
                    <a:pt x="115" y="56"/>
                  </a:lnTo>
                  <a:lnTo>
                    <a:pt x="111" y="56"/>
                  </a:lnTo>
                  <a:lnTo>
                    <a:pt x="107" y="56"/>
                  </a:lnTo>
                  <a:lnTo>
                    <a:pt x="104" y="56"/>
                  </a:lnTo>
                  <a:lnTo>
                    <a:pt x="100" y="56"/>
                  </a:lnTo>
                  <a:lnTo>
                    <a:pt x="97" y="56"/>
                  </a:lnTo>
                  <a:lnTo>
                    <a:pt x="93" y="56"/>
                  </a:lnTo>
                  <a:lnTo>
                    <a:pt x="91" y="56"/>
                  </a:lnTo>
                  <a:lnTo>
                    <a:pt x="87" y="56"/>
                  </a:lnTo>
                  <a:lnTo>
                    <a:pt x="82" y="56"/>
                  </a:lnTo>
                  <a:lnTo>
                    <a:pt x="78" y="56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1" y="60"/>
                  </a:lnTo>
                  <a:lnTo>
                    <a:pt x="69" y="63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68" y="73"/>
                  </a:lnTo>
                  <a:lnTo>
                    <a:pt x="68" y="76"/>
                  </a:lnTo>
                  <a:lnTo>
                    <a:pt x="68" y="82"/>
                  </a:lnTo>
                  <a:lnTo>
                    <a:pt x="66" y="83"/>
                  </a:lnTo>
                  <a:lnTo>
                    <a:pt x="66" y="89"/>
                  </a:lnTo>
                  <a:lnTo>
                    <a:pt x="64" y="93"/>
                  </a:lnTo>
                  <a:lnTo>
                    <a:pt x="64" y="98"/>
                  </a:lnTo>
                  <a:lnTo>
                    <a:pt x="64" y="102"/>
                  </a:lnTo>
                  <a:lnTo>
                    <a:pt x="62" y="107"/>
                  </a:lnTo>
                  <a:lnTo>
                    <a:pt x="60" y="113"/>
                  </a:lnTo>
                  <a:lnTo>
                    <a:pt x="60" y="118"/>
                  </a:lnTo>
                  <a:lnTo>
                    <a:pt x="58" y="122"/>
                  </a:lnTo>
                  <a:lnTo>
                    <a:pt x="58" y="127"/>
                  </a:lnTo>
                  <a:lnTo>
                    <a:pt x="58" y="134"/>
                  </a:lnTo>
                  <a:lnTo>
                    <a:pt x="57" y="140"/>
                  </a:lnTo>
                  <a:lnTo>
                    <a:pt x="57" y="145"/>
                  </a:lnTo>
                  <a:lnTo>
                    <a:pt x="55" y="151"/>
                  </a:lnTo>
                  <a:lnTo>
                    <a:pt x="55" y="156"/>
                  </a:lnTo>
                  <a:lnTo>
                    <a:pt x="53" y="163"/>
                  </a:lnTo>
                  <a:lnTo>
                    <a:pt x="53" y="169"/>
                  </a:lnTo>
                  <a:lnTo>
                    <a:pt x="51" y="176"/>
                  </a:lnTo>
                  <a:lnTo>
                    <a:pt x="51" y="181"/>
                  </a:lnTo>
                  <a:lnTo>
                    <a:pt x="49" y="189"/>
                  </a:lnTo>
                  <a:lnTo>
                    <a:pt x="49" y="194"/>
                  </a:lnTo>
                  <a:lnTo>
                    <a:pt x="48" y="201"/>
                  </a:lnTo>
                  <a:lnTo>
                    <a:pt x="48" y="207"/>
                  </a:lnTo>
                  <a:lnTo>
                    <a:pt x="46" y="214"/>
                  </a:lnTo>
                  <a:lnTo>
                    <a:pt x="46" y="220"/>
                  </a:lnTo>
                  <a:lnTo>
                    <a:pt x="44" y="225"/>
                  </a:lnTo>
                  <a:lnTo>
                    <a:pt x="44" y="232"/>
                  </a:lnTo>
                  <a:lnTo>
                    <a:pt x="42" y="238"/>
                  </a:lnTo>
                  <a:lnTo>
                    <a:pt x="42" y="245"/>
                  </a:lnTo>
                  <a:lnTo>
                    <a:pt x="40" y="250"/>
                  </a:lnTo>
                  <a:lnTo>
                    <a:pt x="40" y="256"/>
                  </a:lnTo>
                  <a:lnTo>
                    <a:pt x="40" y="261"/>
                  </a:lnTo>
                  <a:lnTo>
                    <a:pt x="38" y="267"/>
                  </a:lnTo>
                  <a:lnTo>
                    <a:pt x="38" y="272"/>
                  </a:lnTo>
                  <a:lnTo>
                    <a:pt x="38" y="278"/>
                  </a:lnTo>
                  <a:lnTo>
                    <a:pt x="38" y="283"/>
                  </a:lnTo>
                  <a:lnTo>
                    <a:pt x="37" y="287"/>
                  </a:lnTo>
                  <a:lnTo>
                    <a:pt x="37" y="292"/>
                  </a:lnTo>
                  <a:lnTo>
                    <a:pt x="37" y="296"/>
                  </a:lnTo>
                  <a:lnTo>
                    <a:pt x="37" y="301"/>
                  </a:lnTo>
                  <a:lnTo>
                    <a:pt x="37" y="305"/>
                  </a:lnTo>
                  <a:lnTo>
                    <a:pt x="37" y="309"/>
                  </a:lnTo>
                  <a:lnTo>
                    <a:pt x="37" y="312"/>
                  </a:lnTo>
                  <a:lnTo>
                    <a:pt x="37" y="316"/>
                  </a:lnTo>
                  <a:lnTo>
                    <a:pt x="37" y="319"/>
                  </a:lnTo>
                  <a:lnTo>
                    <a:pt x="37" y="323"/>
                  </a:lnTo>
                  <a:lnTo>
                    <a:pt x="37" y="325"/>
                  </a:lnTo>
                  <a:lnTo>
                    <a:pt x="37" y="329"/>
                  </a:lnTo>
                  <a:lnTo>
                    <a:pt x="38" y="332"/>
                  </a:lnTo>
                  <a:lnTo>
                    <a:pt x="40" y="334"/>
                  </a:lnTo>
                  <a:lnTo>
                    <a:pt x="40" y="336"/>
                  </a:lnTo>
                  <a:lnTo>
                    <a:pt x="44" y="336"/>
                  </a:lnTo>
                  <a:lnTo>
                    <a:pt x="48" y="338"/>
                  </a:lnTo>
                  <a:lnTo>
                    <a:pt x="53" y="339"/>
                  </a:lnTo>
                  <a:lnTo>
                    <a:pt x="57" y="339"/>
                  </a:lnTo>
                  <a:lnTo>
                    <a:pt x="58" y="339"/>
                  </a:lnTo>
                  <a:lnTo>
                    <a:pt x="62" y="339"/>
                  </a:lnTo>
                  <a:lnTo>
                    <a:pt x="66" y="341"/>
                  </a:lnTo>
                  <a:lnTo>
                    <a:pt x="69" y="341"/>
                  </a:lnTo>
                  <a:lnTo>
                    <a:pt x="75" y="341"/>
                  </a:lnTo>
                  <a:lnTo>
                    <a:pt x="78" y="341"/>
                  </a:lnTo>
                  <a:lnTo>
                    <a:pt x="82" y="343"/>
                  </a:lnTo>
                  <a:lnTo>
                    <a:pt x="87" y="343"/>
                  </a:lnTo>
                  <a:lnTo>
                    <a:pt x="91" y="343"/>
                  </a:lnTo>
                  <a:lnTo>
                    <a:pt x="97" y="343"/>
                  </a:lnTo>
                  <a:lnTo>
                    <a:pt x="100" y="343"/>
                  </a:lnTo>
                  <a:lnTo>
                    <a:pt x="106" y="343"/>
                  </a:lnTo>
                  <a:lnTo>
                    <a:pt x="111" y="343"/>
                  </a:lnTo>
                  <a:lnTo>
                    <a:pt x="117" y="343"/>
                  </a:lnTo>
                  <a:lnTo>
                    <a:pt x="122" y="343"/>
                  </a:lnTo>
                  <a:lnTo>
                    <a:pt x="127" y="343"/>
                  </a:lnTo>
                  <a:lnTo>
                    <a:pt x="131" y="343"/>
                  </a:lnTo>
                  <a:lnTo>
                    <a:pt x="138" y="343"/>
                  </a:lnTo>
                  <a:lnTo>
                    <a:pt x="144" y="343"/>
                  </a:lnTo>
                  <a:lnTo>
                    <a:pt x="147" y="343"/>
                  </a:lnTo>
                  <a:lnTo>
                    <a:pt x="155" y="343"/>
                  </a:lnTo>
                  <a:lnTo>
                    <a:pt x="160" y="343"/>
                  </a:lnTo>
                  <a:lnTo>
                    <a:pt x="166" y="345"/>
                  </a:lnTo>
                  <a:lnTo>
                    <a:pt x="171" y="343"/>
                  </a:lnTo>
                  <a:lnTo>
                    <a:pt x="176" y="343"/>
                  </a:lnTo>
                  <a:lnTo>
                    <a:pt x="180" y="343"/>
                  </a:lnTo>
                  <a:lnTo>
                    <a:pt x="187" y="343"/>
                  </a:lnTo>
                  <a:lnTo>
                    <a:pt x="191" y="343"/>
                  </a:lnTo>
                  <a:lnTo>
                    <a:pt x="196" y="343"/>
                  </a:lnTo>
                  <a:lnTo>
                    <a:pt x="202" y="343"/>
                  </a:lnTo>
                  <a:lnTo>
                    <a:pt x="207" y="343"/>
                  </a:lnTo>
                  <a:lnTo>
                    <a:pt x="213" y="343"/>
                  </a:lnTo>
                  <a:lnTo>
                    <a:pt x="218" y="343"/>
                  </a:lnTo>
                  <a:lnTo>
                    <a:pt x="222" y="343"/>
                  </a:lnTo>
                  <a:lnTo>
                    <a:pt x="227" y="343"/>
                  </a:lnTo>
                  <a:lnTo>
                    <a:pt x="231" y="341"/>
                  </a:lnTo>
                  <a:lnTo>
                    <a:pt x="236" y="341"/>
                  </a:lnTo>
                  <a:lnTo>
                    <a:pt x="240" y="341"/>
                  </a:lnTo>
                  <a:lnTo>
                    <a:pt x="246" y="341"/>
                  </a:lnTo>
                  <a:lnTo>
                    <a:pt x="247" y="341"/>
                  </a:lnTo>
                  <a:lnTo>
                    <a:pt x="253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62" y="341"/>
                  </a:lnTo>
                  <a:lnTo>
                    <a:pt x="265" y="341"/>
                  </a:lnTo>
                  <a:lnTo>
                    <a:pt x="267" y="341"/>
                  </a:lnTo>
                  <a:lnTo>
                    <a:pt x="271" y="341"/>
                  </a:lnTo>
                  <a:lnTo>
                    <a:pt x="275" y="341"/>
                  </a:lnTo>
                  <a:lnTo>
                    <a:pt x="278" y="341"/>
                  </a:lnTo>
                  <a:lnTo>
                    <a:pt x="280" y="341"/>
                  </a:lnTo>
                  <a:lnTo>
                    <a:pt x="280" y="341"/>
                  </a:lnTo>
                  <a:lnTo>
                    <a:pt x="28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2004" y="2575"/>
              <a:ext cx="1212" cy="791"/>
            </a:xfrm>
            <a:custGeom>
              <a:avLst/>
              <a:gdLst>
                <a:gd name="T0" fmla="*/ 977 w 977"/>
                <a:gd name="T1" fmla="*/ 679 h 763"/>
                <a:gd name="T2" fmla="*/ 969 w 977"/>
                <a:gd name="T3" fmla="*/ 681 h 763"/>
                <a:gd name="T4" fmla="*/ 959 w 977"/>
                <a:gd name="T5" fmla="*/ 685 h 763"/>
                <a:gd name="T6" fmla="*/ 944 w 977"/>
                <a:gd name="T7" fmla="*/ 688 h 763"/>
                <a:gd name="T8" fmla="*/ 930 w 977"/>
                <a:gd name="T9" fmla="*/ 692 h 763"/>
                <a:gd name="T10" fmla="*/ 911 w 977"/>
                <a:gd name="T11" fmla="*/ 697 h 763"/>
                <a:gd name="T12" fmla="*/ 891 w 977"/>
                <a:gd name="T13" fmla="*/ 701 h 763"/>
                <a:gd name="T14" fmla="*/ 871 w 977"/>
                <a:gd name="T15" fmla="*/ 708 h 763"/>
                <a:gd name="T16" fmla="*/ 848 w 977"/>
                <a:gd name="T17" fmla="*/ 714 h 763"/>
                <a:gd name="T18" fmla="*/ 822 w 977"/>
                <a:gd name="T19" fmla="*/ 719 h 763"/>
                <a:gd name="T20" fmla="*/ 795 w 977"/>
                <a:gd name="T21" fmla="*/ 724 h 763"/>
                <a:gd name="T22" fmla="*/ 768 w 977"/>
                <a:gd name="T23" fmla="*/ 730 h 763"/>
                <a:gd name="T24" fmla="*/ 741 w 977"/>
                <a:gd name="T25" fmla="*/ 737 h 763"/>
                <a:gd name="T26" fmla="*/ 712 w 977"/>
                <a:gd name="T27" fmla="*/ 741 h 763"/>
                <a:gd name="T28" fmla="*/ 683 w 977"/>
                <a:gd name="T29" fmla="*/ 746 h 763"/>
                <a:gd name="T30" fmla="*/ 652 w 977"/>
                <a:gd name="T31" fmla="*/ 752 h 763"/>
                <a:gd name="T32" fmla="*/ 623 w 977"/>
                <a:gd name="T33" fmla="*/ 755 h 763"/>
                <a:gd name="T34" fmla="*/ 594 w 977"/>
                <a:gd name="T35" fmla="*/ 759 h 763"/>
                <a:gd name="T36" fmla="*/ 564 w 977"/>
                <a:gd name="T37" fmla="*/ 761 h 763"/>
                <a:gd name="T38" fmla="*/ 537 w 977"/>
                <a:gd name="T39" fmla="*/ 761 h 763"/>
                <a:gd name="T40" fmla="*/ 512 w 977"/>
                <a:gd name="T41" fmla="*/ 763 h 763"/>
                <a:gd name="T42" fmla="*/ 483 w 977"/>
                <a:gd name="T43" fmla="*/ 761 h 763"/>
                <a:gd name="T44" fmla="*/ 455 w 977"/>
                <a:gd name="T45" fmla="*/ 761 h 763"/>
                <a:gd name="T46" fmla="*/ 425 w 977"/>
                <a:gd name="T47" fmla="*/ 761 h 763"/>
                <a:gd name="T48" fmla="*/ 394 w 977"/>
                <a:gd name="T49" fmla="*/ 761 h 763"/>
                <a:gd name="T50" fmla="*/ 363 w 977"/>
                <a:gd name="T51" fmla="*/ 759 h 763"/>
                <a:gd name="T52" fmla="*/ 332 w 977"/>
                <a:gd name="T53" fmla="*/ 759 h 763"/>
                <a:gd name="T54" fmla="*/ 301 w 977"/>
                <a:gd name="T55" fmla="*/ 757 h 763"/>
                <a:gd name="T56" fmla="*/ 270 w 977"/>
                <a:gd name="T57" fmla="*/ 757 h 763"/>
                <a:gd name="T58" fmla="*/ 239 w 977"/>
                <a:gd name="T59" fmla="*/ 757 h 763"/>
                <a:gd name="T60" fmla="*/ 208 w 977"/>
                <a:gd name="T61" fmla="*/ 755 h 763"/>
                <a:gd name="T62" fmla="*/ 179 w 977"/>
                <a:gd name="T63" fmla="*/ 754 h 763"/>
                <a:gd name="T64" fmla="*/ 152 w 977"/>
                <a:gd name="T65" fmla="*/ 754 h 763"/>
                <a:gd name="T66" fmla="*/ 127 w 977"/>
                <a:gd name="T67" fmla="*/ 750 h 763"/>
                <a:gd name="T68" fmla="*/ 103 w 977"/>
                <a:gd name="T69" fmla="*/ 750 h 763"/>
                <a:gd name="T70" fmla="*/ 81 w 977"/>
                <a:gd name="T71" fmla="*/ 746 h 763"/>
                <a:gd name="T72" fmla="*/ 61 w 977"/>
                <a:gd name="T73" fmla="*/ 744 h 763"/>
                <a:gd name="T74" fmla="*/ 43 w 977"/>
                <a:gd name="T75" fmla="*/ 741 h 763"/>
                <a:gd name="T76" fmla="*/ 29 w 977"/>
                <a:gd name="T77" fmla="*/ 737 h 763"/>
                <a:gd name="T78" fmla="*/ 16 w 977"/>
                <a:gd name="T79" fmla="*/ 734 h 763"/>
                <a:gd name="T80" fmla="*/ 9 w 977"/>
                <a:gd name="T81" fmla="*/ 728 h 763"/>
                <a:gd name="T82" fmla="*/ 1 w 977"/>
                <a:gd name="T83" fmla="*/ 719 h 763"/>
                <a:gd name="T84" fmla="*/ 1 w 977"/>
                <a:gd name="T85" fmla="*/ 708 h 763"/>
                <a:gd name="T86" fmla="*/ 1 w 977"/>
                <a:gd name="T87" fmla="*/ 688 h 763"/>
                <a:gd name="T88" fmla="*/ 0 w 977"/>
                <a:gd name="T89" fmla="*/ 661 h 763"/>
                <a:gd name="T90" fmla="*/ 0 w 977"/>
                <a:gd name="T91" fmla="*/ 630 h 763"/>
                <a:gd name="T92" fmla="*/ 1 w 977"/>
                <a:gd name="T93" fmla="*/ 594 h 763"/>
                <a:gd name="T94" fmla="*/ 1 w 977"/>
                <a:gd name="T95" fmla="*/ 554 h 763"/>
                <a:gd name="T96" fmla="*/ 1 w 977"/>
                <a:gd name="T97" fmla="*/ 510 h 763"/>
                <a:gd name="T98" fmla="*/ 3 w 977"/>
                <a:gd name="T99" fmla="*/ 465 h 763"/>
                <a:gd name="T100" fmla="*/ 5 w 977"/>
                <a:gd name="T101" fmla="*/ 418 h 763"/>
                <a:gd name="T102" fmla="*/ 5 w 977"/>
                <a:gd name="T103" fmla="*/ 369 h 763"/>
                <a:gd name="T104" fmla="*/ 7 w 977"/>
                <a:gd name="T105" fmla="*/ 321 h 763"/>
                <a:gd name="T106" fmla="*/ 9 w 977"/>
                <a:gd name="T107" fmla="*/ 272 h 763"/>
                <a:gd name="T108" fmla="*/ 11 w 977"/>
                <a:gd name="T109" fmla="*/ 227 h 763"/>
                <a:gd name="T110" fmla="*/ 12 w 977"/>
                <a:gd name="T111" fmla="*/ 183 h 763"/>
                <a:gd name="T112" fmla="*/ 12 w 977"/>
                <a:gd name="T113" fmla="*/ 143 h 763"/>
                <a:gd name="T114" fmla="*/ 14 w 977"/>
                <a:gd name="T115" fmla="*/ 107 h 763"/>
                <a:gd name="T116" fmla="*/ 14 w 977"/>
                <a:gd name="T117" fmla="*/ 76 h 763"/>
                <a:gd name="T118" fmla="*/ 16 w 977"/>
                <a:gd name="T119" fmla="*/ 51 h 763"/>
                <a:gd name="T120" fmla="*/ 16 w 977"/>
                <a:gd name="T121" fmla="*/ 31 h 763"/>
                <a:gd name="T122" fmla="*/ 18 w 977"/>
                <a:gd name="T123" fmla="*/ 18 h 763"/>
                <a:gd name="T124" fmla="*/ 18 w 977"/>
                <a:gd name="T125" fmla="*/ 15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7" h="763">
                  <a:moveTo>
                    <a:pt x="18" y="15"/>
                  </a:moveTo>
                  <a:lnTo>
                    <a:pt x="969" y="0"/>
                  </a:lnTo>
                  <a:lnTo>
                    <a:pt x="977" y="679"/>
                  </a:lnTo>
                  <a:lnTo>
                    <a:pt x="977" y="679"/>
                  </a:lnTo>
                  <a:lnTo>
                    <a:pt x="973" y="679"/>
                  </a:lnTo>
                  <a:lnTo>
                    <a:pt x="969" y="681"/>
                  </a:lnTo>
                  <a:lnTo>
                    <a:pt x="964" y="683"/>
                  </a:lnTo>
                  <a:lnTo>
                    <a:pt x="960" y="683"/>
                  </a:lnTo>
                  <a:lnTo>
                    <a:pt x="959" y="685"/>
                  </a:lnTo>
                  <a:lnTo>
                    <a:pt x="953" y="685"/>
                  </a:lnTo>
                  <a:lnTo>
                    <a:pt x="949" y="686"/>
                  </a:lnTo>
                  <a:lnTo>
                    <a:pt x="944" y="688"/>
                  </a:lnTo>
                  <a:lnTo>
                    <a:pt x="940" y="688"/>
                  </a:lnTo>
                  <a:lnTo>
                    <a:pt x="935" y="690"/>
                  </a:lnTo>
                  <a:lnTo>
                    <a:pt x="930" y="692"/>
                  </a:lnTo>
                  <a:lnTo>
                    <a:pt x="924" y="694"/>
                  </a:lnTo>
                  <a:lnTo>
                    <a:pt x="919" y="695"/>
                  </a:lnTo>
                  <a:lnTo>
                    <a:pt x="911" y="697"/>
                  </a:lnTo>
                  <a:lnTo>
                    <a:pt x="906" y="699"/>
                  </a:lnTo>
                  <a:lnTo>
                    <a:pt x="899" y="701"/>
                  </a:lnTo>
                  <a:lnTo>
                    <a:pt x="891" y="701"/>
                  </a:lnTo>
                  <a:lnTo>
                    <a:pt x="886" y="703"/>
                  </a:lnTo>
                  <a:lnTo>
                    <a:pt x="879" y="706"/>
                  </a:lnTo>
                  <a:lnTo>
                    <a:pt x="871" y="708"/>
                  </a:lnTo>
                  <a:lnTo>
                    <a:pt x="862" y="710"/>
                  </a:lnTo>
                  <a:lnTo>
                    <a:pt x="855" y="710"/>
                  </a:lnTo>
                  <a:lnTo>
                    <a:pt x="848" y="714"/>
                  </a:lnTo>
                  <a:lnTo>
                    <a:pt x="839" y="715"/>
                  </a:lnTo>
                  <a:lnTo>
                    <a:pt x="831" y="717"/>
                  </a:lnTo>
                  <a:lnTo>
                    <a:pt x="822" y="719"/>
                  </a:lnTo>
                  <a:lnTo>
                    <a:pt x="813" y="721"/>
                  </a:lnTo>
                  <a:lnTo>
                    <a:pt x="804" y="723"/>
                  </a:lnTo>
                  <a:lnTo>
                    <a:pt x="795" y="724"/>
                  </a:lnTo>
                  <a:lnTo>
                    <a:pt x="786" y="726"/>
                  </a:lnTo>
                  <a:lnTo>
                    <a:pt x="777" y="730"/>
                  </a:lnTo>
                  <a:lnTo>
                    <a:pt x="768" y="730"/>
                  </a:lnTo>
                  <a:lnTo>
                    <a:pt x="759" y="732"/>
                  </a:lnTo>
                  <a:lnTo>
                    <a:pt x="750" y="734"/>
                  </a:lnTo>
                  <a:lnTo>
                    <a:pt x="741" y="737"/>
                  </a:lnTo>
                  <a:lnTo>
                    <a:pt x="730" y="739"/>
                  </a:lnTo>
                  <a:lnTo>
                    <a:pt x="721" y="741"/>
                  </a:lnTo>
                  <a:lnTo>
                    <a:pt x="712" y="741"/>
                  </a:lnTo>
                  <a:lnTo>
                    <a:pt x="701" y="743"/>
                  </a:lnTo>
                  <a:lnTo>
                    <a:pt x="692" y="744"/>
                  </a:lnTo>
                  <a:lnTo>
                    <a:pt x="683" y="746"/>
                  </a:lnTo>
                  <a:lnTo>
                    <a:pt x="672" y="748"/>
                  </a:lnTo>
                  <a:lnTo>
                    <a:pt x="663" y="750"/>
                  </a:lnTo>
                  <a:lnTo>
                    <a:pt x="652" y="752"/>
                  </a:lnTo>
                  <a:lnTo>
                    <a:pt x="643" y="752"/>
                  </a:lnTo>
                  <a:lnTo>
                    <a:pt x="633" y="754"/>
                  </a:lnTo>
                  <a:lnTo>
                    <a:pt x="623" y="755"/>
                  </a:lnTo>
                  <a:lnTo>
                    <a:pt x="613" y="755"/>
                  </a:lnTo>
                  <a:lnTo>
                    <a:pt x="603" y="757"/>
                  </a:lnTo>
                  <a:lnTo>
                    <a:pt x="594" y="759"/>
                  </a:lnTo>
                  <a:lnTo>
                    <a:pt x="584" y="759"/>
                  </a:lnTo>
                  <a:lnTo>
                    <a:pt x="574" y="759"/>
                  </a:lnTo>
                  <a:lnTo>
                    <a:pt x="564" y="761"/>
                  </a:lnTo>
                  <a:lnTo>
                    <a:pt x="555" y="761"/>
                  </a:lnTo>
                  <a:lnTo>
                    <a:pt x="546" y="761"/>
                  </a:lnTo>
                  <a:lnTo>
                    <a:pt x="537" y="761"/>
                  </a:lnTo>
                  <a:lnTo>
                    <a:pt x="528" y="761"/>
                  </a:lnTo>
                  <a:lnTo>
                    <a:pt x="519" y="761"/>
                  </a:lnTo>
                  <a:lnTo>
                    <a:pt x="512" y="763"/>
                  </a:lnTo>
                  <a:lnTo>
                    <a:pt x="501" y="761"/>
                  </a:lnTo>
                  <a:lnTo>
                    <a:pt x="492" y="761"/>
                  </a:lnTo>
                  <a:lnTo>
                    <a:pt x="483" y="761"/>
                  </a:lnTo>
                  <a:lnTo>
                    <a:pt x="474" y="761"/>
                  </a:lnTo>
                  <a:lnTo>
                    <a:pt x="465" y="761"/>
                  </a:lnTo>
                  <a:lnTo>
                    <a:pt x="455" y="761"/>
                  </a:lnTo>
                  <a:lnTo>
                    <a:pt x="445" y="761"/>
                  </a:lnTo>
                  <a:lnTo>
                    <a:pt x="436" y="761"/>
                  </a:lnTo>
                  <a:lnTo>
                    <a:pt x="425" y="761"/>
                  </a:lnTo>
                  <a:lnTo>
                    <a:pt x="416" y="761"/>
                  </a:lnTo>
                  <a:lnTo>
                    <a:pt x="405" y="761"/>
                  </a:lnTo>
                  <a:lnTo>
                    <a:pt x="394" y="761"/>
                  </a:lnTo>
                  <a:lnTo>
                    <a:pt x="385" y="759"/>
                  </a:lnTo>
                  <a:lnTo>
                    <a:pt x="374" y="759"/>
                  </a:lnTo>
                  <a:lnTo>
                    <a:pt x="363" y="759"/>
                  </a:lnTo>
                  <a:lnTo>
                    <a:pt x="354" y="759"/>
                  </a:lnTo>
                  <a:lnTo>
                    <a:pt x="343" y="759"/>
                  </a:lnTo>
                  <a:lnTo>
                    <a:pt x="332" y="759"/>
                  </a:lnTo>
                  <a:lnTo>
                    <a:pt x="321" y="759"/>
                  </a:lnTo>
                  <a:lnTo>
                    <a:pt x="312" y="759"/>
                  </a:lnTo>
                  <a:lnTo>
                    <a:pt x="301" y="757"/>
                  </a:lnTo>
                  <a:lnTo>
                    <a:pt x="290" y="757"/>
                  </a:lnTo>
                  <a:lnTo>
                    <a:pt x="279" y="757"/>
                  </a:lnTo>
                  <a:lnTo>
                    <a:pt x="270" y="757"/>
                  </a:lnTo>
                  <a:lnTo>
                    <a:pt x="259" y="757"/>
                  </a:lnTo>
                  <a:lnTo>
                    <a:pt x="250" y="757"/>
                  </a:lnTo>
                  <a:lnTo>
                    <a:pt x="239" y="757"/>
                  </a:lnTo>
                  <a:lnTo>
                    <a:pt x="230" y="757"/>
                  </a:lnTo>
                  <a:lnTo>
                    <a:pt x="219" y="755"/>
                  </a:lnTo>
                  <a:lnTo>
                    <a:pt x="208" y="755"/>
                  </a:lnTo>
                  <a:lnTo>
                    <a:pt x="199" y="755"/>
                  </a:lnTo>
                  <a:lnTo>
                    <a:pt x="190" y="755"/>
                  </a:lnTo>
                  <a:lnTo>
                    <a:pt x="179" y="754"/>
                  </a:lnTo>
                  <a:lnTo>
                    <a:pt x="170" y="754"/>
                  </a:lnTo>
                  <a:lnTo>
                    <a:pt x="161" y="754"/>
                  </a:lnTo>
                  <a:lnTo>
                    <a:pt x="152" y="754"/>
                  </a:lnTo>
                  <a:lnTo>
                    <a:pt x="143" y="752"/>
                  </a:lnTo>
                  <a:lnTo>
                    <a:pt x="136" y="752"/>
                  </a:lnTo>
                  <a:lnTo>
                    <a:pt x="127" y="750"/>
                  </a:lnTo>
                  <a:lnTo>
                    <a:pt x="119" y="750"/>
                  </a:lnTo>
                  <a:lnTo>
                    <a:pt x="110" y="750"/>
                  </a:lnTo>
                  <a:lnTo>
                    <a:pt x="103" y="750"/>
                  </a:lnTo>
                  <a:lnTo>
                    <a:pt x="94" y="748"/>
                  </a:lnTo>
                  <a:lnTo>
                    <a:pt x="89" y="748"/>
                  </a:lnTo>
                  <a:lnTo>
                    <a:pt x="81" y="746"/>
                  </a:lnTo>
                  <a:lnTo>
                    <a:pt x="74" y="746"/>
                  </a:lnTo>
                  <a:lnTo>
                    <a:pt x="67" y="744"/>
                  </a:lnTo>
                  <a:lnTo>
                    <a:pt x="61" y="744"/>
                  </a:lnTo>
                  <a:lnTo>
                    <a:pt x="54" y="743"/>
                  </a:lnTo>
                  <a:lnTo>
                    <a:pt x="49" y="743"/>
                  </a:lnTo>
                  <a:lnTo>
                    <a:pt x="43" y="741"/>
                  </a:lnTo>
                  <a:lnTo>
                    <a:pt x="38" y="741"/>
                  </a:lnTo>
                  <a:lnTo>
                    <a:pt x="32" y="739"/>
                  </a:lnTo>
                  <a:lnTo>
                    <a:pt x="29" y="737"/>
                  </a:lnTo>
                  <a:lnTo>
                    <a:pt x="23" y="735"/>
                  </a:lnTo>
                  <a:lnTo>
                    <a:pt x="21" y="735"/>
                  </a:lnTo>
                  <a:lnTo>
                    <a:pt x="16" y="734"/>
                  </a:lnTo>
                  <a:lnTo>
                    <a:pt x="14" y="732"/>
                  </a:lnTo>
                  <a:lnTo>
                    <a:pt x="11" y="730"/>
                  </a:lnTo>
                  <a:lnTo>
                    <a:pt x="9" y="728"/>
                  </a:lnTo>
                  <a:lnTo>
                    <a:pt x="5" y="724"/>
                  </a:lnTo>
                  <a:lnTo>
                    <a:pt x="3" y="723"/>
                  </a:lnTo>
                  <a:lnTo>
                    <a:pt x="1" y="719"/>
                  </a:lnTo>
                  <a:lnTo>
                    <a:pt x="1" y="715"/>
                  </a:lnTo>
                  <a:lnTo>
                    <a:pt x="1" y="712"/>
                  </a:lnTo>
                  <a:lnTo>
                    <a:pt x="1" y="708"/>
                  </a:lnTo>
                  <a:lnTo>
                    <a:pt x="1" y="701"/>
                  </a:lnTo>
                  <a:lnTo>
                    <a:pt x="1" y="695"/>
                  </a:lnTo>
                  <a:lnTo>
                    <a:pt x="1" y="688"/>
                  </a:lnTo>
                  <a:lnTo>
                    <a:pt x="1" y="679"/>
                  </a:lnTo>
                  <a:lnTo>
                    <a:pt x="0" y="670"/>
                  </a:lnTo>
                  <a:lnTo>
                    <a:pt x="0" y="661"/>
                  </a:lnTo>
                  <a:lnTo>
                    <a:pt x="0" y="652"/>
                  </a:lnTo>
                  <a:lnTo>
                    <a:pt x="0" y="641"/>
                  </a:lnTo>
                  <a:lnTo>
                    <a:pt x="0" y="630"/>
                  </a:lnTo>
                  <a:lnTo>
                    <a:pt x="1" y="619"/>
                  </a:lnTo>
                  <a:lnTo>
                    <a:pt x="1" y="606"/>
                  </a:lnTo>
                  <a:lnTo>
                    <a:pt x="1" y="594"/>
                  </a:lnTo>
                  <a:lnTo>
                    <a:pt x="1" y="581"/>
                  </a:lnTo>
                  <a:lnTo>
                    <a:pt x="1" y="568"/>
                  </a:lnTo>
                  <a:lnTo>
                    <a:pt x="1" y="554"/>
                  </a:lnTo>
                  <a:lnTo>
                    <a:pt x="1" y="539"/>
                  </a:lnTo>
                  <a:lnTo>
                    <a:pt x="1" y="525"/>
                  </a:lnTo>
                  <a:lnTo>
                    <a:pt x="1" y="510"/>
                  </a:lnTo>
                  <a:lnTo>
                    <a:pt x="1" y="496"/>
                  </a:lnTo>
                  <a:lnTo>
                    <a:pt x="3" y="479"/>
                  </a:lnTo>
                  <a:lnTo>
                    <a:pt x="3" y="465"/>
                  </a:lnTo>
                  <a:lnTo>
                    <a:pt x="3" y="449"/>
                  </a:lnTo>
                  <a:lnTo>
                    <a:pt x="3" y="432"/>
                  </a:lnTo>
                  <a:lnTo>
                    <a:pt x="5" y="418"/>
                  </a:lnTo>
                  <a:lnTo>
                    <a:pt x="5" y="401"/>
                  </a:lnTo>
                  <a:lnTo>
                    <a:pt x="5" y="385"/>
                  </a:lnTo>
                  <a:lnTo>
                    <a:pt x="5" y="369"/>
                  </a:lnTo>
                  <a:lnTo>
                    <a:pt x="7" y="354"/>
                  </a:lnTo>
                  <a:lnTo>
                    <a:pt x="7" y="336"/>
                  </a:lnTo>
                  <a:lnTo>
                    <a:pt x="7" y="321"/>
                  </a:lnTo>
                  <a:lnTo>
                    <a:pt x="9" y="305"/>
                  </a:lnTo>
                  <a:lnTo>
                    <a:pt x="9" y="289"/>
                  </a:lnTo>
                  <a:lnTo>
                    <a:pt x="9" y="272"/>
                  </a:lnTo>
                  <a:lnTo>
                    <a:pt x="9" y="258"/>
                  </a:lnTo>
                  <a:lnTo>
                    <a:pt x="11" y="242"/>
                  </a:lnTo>
                  <a:lnTo>
                    <a:pt x="11" y="227"/>
                  </a:lnTo>
                  <a:lnTo>
                    <a:pt x="11" y="212"/>
                  </a:lnTo>
                  <a:lnTo>
                    <a:pt x="11" y="198"/>
                  </a:lnTo>
                  <a:lnTo>
                    <a:pt x="12" y="183"/>
                  </a:lnTo>
                  <a:lnTo>
                    <a:pt x="12" y="171"/>
                  </a:lnTo>
                  <a:lnTo>
                    <a:pt x="12" y="156"/>
                  </a:lnTo>
                  <a:lnTo>
                    <a:pt x="12" y="143"/>
                  </a:lnTo>
                  <a:lnTo>
                    <a:pt x="12" y="131"/>
                  </a:lnTo>
                  <a:lnTo>
                    <a:pt x="14" y="120"/>
                  </a:lnTo>
                  <a:lnTo>
                    <a:pt x="14" y="107"/>
                  </a:lnTo>
                  <a:lnTo>
                    <a:pt x="14" y="96"/>
                  </a:lnTo>
                  <a:lnTo>
                    <a:pt x="14" y="85"/>
                  </a:lnTo>
                  <a:lnTo>
                    <a:pt x="14" y="76"/>
                  </a:lnTo>
                  <a:lnTo>
                    <a:pt x="14" y="65"/>
                  </a:lnTo>
                  <a:lnTo>
                    <a:pt x="16" y="58"/>
                  </a:lnTo>
                  <a:lnTo>
                    <a:pt x="16" y="51"/>
                  </a:lnTo>
                  <a:lnTo>
                    <a:pt x="16" y="44"/>
                  </a:lnTo>
                  <a:lnTo>
                    <a:pt x="16" y="36"/>
                  </a:lnTo>
                  <a:lnTo>
                    <a:pt x="16" y="31"/>
                  </a:lnTo>
                  <a:lnTo>
                    <a:pt x="16" y="25"/>
                  </a:lnTo>
                  <a:lnTo>
                    <a:pt x="18" y="22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A18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441" y="1998"/>
              <a:ext cx="268" cy="113"/>
            </a:xfrm>
            <a:custGeom>
              <a:avLst/>
              <a:gdLst>
                <a:gd name="T0" fmla="*/ 2 w 216"/>
                <a:gd name="T1" fmla="*/ 96 h 109"/>
                <a:gd name="T2" fmla="*/ 13 w 216"/>
                <a:gd name="T3" fmla="*/ 98 h 109"/>
                <a:gd name="T4" fmla="*/ 24 w 216"/>
                <a:gd name="T5" fmla="*/ 98 h 109"/>
                <a:gd name="T6" fmla="*/ 35 w 216"/>
                <a:gd name="T7" fmla="*/ 100 h 109"/>
                <a:gd name="T8" fmla="*/ 48 w 216"/>
                <a:gd name="T9" fmla="*/ 101 h 109"/>
                <a:gd name="T10" fmla="*/ 58 w 216"/>
                <a:gd name="T11" fmla="*/ 101 h 109"/>
                <a:gd name="T12" fmla="*/ 73 w 216"/>
                <a:gd name="T13" fmla="*/ 103 h 109"/>
                <a:gd name="T14" fmla="*/ 88 w 216"/>
                <a:gd name="T15" fmla="*/ 105 h 109"/>
                <a:gd name="T16" fmla="*/ 102 w 216"/>
                <a:gd name="T17" fmla="*/ 107 h 109"/>
                <a:gd name="T18" fmla="*/ 117 w 216"/>
                <a:gd name="T19" fmla="*/ 107 h 109"/>
                <a:gd name="T20" fmla="*/ 129 w 216"/>
                <a:gd name="T21" fmla="*/ 109 h 109"/>
                <a:gd name="T22" fmla="*/ 144 w 216"/>
                <a:gd name="T23" fmla="*/ 109 h 109"/>
                <a:gd name="T24" fmla="*/ 157 w 216"/>
                <a:gd name="T25" fmla="*/ 109 h 109"/>
                <a:gd name="T26" fmla="*/ 169 w 216"/>
                <a:gd name="T27" fmla="*/ 109 h 109"/>
                <a:gd name="T28" fmla="*/ 180 w 216"/>
                <a:gd name="T29" fmla="*/ 109 h 109"/>
                <a:gd name="T30" fmla="*/ 189 w 216"/>
                <a:gd name="T31" fmla="*/ 109 h 109"/>
                <a:gd name="T32" fmla="*/ 198 w 216"/>
                <a:gd name="T33" fmla="*/ 107 h 109"/>
                <a:gd name="T34" fmla="*/ 209 w 216"/>
                <a:gd name="T35" fmla="*/ 103 h 109"/>
                <a:gd name="T36" fmla="*/ 213 w 216"/>
                <a:gd name="T37" fmla="*/ 98 h 109"/>
                <a:gd name="T38" fmla="*/ 213 w 216"/>
                <a:gd name="T39" fmla="*/ 89 h 109"/>
                <a:gd name="T40" fmla="*/ 215 w 216"/>
                <a:gd name="T41" fmla="*/ 78 h 109"/>
                <a:gd name="T42" fmla="*/ 215 w 216"/>
                <a:gd name="T43" fmla="*/ 65 h 109"/>
                <a:gd name="T44" fmla="*/ 216 w 216"/>
                <a:gd name="T45" fmla="*/ 52 h 109"/>
                <a:gd name="T46" fmla="*/ 216 w 216"/>
                <a:gd name="T47" fmla="*/ 38 h 109"/>
                <a:gd name="T48" fmla="*/ 215 w 216"/>
                <a:gd name="T49" fmla="*/ 27 h 109"/>
                <a:gd name="T50" fmla="*/ 213 w 216"/>
                <a:gd name="T51" fmla="*/ 16 h 109"/>
                <a:gd name="T52" fmla="*/ 209 w 216"/>
                <a:gd name="T53" fmla="*/ 3 h 109"/>
                <a:gd name="T54" fmla="*/ 204 w 216"/>
                <a:gd name="T55" fmla="*/ 0 h 109"/>
                <a:gd name="T56" fmla="*/ 195 w 216"/>
                <a:gd name="T57" fmla="*/ 0 h 109"/>
                <a:gd name="T58" fmla="*/ 180 w 216"/>
                <a:gd name="T59" fmla="*/ 0 h 109"/>
                <a:gd name="T60" fmla="*/ 171 w 216"/>
                <a:gd name="T61" fmla="*/ 1 h 109"/>
                <a:gd name="T62" fmla="*/ 158 w 216"/>
                <a:gd name="T63" fmla="*/ 3 h 109"/>
                <a:gd name="T64" fmla="*/ 147 w 216"/>
                <a:gd name="T65" fmla="*/ 5 h 109"/>
                <a:gd name="T66" fmla="*/ 135 w 216"/>
                <a:gd name="T67" fmla="*/ 7 h 109"/>
                <a:gd name="T68" fmla="*/ 122 w 216"/>
                <a:gd name="T69" fmla="*/ 9 h 109"/>
                <a:gd name="T70" fmla="*/ 109 w 216"/>
                <a:gd name="T71" fmla="*/ 11 h 109"/>
                <a:gd name="T72" fmla="*/ 97 w 216"/>
                <a:gd name="T73" fmla="*/ 12 h 109"/>
                <a:gd name="T74" fmla="*/ 84 w 216"/>
                <a:gd name="T75" fmla="*/ 14 h 109"/>
                <a:gd name="T76" fmla="*/ 71 w 216"/>
                <a:gd name="T77" fmla="*/ 16 h 109"/>
                <a:gd name="T78" fmla="*/ 60 w 216"/>
                <a:gd name="T79" fmla="*/ 18 h 109"/>
                <a:gd name="T80" fmla="*/ 49 w 216"/>
                <a:gd name="T81" fmla="*/ 20 h 109"/>
                <a:gd name="T82" fmla="*/ 38 w 216"/>
                <a:gd name="T83" fmla="*/ 20 h 109"/>
                <a:gd name="T84" fmla="*/ 31 w 216"/>
                <a:gd name="T85" fmla="*/ 21 h 109"/>
                <a:gd name="T86" fmla="*/ 19 w 216"/>
                <a:gd name="T87" fmla="*/ 23 h 109"/>
                <a:gd name="T88" fmla="*/ 15 w 216"/>
                <a:gd name="T89" fmla="*/ 2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109">
                  <a:moveTo>
                    <a:pt x="15" y="25"/>
                  </a:moveTo>
                  <a:lnTo>
                    <a:pt x="0" y="96"/>
                  </a:lnTo>
                  <a:lnTo>
                    <a:pt x="2" y="96"/>
                  </a:lnTo>
                  <a:lnTo>
                    <a:pt x="6" y="96"/>
                  </a:lnTo>
                  <a:lnTo>
                    <a:pt x="9" y="96"/>
                  </a:lnTo>
                  <a:lnTo>
                    <a:pt x="13" y="98"/>
                  </a:lnTo>
                  <a:lnTo>
                    <a:pt x="19" y="98"/>
                  </a:lnTo>
                  <a:lnTo>
                    <a:pt x="20" y="98"/>
                  </a:lnTo>
                  <a:lnTo>
                    <a:pt x="24" y="98"/>
                  </a:lnTo>
                  <a:lnTo>
                    <a:pt x="28" y="98"/>
                  </a:lnTo>
                  <a:lnTo>
                    <a:pt x="31" y="100"/>
                  </a:lnTo>
                  <a:lnTo>
                    <a:pt x="35" y="100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8" y="101"/>
                  </a:lnTo>
                  <a:lnTo>
                    <a:pt x="51" y="101"/>
                  </a:lnTo>
                  <a:lnTo>
                    <a:pt x="55" y="101"/>
                  </a:lnTo>
                  <a:lnTo>
                    <a:pt x="58" y="101"/>
                  </a:lnTo>
                  <a:lnTo>
                    <a:pt x="64" y="103"/>
                  </a:lnTo>
                  <a:lnTo>
                    <a:pt x="69" y="103"/>
                  </a:lnTo>
                  <a:lnTo>
                    <a:pt x="73" y="103"/>
                  </a:lnTo>
                  <a:lnTo>
                    <a:pt x="78" y="103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1" y="105"/>
                  </a:lnTo>
                  <a:lnTo>
                    <a:pt x="97" y="105"/>
                  </a:lnTo>
                  <a:lnTo>
                    <a:pt x="102" y="107"/>
                  </a:lnTo>
                  <a:lnTo>
                    <a:pt x="107" y="107"/>
                  </a:lnTo>
                  <a:lnTo>
                    <a:pt x="111" y="107"/>
                  </a:lnTo>
                  <a:lnTo>
                    <a:pt x="117" y="107"/>
                  </a:lnTo>
                  <a:lnTo>
                    <a:pt x="120" y="109"/>
                  </a:lnTo>
                  <a:lnTo>
                    <a:pt x="126" y="109"/>
                  </a:lnTo>
                  <a:lnTo>
                    <a:pt x="129" y="109"/>
                  </a:lnTo>
                  <a:lnTo>
                    <a:pt x="135" y="109"/>
                  </a:lnTo>
                  <a:lnTo>
                    <a:pt x="140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53" y="109"/>
                  </a:lnTo>
                  <a:lnTo>
                    <a:pt x="157" y="109"/>
                  </a:lnTo>
                  <a:lnTo>
                    <a:pt x="160" y="109"/>
                  </a:lnTo>
                  <a:lnTo>
                    <a:pt x="166" y="109"/>
                  </a:lnTo>
                  <a:lnTo>
                    <a:pt x="169" y="109"/>
                  </a:lnTo>
                  <a:lnTo>
                    <a:pt x="173" y="109"/>
                  </a:lnTo>
                  <a:lnTo>
                    <a:pt x="177" y="109"/>
                  </a:lnTo>
                  <a:lnTo>
                    <a:pt x="180" y="109"/>
                  </a:lnTo>
                  <a:lnTo>
                    <a:pt x="184" y="109"/>
                  </a:lnTo>
                  <a:lnTo>
                    <a:pt x="187" y="109"/>
                  </a:lnTo>
                  <a:lnTo>
                    <a:pt x="189" y="109"/>
                  </a:lnTo>
                  <a:lnTo>
                    <a:pt x="193" y="109"/>
                  </a:lnTo>
                  <a:lnTo>
                    <a:pt x="196" y="107"/>
                  </a:lnTo>
                  <a:lnTo>
                    <a:pt x="198" y="107"/>
                  </a:lnTo>
                  <a:lnTo>
                    <a:pt x="202" y="107"/>
                  </a:lnTo>
                  <a:lnTo>
                    <a:pt x="206" y="105"/>
                  </a:lnTo>
                  <a:lnTo>
                    <a:pt x="209" y="103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3" y="98"/>
                  </a:lnTo>
                  <a:lnTo>
                    <a:pt x="213" y="94"/>
                  </a:lnTo>
                  <a:lnTo>
                    <a:pt x="213" y="90"/>
                  </a:lnTo>
                  <a:lnTo>
                    <a:pt x="213" y="89"/>
                  </a:lnTo>
                  <a:lnTo>
                    <a:pt x="215" y="85"/>
                  </a:lnTo>
                  <a:lnTo>
                    <a:pt x="215" y="80"/>
                  </a:lnTo>
                  <a:lnTo>
                    <a:pt x="215" y="78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5" y="65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16" y="52"/>
                  </a:lnTo>
                  <a:lnTo>
                    <a:pt x="216" y="47"/>
                  </a:lnTo>
                  <a:lnTo>
                    <a:pt x="216" y="43"/>
                  </a:lnTo>
                  <a:lnTo>
                    <a:pt x="216" y="38"/>
                  </a:lnTo>
                  <a:lnTo>
                    <a:pt x="215" y="34"/>
                  </a:lnTo>
                  <a:lnTo>
                    <a:pt x="215" y="31"/>
                  </a:lnTo>
                  <a:lnTo>
                    <a:pt x="215" y="27"/>
                  </a:lnTo>
                  <a:lnTo>
                    <a:pt x="215" y="23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3" y="12"/>
                  </a:lnTo>
                  <a:lnTo>
                    <a:pt x="211" y="7"/>
                  </a:lnTo>
                  <a:lnTo>
                    <a:pt x="209" y="3"/>
                  </a:lnTo>
                  <a:lnTo>
                    <a:pt x="207" y="0"/>
                  </a:lnTo>
                  <a:lnTo>
                    <a:pt x="206" y="0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77" y="1"/>
                  </a:lnTo>
                  <a:lnTo>
                    <a:pt x="175" y="1"/>
                  </a:lnTo>
                  <a:lnTo>
                    <a:pt x="171" y="1"/>
                  </a:lnTo>
                  <a:lnTo>
                    <a:pt x="167" y="1"/>
                  </a:lnTo>
                  <a:lnTo>
                    <a:pt x="164" y="3"/>
                  </a:lnTo>
                  <a:lnTo>
                    <a:pt x="158" y="3"/>
                  </a:lnTo>
                  <a:lnTo>
                    <a:pt x="157" y="3"/>
                  </a:lnTo>
                  <a:lnTo>
                    <a:pt x="151" y="3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0" y="7"/>
                  </a:lnTo>
                  <a:lnTo>
                    <a:pt x="135" y="7"/>
                  </a:lnTo>
                  <a:lnTo>
                    <a:pt x="131" y="7"/>
                  </a:lnTo>
                  <a:lnTo>
                    <a:pt x="127" y="7"/>
                  </a:lnTo>
                  <a:lnTo>
                    <a:pt x="122" y="9"/>
                  </a:lnTo>
                  <a:lnTo>
                    <a:pt x="118" y="9"/>
                  </a:lnTo>
                  <a:lnTo>
                    <a:pt x="115" y="9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0" y="11"/>
                  </a:lnTo>
                  <a:lnTo>
                    <a:pt x="97" y="12"/>
                  </a:lnTo>
                  <a:lnTo>
                    <a:pt x="93" y="12"/>
                  </a:lnTo>
                  <a:lnTo>
                    <a:pt x="88" y="14"/>
                  </a:lnTo>
                  <a:lnTo>
                    <a:pt x="84" y="14"/>
                  </a:lnTo>
                  <a:lnTo>
                    <a:pt x="80" y="14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6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7" y="18"/>
                  </a:lnTo>
                  <a:lnTo>
                    <a:pt x="53" y="18"/>
                  </a:lnTo>
                  <a:lnTo>
                    <a:pt x="49" y="20"/>
                  </a:lnTo>
                  <a:lnTo>
                    <a:pt x="46" y="20"/>
                  </a:lnTo>
                  <a:lnTo>
                    <a:pt x="42" y="20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2" y="23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close/>
                </a:path>
              </a:pathLst>
            </a:cu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12"/>
            <p:cNvSpPr>
              <a:spLocks/>
            </p:cNvSpPr>
            <p:nvPr/>
          </p:nvSpPr>
          <p:spPr bwMode="auto">
            <a:xfrm>
              <a:off x="2240" y="2372"/>
              <a:ext cx="771" cy="241"/>
            </a:xfrm>
            <a:custGeom>
              <a:avLst/>
              <a:gdLst>
                <a:gd name="T0" fmla="*/ 2 w 621"/>
                <a:gd name="T1" fmla="*/ 232 h 232"/>
                <a:gd name="T2" fmla="*/ 605 w 621"/>
                <a:gd name="T3" fmla="*/ 31 h 232"/>
                <a:gd name="T4" fmla="*/ 601 w 621"/>
                <a:gd name="T5" fmla="*/ 29 h 232"/>
                <a:gd name="T6" fmla="*/ 594 w 621"/>
                <a:gd name="T7" fmla="*/ 29 h 232"/>
                <a:gd name="T8" fmla="*/ 583 w 621"/>
                <a:gd name="T9" fmla="*/ 27 h 232"/>
                <a:gd name="T10" fmla="*/ 576 w 621"/>
                <a:gd name="T11" fmla="*/ 27 h 232"/>
                <a:gd name="T12" fmla="*/ 569 w 621"/>
                <a:gd name="T13" fmla="*/ 25 h 232"/>
                <a:gd name="T14" fmla="*/ 560 w 621"/>
                <a:gd name="T15" fmla="*/ 25 h 232"/>
                <a:gd name="T16" fmla="*/ 551 w 621"/>
                <a:gd name="T17" fmla="*/ 24 h 232"/>
                <a:gd name="T18" fmla="*/ 540 w 621"/>
                <a:gd name="T19" fmla="*/ 22 h 232"/>
                <a:gd name="T20" fmla="*/ 531 w 621"/>
                <a:gd name="T21" fmla="*/ 22 h 232"/>
                <a:gd name="T22" fmla="*/ 518 w 621"/>
                <a:gd name="T23" fmla="*/ 20 h 232"/>
                <a:gd name="T24" fmla="*/ 507 w 621"/>
                <a:gd name="T25" fmla="*/ 20 h 232"/>
                <a:gd name="T26" fmla="*/ 494 w 621"/>
                <a:gd name="T27" fmla="*/ 18 h 232"/>
                <a:gd name="T28" fmla="*/ 483 w 621"/>
                <a:gd name="T29" fmla="*/ 16 h 232"/>
                <a:gd name="T30" fmla="*/ 471 w 621"/>
                <a:gd name="T31" fmla="*/ 15 h 232"/>
                <a:gd name="T32" fmla="*/ 458 w 621"/>
                <a:gd name="T33" fmla="*/ 15 h 232"/>
                <a:gd name="T34" fmla="*/ 445 w 621"/>
                <a:gd name="T35" fmla="*/ 13 h 232"/>
                <a:gd name="T36" fmla="*/ 433 w 621"/>
                <a:gd name="T37" fmla="*/ 11 h 232"/>
                <a:gd name="T38" fmla="*/ 420 w 621"/>
                <a:gd name="T39" fmla="*/ 9 h 232"/>
                <a:gd name="T40" fmla="*/ 407 w 621"/>
                <a:gd name="T41" fmla="*/ 9 h 232"/>
                <a:gd name="T42" fmla="*/ 394 w 621"/>
                <a:gd name="T43" fmla="*/ 7 h 232"/>
                <a:gd name="T44" fmla="*/ 384 w 621"/>
                <a:gd name="T45" fmla="*/ 7 h 232"/>
                <a:gd name="T46" fmla="*/ 371 w 621"/>
                <a:gd name="T47" fmla="*/ 5 h 232"/>
                <a:gd name="T48" fmla="*/ 358 w 621"/>
                <a:gd name="T49" fmla="*/ 4 h 232"/>
                <a:gd name="T50" fmla="*/ 347 w 621"/>
                <a:gd name="T51" fmla="*/ 4 h 232"/>
                <a:gd name="T52" fmla="*/ 336 w 621"/>
                <a:gd name="T53" fmla="*/ 2 h 232"/>
                <a:gd name="T54" fmla="*/ 327 w 621"/>
                <a:gd name="T55" fmla="*/ 2 h 232"/>
                <a:gd name="T56" fmla="*/ 318 w 621"/>
                <a:gd name="T57" fmla="*/ 0 h 232"/>
                <a:gd name="T58" fmla="*/ 309 w 621"/>
                <a:gd name="T59" fmla="*/ 0 h 232"/>
                <a:gd name="T60" fmla="*/ 302 w 621"/>
                <a:gd name="T61" fmla="*/ 0 h 232"/>
                <a:gd name="T62" fmla="*/ 293 w 621"/>
                <a:gd name="T63" fmla="*/ 0 h 232"/>
                <a:gd name="T64" fmla="*/ 285 w 621"/>
                <a:gd name="T65" fmla="*/ 0 h 232"/>
                <a:gd name="T66" fmla="*/ 276 w 621"/>
                <a:gd name="T67" fmla="*/ 0 h 232"/>
                <a:gd name="T68" fmla="*/ 265 w 621"/>
                <a:gd name="T69" fmla="*/ 0 h 232"/>
                <a:gd name="T70" fmla="*/ 255 w 621"/>
                <a:gd name="T71" fmla="*/ 0 h 232"/>
                <a:gd name="T72" fmla="*/ 244 w 621"/>
                <a:gd name="T73" fmla="*/ 2 h 232"/>
                <a:gd name="T74" fmla="*/ 233 w 621"/>
                <a:gd name="T75" fmla="*/ 2 h 232"/>
                <a:gd name="T76" fmla="*/ 222 w 621"/>
                <a:gd name="T77" fmla="*/ 4 h 232"/>
                <a:gd name="T78" fmla="*/ 209 w 621"/>
                <a:gd name="T79" fmla="*/ 5 h 232"/>
                <a:gd name="T80" fmla="*/ 196 w 621"/>
                <a:gd name="T81" fmla="*/ 7 h 232"/>
                <a:gd name="T82" fmla="*/ 184 w 621"/>
                <a:gd name="T83" fmla="*/ 9 h 232"/>
                <a:gd name="T84" fmla="*/ 171 w 621"/>
                <a:gd name="T85" fmla="*/ 11 h 232"/>
                <a:gd name="T86" fmla="*/ 158 w 621"/>
                <a:gd name="T87" fmla="*/ 13 h 232"/>
                <a:gd name="T88" fmla="*/ 146 w 621"/>
                <a:gd name="T89" fmla="*/ 15 h 232"/>
                <a:gd name="T90" fmla="*/ 133 w 621"/>
                <a:gd name="T91" fmla="*/ 16 h 232"/>
                <a:gd name="T92" fmla="*/ 122 w 621"/>
                <a:gd name="T93" fmla="*/ 20 h 232"/>
                <a:gd name="T94" fmla="*/ 109 w 621"/>
                <a:gd name="T95" fmla="*/ 20 h 232"/>
                <a:gd name="T96" fmla="*/ 97 w 621"/>
                <a:gd name="T97" fmla="*/ 22 h 232"/>
                <a:gd name="T98" fmla="*/ 86 w 621"/>
                <a:gd name="T99" fmla="*/ 24 h 232"/>
                <a:gd name="T100" fmla="*/ 75 w 621"/>
                <a:gd name="T101" fmla="*/ 27 h 232"/>
                <a:gd name="T102" fmla="*/ 64 w 621"/>
                <a:gd name="T103" fmla="*/ 29 h 232"/>
                <a:gd name="T104" fmla="*/ 55 w 621"/>
                <a:gd name="T105" fmla="*/ 31 h 232"/>
                <a:gd name="T106" fmla="*/ 44 w 621"/>
                <a:gd name="T107" fmla="*/ 33 h 232"/>
                <a:gd name="T108" fmla="*/ 37 w 621"/>
                <a:gd name="T109" fmla="*/ 34 h 232"/>
                <a:gd name="T110" fmla="*/ 28 w 621"/>
                <a:gd name="T111" fmla="*/ 36 h 232"/>
                <a:gd name="T112" fmla="*/ 22 w 621"/>
                <a:gd name="T113" fmla="*/ 36 h 232"/>
                <a:gd name="T114" fmla="*/ 15 w 621"/>
                <a:gd name="T115" fmla="*/ 38 h 232"/>
                <a:gd name="T116" fmla="*/ 9 w 621"/>
                <a:gd name="T117" fmla="*/ 40 h 232"/>
                <a:gd name="T118" fmla="*/ 4 w 621"/>
                <a:gd name="T119" fmla="*/ 40 h 232"/>
                <a:gd name="T120" fmla="*/ 0 w 621"/>
                <a:gd name="T121" fmla="*/ 4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1" h="232">
                  <a:moveTo>
                    <a:pt x="0" y="42"/>
                  </a:moveTo>
                  <a:lnTo>
                    <a:pt x="2" y="232"/>
                  </a:lnTo>
                  <a:lnTo>
                    <a:pt x="621" y="205"/>
                  </a:lnTo>
                  <a:lnTo>
                    <a:pt x="605" y="31"/>
                  </a:lnTo>
                  <a:lnTo>
                    <a:pt x="603" y="29"/>
                  </a:lnTo>
                  <a:lnTo>
                    <a:pt x="601" y="29"/>
                  </a:lnTo>
                  <a:lnTo>
                    <a:pt x="600" y="29"/>
                  </a:lnTo>
                  <a:lnTo>
                    <a:pt x="594" y="29"/>
                  </a:lnTo>
                  <a:lnTo>
                    <a:pt x="589" y="27"/>
                  </a:lnTo>
                  <a:lnTo>
                    <a:pt x="583" y="27"/>
                  </a:lnTo>
                  <a:lnTo>
                    <a:pt x="580" y="27"/>
                  </a:lnTo>
                  <a:lnTo>
                    <a:pt x="576" y="27"/>
                  </a:lnTo>
                  <a:lnTo>
                    <a:pt x="572" y="25"/>
                  </a:lnTo>
                  <a:lnTo>
                    <a:pt x="569" y="25"/>
                  </a:lnTo>
                  <a:lnTo>
                    <a:pt x="563" y="25"/>
                  </a:lnTo>
                  <a:lnTo>
                    <a:pt x="560" y="25"/>
                  </a:lnTo>
                  <a:lnTo>
                    <a:pt x="554" y="24"/>
                  </a:lnTo>
                  <a:lnTo>
                    <a:pt x="551" y="24"/>
                  </a:lnTo>
                  <a:lnTo>
                    <a:pt x="545" y="22"/>
                  </a:lnTo>
                  <a:lnTo>
                    <a:pt x="540" y="22"/>
                  </a:lnTo>
                  <a:lnTo>
                    <a:pt x="534" y="22"/>
                  </a:lnTo>
                  <a:lnTo>
                    <a:pt x="531" y="22"/>
                  </a:lnTo>
                  <a:lnTo>
                    <a:pt x="523" y="20"/>
                  </a:lnTo>
                  <a:lnTo>
                    <a:pt x="518" y="20"/>
                  </a:lnTo>
                  <a:lnTo>
                    <a:pt x="512" y="20"/>
                  </a:lnTo>
                  <a:lnTo>
                    <a:pt x="507" y="20"/>
                  </a:lnTo>
                  <a:lnTo>
                    <a:pt x="502" y="18"/>
                  </a:lnTo>
                  <a:lnTo>
                    <a:pt x="494" y="18"/>
                  </a:lnTo>
                  <a:lnTo>
                    <a:pt x="489" y="16"/>
                  </a:lnTo>
                  <a:lnTo>
                    <a:pt x="483" y="16"/>
                  </a:lnTo>
                  <a:lnTo>
                    <a:pt x="476" y="16"/>
                  </a:lnTo>
                  <a:lnTo>
                    <a:pt x="471" y="15"/>
                  </a:lnTo>
                  <a:lnTo>
                    <a:pt x="463" y="15"/>
                  </a:lnTo>
                  <a:lnTo>
                    <a:pt x="458" y="15"/>
                  </a:lnTo>
                  <a:lnTo>
                    <a:pt x="451" y="13"/>
                  </a:lnTo>
                  <a:lnTo>
                    <a:pt x="445" y="13"/>
                  </a:lnTo>
                  <a:lnTo>
                    <a:pt x="438" y="11"/>
                  </a:lnTo>
                  <a:lnTo>
                    <a:pt x="433" y="11"/>
                  </a:lnTo>
                  <a:lnTo>
                    <a:pt x="425" y="9"/>
                  </a:lnTo>
                  <a:lnTo>
                    <a:pt x="420" y="9"/>
                  </a:lnTo>
                  <a:lnTo>
                    <a:pt x="413" y="9"/>
                  </a:lnTo>
                  <a:lnTo>
                    <a:pt x="407" y="9"/>
                  </a:lnTo>
                  <a:lnTo>
                    <a:pt x="400" y="7"/>
                  </a:lnTo>
                  <a:lnTo>
                    <a:pt x="394" y="7"/>
                  </a:lnTo>
                  <a:lnTo>
                    <a:pt x="389" y="7"/>
                  </a:lnTo>
                  <a:lnTo>
                    <a:pt x="384" y="7"/>
                  </a:lnTo>
                  <a:lnTo>
                    <a:pt x="376" y="5"/>
                  </a:lnTo>
                  <a:lnTo>
                    <a:pt x="371" y="5"/>
                  </a:lnTo>
                  <a:lnTo>
                    <a:pt x="364" y="4"/>
                  </a:lnTo>
                  <a:lnTo>
                    <a:pt x="358" y="4"/>
                  </a:lnTo>
                  <a:lnTo>
                    <a:pt x="353" y="4"/>
                  </a:lnTo>
                  <a:lnTo>
                    <a:pt x="347" y="4"/>
                  </a:lnTo>
                  <a:lnTo>
                    <a:pt x="342" y="2"/>
                  </a:lnTo>
                  <a:lnTo>
                    <a:pt x="336" y="2"/>
                  </a:lnTo>
                  <a:lnTo>
                    <a:pt x="333" y="2"/>
                  </a:lnTo>
                  <a:lnTo>
                    <a:pt x="327" y="2"/>
                  </a:lnTo>
                  <a:lnTo>
                    <a:pt x="322" y="0"/>
                  </a:lnTo>
                  <a:lnTo>
                    <a:pt x="318" y="0"/>
                  </a:lnTo>
                  <a:lnTo>
                    <a:pt x="313" y="0"/>
                  </a:lnTo>
                  <a:lnTo>
                    <a:pt x="309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5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1" y="0"/>
                  </a:lnTo>
                  <a:lnTo>
                    <a:pt x="265" y="0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49" y="0"/>
                  </a:lnTo>
                  <a:lnTo>
                    <a:pt x="244" y="2"/>
                  </a:lnTo>
                  <a:lnTo>
                    <a:pt x="238" y="2"/>
                  </a:lnTo>
                  <a:lnTo>
                    <a:pt x="233" y="2"/>
                  </a:lnTo>
                  <a:lnTo>
                    <a:pt x="227" y="4"/>
                  </a:lnTo>
                  <a:lnTo>
                    <a:pt x="222" y="4"/>
                  </a:lnTo>
                  <a:lnTo>
                    <a:pt x="215" y="4"/>
                  </a:lnTo>
                  <a:lnTo>
                    <a:pt x="209" y="5"/>
                  </a:lnTo>
                  <a:lnTo>
                    <a:pt x="202" y="5"/>
                  </a:lnTo>
                  <a:lnTo>
                    <a:pt x="196" y="7"/>
                  </a:lnTo>
                  <a:lnTo>
                    <a:pt x="189" y="7"/>
                  </a:lnTo>
                  <a:lnTo>
                    <a:pt x="184" y="9"/>
                  </a:lnTo>
                  <a:lnTo>
                    <a:pt x="176" y="9"/>
                  </a:lnTo>
                  <a:lnTo>
                    <a:pt x="171" y="11"/>
                  </a:lnTo>
                  <a:lnTo>
                    <a:pt x="164" y="11"/>
                  </a:lnTo>
                  <a:lnTo>
                    <a:pt x="158" y="13"/>
                  </a:lnTo>
                  <a:lnTo>
                    <a:pt x="151" y="13"/>
                  </a:lnTo>
                  <a:lnTo>
                    <a:pt x="146" y="15"/>
                  </a:lnTo>
                  <a:lnTo>
                    <a:pt x="138" y="15"/>
                  </a:lnTo>
                  <a:lnTo>
                    <a:pt x="133" y="16"/>
                  </a:lnTo>
                  <a:lnTo>
                    <a:pt x="127" y="18"/>
                  </a:lnTo>
                  <a:lnTo>
                    <a:pt x="122" y="20"/>
                  </a:lnTo>
                  <a:lnTo>
                    <a:pt x="115" y="20"/>
                  </a:lnTo>
                  <a:lnTo>
                    <a:pt x="109" y="20"/>
                  </a:lnTo>
                  <a:lnTo>
                    <a:pt x="102" y="22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86" y="24"/>
                  </a:lnTo>
                  <a:lnTo>
                    <a:pt x="80" y="25"/>
                  </a:lnTo>
                  <a:lnTo>
                    <a:pt x="75" y="27"/>
                  </a:lnTo>
                  <a:lnTo>
                    <a:pt x="69" y="27"/>
                  </a:lnTo>
                  <a:lnTo>
                    <a:pt x="64" y="29"/>
                  </a:lnTo>
                  <a:lnTo>
                    <a:pt x="58" y="29"/>
                  </a:lnTo>
                  <a:lnTo>
                    <a:pt x="55" y="31"/>
                  </a:lnTo>
                  <a:lnTo>
                    <a:pt x="49" y="31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7" y="34"/>
                  </a:lnTo>
                  <a:lnTo>
                    <a:pt x="31" y="34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18" y="38"/>
                  </a:lnTo>
                  <a:lnTo>
                    <a:pt x="15" y="38"/>
                  </a:lnTo>
                  <a:lnTo>
                    <a:pt x="11" y="38"/>
                  </a:lnTo>
                  <a:lnTo>
                    <a:pt x="9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8B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13"/>
            <p:cNvSpPr>
              <a:spLocks/>
            </p:cNvSpPr>
            <p:nvPr/>
          </p:nvSpPr>
          <p:spPr bwMode="auto">
            <a:xfrm>
              <a:off x="2227" y="2520"/>
              <a:ext cx="758" cy="139"/>
            </a:xfrm>
            <a:custGeom>
              <a:avLst/>
              <a:gdLst>
                <a:gd name="T0" fmla="*/ 4 w 611"/>
                <a:gd name="T1" fmla="*/ 59 h 135"/>
                <a:gd name="T2" fmla="*/ 15 w 611"/>
                <a:gd name="T3" fmla="*/ 53 h 135"/>
                <a:gd name="T4" fmla="*/ 26 w 611"/>
                <a:gd name="T5" fmla="*/ 49 h 135"/>
                <a:gd name="T6" fmla="*/ 37 w 611"/>
                <a:gd name="T7" fmla="*/ 44 h 135"/>
                <a:gd name="T8" fmla="*/ 49 w 611"/>
                <a:gd name="T9" fmla="*/ 37 h 135"/>
                <a:gd name="T10" fmla="*/ 62 w 611"/>
                <a:gd name="T11" fmla="*/ 33 h 135"/>
                <a:gd name="T12" fmla="*/ 75 w 611"/>
                <a:gd name="T13" fmla="*/ 28 h 135"/>
                <a:gd name="T14" fmla="*/ 86 w 611"/>
                <a:gd name="T15" fmla="*/ 24 h 135"/>
                <a:gd name="T16" fmla="*/ 100 w 611"/>
                <a:gd name="T17" fmla="*/ 24 h 135"/>
                <a:gd name="T18" fmla="*/ 115 w 611"/>
                <a:gd name="T19" fmla="*/ 26 h 135"/>
                <a:gd name="T20" fmla="*/ 126 w 611"/>
                <a:gd name="T21" fmla="*/ 28 h 135"/>
                <a:gd name="T22" fmla="*/ 137 w 611"/>
                <a:gd name="T23" fmla="*/ 29 h 135"/>
                <a:gd name="T24" fmla="*/ 149 w 611"/>
                <a:gd name="T25" fmla="*/ 33 h 135"/>
                <a:gd name="T26" fmla="*/ 162 w 611"/>
                <a:gd name="T27" fmla="*/ 35 h 135"/>
                <a:gd name="T28" fmla="*/ 177 w 611"/>
                <a:gd name="T29" fmla="*/ 37 h 135"/>
                <a:gd name="T30" fmla="*/ 187 w 611"/>
                <a:gd name="T31" fmla="*/ 39 h 135"/>
                <a:gd name="T32" fmla="*/ 200 w 611"/>
                <a:gd name="T33" fmla="*/ 40 h 135"/>
                <a:gd name="T34" fmla="*/ 211 w 611"/>
                <a:gd name="T35" fmla="*/ 40 h 135"/>
                <a:gd name="T36" fmla="*/ 222 w 611"/>
                <a:gd name="T37" fmla="*/ 40 h 135"/>
                <a:gd name="T38" fmla="*/ 229 w 611"/>
                <a:gd name="T39" fmla="*/ 37 h 135"/>
                <a:gd name="T40" fmla="*/ 240 w 611"/>
                <a:gd name="T41" fmla="*/ 35 h 135"/>
                <a:gd name="T42" fmla="*/ 251 w 611"/>
                <a:gd name="T43" fmla="*/ 29 h 135"/>
                <a:gd name="T44" fmla="*/ 264 w 611"/>
                <a:gd name="T45" fmla="*/ 24 h 135"/>
                <a:gd name="T46" fmla="*/ 276 w 611"/>
                <a:gd name="T47" fmla="*/ 19 h 135"/>
                <a:gd name="T48" fmla="*/ 287 w 611"/>
                <a:gd name="T49" fmla="*/ 13 h 135"/>
                <a:gd name="T50" fmla="*/ 298 w 611"/>
                <a:gd name="T51" fmla="*/ 8 h 135"/>
                <a:gd name="T52" fmla="*/ 311 w 611"/>
                <a:gd name="T53" fmla="*/ 6 h 135"/>
                <a:gd name="T54" fmla="*/ 322 w 611"/>
                <a:gd name="T55" fmla="*/ 2 h 135"/>
                <a:gd name="T56" fmla="*/ 331 w 611"/>
                <a:gd name="T57" fmla="*/ 0 h 135"/>
                <a:gd name="T58" fmla="*/ 338 w 611"/>
                <a:gd name="T59" fmla="*/ 2 h 135"/>
                <a:gd name="T60" fmla="*/ 347 w 611"/>
                <a:gd name="T61" fmla="*/ 6 h 135"/>
                <a:gd name="T62" fmla="*/ 358 w 611"/>
                <a:gd name="T63" fmla="*/ 8 h 135"/>
                <a:gd name="T64" fmla="*/ 369 w 611"/>
                <a:gd name="T65" fmla="*/ 13 h 135"/>
                <a:gd name="T66" fmla="*/ 380 w 611"/>
                <a:gd name="T67" fmla="*/ 17 h 135"/>
                <a:gd name="T68" fmla="*/ 393 w 611"/>
                <a:gd name="T69" fmla="*/ 22 h 135"/>
                <a:gd name="T70" fmla="*/ 404 w 611"/>
                <a:gd name="T71" fmla="*/ 28 h 135"/>
                <a:gd name="T72" fmla="*/ 416 w 611"/>
                <a:gd name="T73" fmla="*/ 31 h 135"/>
                <a:gd name="T74" fmla="*/ 425 w 611"/>
                <a:gd name="T75" fmla="*/ 35 h 135"/>
                <a:gd name="T76" fmla="*/ 436 w 611"/>
                <a:gd name="T77" fmla="*/ 37 h 135"/>
                <a:gd name="T78" fmla="*/ 451 w 611"/>
                <a:gd name="T79" fmla="*/ 39 h 135"/>
                <a:gd name="T80" fmla="*/ 465 w 611"/>
                <a:gd name="T81" fmla="*/ 37 h 135"/>
                <a:gd name="T82" fmla="*/ 484 w 611"/>
                <a:gd name="T83" fmla="*/ 31 h 135"/>
                <a:gd name="T84" fmla="*/ 502 w 611"/>
                <a:gd name="T85" fmla="*/ 28 h 135"/>
                <a:gd name="T86" fmla="*/ 518 w 611"/>
                <a:gd name="T87" fmla="*/ 24 h 135"/>
                <a:gd name="T88" fmla="*/ 533 w 611"/>
                <a:gd name="T89" fmla="*/ 24 h 135"/>
                <a:gd name="T90" fmla="*/ 547 w 611"/>
                <a:gd name="T91" fmla="*/ 26 h 135"/>
                <a:gd name="T92" fmla="*/ 563 w 611"/>
                <a:gd name="T93" fmla="*/ 31 h 135"/>
                <a:gd name="T94" fmla="*/ 578 w 611"/>
                <a:gd name="T95" fmla="*/ 35 h 135"/>
                <a:gd name="T96" fmla="*/ 591 w 611"/>
                <a:gd name="T97" fmla="*/ 39 h 135"/>
                <a:gd name="T98" fmla="*/ 598 w 611"/>
                <a:gd name="T99" fmla="*/ 42 h 135"/>
                <a:gd name="T100" fmla="*/ 2 w 611"/>
                <a:gd name="T10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1" h="135">
                  <a:moveTo>
                    <a:pt x="0" y="62"/>
                  </a:moveTo>
                  <a:lnTo>
                    <a:pt x="2" y="60"/>
                  </a:lnTo>
                  <a:lnTo>
                    <a:pt x="4" y="59"/>
                  </a:lnTo>
                  <a:lnTo>
                    <a:pt x="8" y="57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51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29" y="46"/>
                  </a:lnTo>
                  <a:lnTo>
                    <a:pt x="33" y="46"/>
                  </a:lnTo>
                  <a:lnTo>
                    <a:pt x="37" y="44"/>
                  </a:lnTo>
                  <a:lnTo>
                    <a:pt x="42" y="42"/>
                  </a:lnTo>
                  <a:lnTo>
                    <a:pt x="46" y="39"/>
                  </a:lnTo>
                  <a:lnTo>
                    <a:pt x="49" y="37"/>
                  </a:lnTo>
                  <a:lnTo>
                    <a:pt x="53" y="37"/>
                  </a:lnTo>
                  <a:lnTo>
                    <a:pt x="59" y="35"/>
                  </a:lnTo>
                  <a:lnTo>
                    <a:pt x="62" y="33"/>
                  </a:lnTo>
                  <a:lnTo>
                    <a:pt x="66" y="31"/>
                  </a:lnTo>
                  <a:lnTo>
                    <a:pt x="69" y="29"/>
                  </a:lnTo>
                  <a:lnTo>
                    <a:pt x="75" y="28"/>
                  </a:lnTo>
                  <a:lnTo>
                    <a:pt x="79" y="28"/>
                  </a:lnTo>
                  <a:lnTo>
                    <a:pt x="82" y="26"/>
                  </a:lnTo>
                  <a:lnTo>
                    <a:pt x="86" y="24"/>
                  </a:lnTo>
                  <a:lnTo>
                    <a:pt x="89" y="24"/>
                  </a:lnTo>
                  <a:lnTo>
                    <a:pt x="95" y="24"/>
                  </a:lnTo>
                  <a:lnTo>
                    <a:pt x="100" y="24"/>
                  </a:lnTo>
                  <a:lnTo>
                    <a:pt x="106" y="24"/>
                  </a:lnTo>
                  <a:lnTo>
                    <a:pt x="111" y="26"/>
                  </a:lnTo>
                  <a:lnTo>
                    <a:pt x="115" y="26"/>
                  </a:lnTo>
                  <a:lnTo>
                    <a:pt x="118" y="28"/>
                  </a:lnTo>
                  <a:lnTo>
                    <a:pt x="122" y="28"/>
                  </a:lnTo>
                  <a:lnTo>
                    <a:pt x="126" y="28"/>
                  </a:lnTo>
                  <a:lnTo>
                    <a:pt x="129" y="28"/>
                  </a:lnTo>
                  <a:lnTo>
                    <a:pt x="133" y="29"/>
                  </a:lnTo>
                  <a:lnTo>
                    <a:pt x="137" y="29"/>
                  </a:lnTo>
                  <a:lnTo>
                    <a:pt x="142" y="31"/>
                  </a:lnTo>
                  <a:lnTo>
                    <a:pt x="146" y="31"/>
                  </a:lnTo>
                  <a:lnTo>
                    <a:pt x="149" y="33"/>
                  </a:lnTo>
                  <a:lnTo>
                    <a:pt x="155" y="33"/>
                  </a:lnTo>
                  <a:lnTo>
                    <a:pt x="158" y="35"/>
                  </a:lnTo>
                  <a:lnTo>
                    <a:pt x="162" y="35"/>
                  </a:lnTo>
                  <a:lnTo>
                    <a:pt x="168" y="37"/>
                  </a:lnTo>
                  <a:lnTo>
                    <a:pt x="171" y="37"/>
                  </a:lnTo>
                  <a:lnTo>
                    <a:pt x="177" y="37"/>
                  </a:lnTo>
                  <a:lnTo>
                    <a:pt x="180" y="37"/>
                  </a:lnTo>
                  <a:lnTo>
                    <a:pt x="184" y="39"/>
                  </a:lnTo>
                  <a:lnTo>
                    <a:pt x="187" y="39"/>
                  </a:lnTo>
                  <a:lnTo>
                    <a:pt x="193" y="40"/>
                  </a:lnTo>
                  <a:lnTo>
                    <a:pt x="197" y="40"/>
                  </a:lnTo>
                  <a:lnTo>
                    <a:pt x="200" y="40"/>
                  </a:lnTo>
                  <a:lnTo>
                    <a:pt x="204" y="40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5" y="40"/>
                  </a:lnTo>
                  <a:lnTo>
                    <a:pt x="218" y="40"/>
                  </a:lnTo>
                  <a:lnTo>
                    <a:pt x="222" y="40"/>
                  </a:lnTo>
                  <a:lnTo>
                    <a:pt x="224" y="39"/>
                  </a:lnTo>
                  <a:lnTo>
                    <a:pt x="227" y="39"/>
                  </a:lnTo>
                  <a:lnTo>
                    <a:pt x="229" y="37"/>
                  </a:lnTo>
                  <a:lnTo>
                    <a:pt x="233" y="37"/>
                  </a:lnTo>
                  <a:lnTo>
                    <a:pt x="237" y="35"/>
                  </a:lnTo>
                  <a:lnTo>
                    <a:pt x="240" y="35"/>
                  </a:lnTo>
                  <a:lnTo>
                    <a:pt x="244" y="33"/>
                  </a:lnTo>
                  <a:lnTo>
                    <a:pt x="247" y="31"/>
                  </a:lnTo>
                  <a:lnTo>
                    <a:pt x="251" y="29"/>
                  </a:lnTo>
                  <a:lnTo>
                    <a:pt x="255" y="28"/>
                  </a:lnTo>
                  <a:lnTo>
                    <a:pt x="258" y="26"/>
                  </a:lnTo>
                  <a:lnTo>
                    <a:pt x="264" y="24"/>
                  </a:lnTo>
                  <a:lnTo>
                    <a:pt x="267" y="22"/>
                  </a:lnTo>
                  <a:lnTo>
                    <a:pt x="271" y="20"/>
                  </a:lnTo>
                  <a:lnTo>
                    <a:pt x="276" y="19"/>
                  </a:lnTo>
                  <a:lnTo>
                    <a:pt x="280" y="17"/>
                  </a:lnTo>
                  <a:lnTo>
                    <a:pt x="284" y="15"/>
                  </a:lnTo>
                  <a:lnTo>
                    <a:pt x="287" y="13"/>
                  </a:lnTo>
                  <a:lnTo>
                    <a:pt x="291" y="11"/>
                  </a:lnTo>
                  <a:lnTo>
                    <a:pt x="296" y="9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7" y="6"/>
                  </a:lnTo>
                  <a:lnTo>
                    <a:pt x="311" y="6"/>
                  </a:lnTo>
                  <a:lnTo>
                    <a:pt x="315" y="4"/>
                  </a:lnTo>
                  <a:lnTo>
                    <a:pt x="318" y="2"/>
                  </a:lnTo>
                  <a:lnTo>
                    <a:pt x="322" y="2"/>
                  </a:lnTo>
                  <a:lnTo>
                    <a:pt x="326" y="2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5" y="4"/>
                  </a:lnTo>
                  <a:lnTo>
                    <a:pt x="347" y="6"/>
                  </a:lnTo>
                  <a:lnTo>
                    <a:pt x="351" y="6"/>
                  </a:lnTo>
                  <a:lnTo>
                    <a:pt x="355" y="8"/>
                  </a:lnTo>
                  <a:lnTo>
                    <a:pt x="358" y="8"/>
                  </a:lnTo>
                  <a:lnTo>
                    <a:pt x="362" y="9"/>
                  </a:lnTo>
                  <a:lnTo>
                    <a:pt x="365" y="11"/>
                  </a:lnTo>
                  <a:lnTo>
                    <a:pt x="369" y="13"/>
                  </a:lnTo>
                  <a:lnTo>
                    <a:pt x="373" y="15"/>
                  </a:lnTo>
                  <a:lnTo>
                    <a:pt x="376" y="17"/>
                  </a:lnTo>
                  <a:lnTo>
                    <a:pt x="380" y="17"/>
                  </a:lnTo>
                  <a:lnTo>
                    <a:pt x="385" y="19"/>
                  </a:lnTo>
                  <a:lnTo>
                    <a:pt x="389" y="20"/>
                  </a:lnTo>
                  <a:lnTo>
                    <a:pt x="393" y="22"/>
                  </a:lnTo>
                  <a:lnTo>
                    <a:pt x="396" y="24"/>
                  </a:lnTo>
                  <a:lnTo>
                    <a:pt x="400" y="26"/>
                  </a:lnTo>
                  <a:lnTo>
                    <a:pt x="404" y="28"/>
                  </a:lnTo>
                  <a:lnTo>
                    <a:pt x="407" y="28"/>
                  </a:lnTo>
                  <a:lnTo>
                    <a:pt x="411" y="29"/>
                  </a:lnTo>
                  <a:lnTo>
                    <a:pt x="416" y="31"/>
                  </a:lnTo>
                  <a:lnTo>
                    <a:pt x="418" y="31"/>
                  </a:lnTo>
                  <a:lnTo>
                    <a:pt x="424" y="33"/>
                  </a:lnTo>
                  <a:lnTo>
                    <a:pt x="425" y="35"/>
                  </a:lnTo>
                  <a:lnTo>
                    <a:pt x="429" y="35"/>
                  </a:lnTo>
                  <a:lnTo>
                    <a:pt x="433" y="37"/>
                  </a:lnTo>
                  <a:lnTo>
                    <a:pt x="436" y="37"/>
                  </a:lnTo>
                  <a:lnTo>
                    <a:pt x="442" y="39"/>
                  </a:lnTo>
                  <a:lnTo>
                    <a:pt x="445" y="39"/>
                  </a:lnTo>
                  <a:lnTo>
                    <a:pt x="451" y="39"/>
                  </a:lnTo>
                  <a:lnTo>
                    <a:pt x="454" y="37"/>
                  </a:lnTo>
                  <a:lnTo>
                    <a:pt x="460" y="37"/>
                  </a:lnTo>
                  <a:lnTo>
                    <a:pt x="465" y="37"/>
                  </a:lnTo>
                  <a:lnTo>
                    <a:pt x="471" y="35"/>
                  </a:lnTo>
                  <a:lnTo>
                    <a:pt x="478" y="33"/>
                  </a:lnTo>
                  <a:lnTo>
                    <a:pt x="484" y="31"/>
                  </a:lnTo>
                  <a:lnTo>
                    <a:pt x="489" y="29"/>
                  </a:lnTo>
                  <a:lnTo>
                    <a:pt x="494" y="28"/>
                  </a:lnTo>
                  <a:lnTo>
                    <a:pt x="502" y="28"/>
                  </a:lnTo>
                  <a:lnTo>
                    <a:pt x="505" y="26"/>
                  </a:lnTo>
                  <a:lnTo>
                    <a:pt x="513" y="26"/>
                  </a:lnTo>
                  <a:lnTo>
                    <a:pt x="518" y="24"/>
                  </a:lnTo>
                  <a:lnTo>
                    <a:pt x="523" y="24"/>
                  </a:lnTo>
                  <a:lnTo>
                    <a:pt x="527" y="24"/>
                  </a:lnTo>
                  <a:lnTo>
                    <a:pt x="533" y="24"/>
                  </a:lnTo>
                  <a:lnTo>
                    <a:pt x="536" y="24"/>
                  </a:lnTo>
                  <a:lnTo>
                    <a:pt x="542" y="26"/>
                  </a:lnTo>
                  <a:lnTo>
                    <a:pt x="547" y="26"/>
                  </a:lnTo>
                  <a:lnTo>
                    <a:pt x="553" y="28"/>
                  </a:lnTo>
                  <a:lnTo>
                    <a:pt x="558" y="29"/>
                  </a:lnTo>
                  <a:lnTo>
                    <a:pt x="563" y="31"/>
                  </a:lnTo>
                  <a:lnTo>
                    <a:pt x="569" y="33"/>
                  </a:lnTo>
                  <a:lnTo>
                    <a:pt x="574" y="35"/>
                  </a:lnTo>
                  <a:lnTo>
                    <a:pt x="578" y="35"/>
                  </a:lnTo>
                  <a:lnTo>
                    <a:pt x="583" y="37"/>
                  </a:lnTo>
                  <a:lnTo>
                    <a:pt x="587" y="37"/>
                  </a:lnTo>
                  <a:lnTo>
                    <a:pt x="591" y="39"/>
                  </a:lnTo>
                  <a:lnTo>
                    <a:pt x="594" y="40"/>
                  </a:lnTo>
                  <a:lnTo>
                    <a:pt x="596" y="40"/>
                  </a:lnTo>
                  <a:lnTo>
                    <a:pt x="598" y="42"/>
                  </a:lnTo>
                  <a:lnTo>
                    <a:pt x="598" y="42"/>
                  </a:lnTo>
                  <a:lnTo>
                    <a:pt x="611" y="118"/>
                  </a:lnTo>
                  <a:lnTo>
                    <a:pt x="2" y="135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14"/>
            <p:cNvSpPr>
              <a:spLocks/>
            </p:cNvSpPr>
            <p:nvPr/>
          </p:nvSpPr>
          <p:spPr bwMode="auto">
            <a:xfrm>
              <a:off x="2025" y="2347"/>
              <a:ext cx="1189" cy="379"/>
            </a:xfrm>
            <a:custGeom>
              <a:avLst/>
              <a:gdLst>
                <a:gd name="T0" fmla="*/ 329 w 959"/>
                <a:gd name="T1" fmla="*/ 3 h 366"/>
                <a:gd name="T2" fmla="*/ 292 w 959"/>
                <a:gd name="T3" fmla="*/ 7 h 366"/>
                <a:gd name="T4" fmla="*/ 258 w 959"/>
                <a:gd name="T5" fmla="*/ 14 h 366"/>
                <a:gd name="T6" fmla="*/ 223 w 959"/>
                <a:gd name="T7" fmla="*/ 20 h 366"/>
                <a:gd name="T8" fmla="*/ 191 w 959"/>
                <a:gd name="T9" fmla="*/ 25 h 366"/>
                <a:gd name="T10" fmla="*/ 158 w 959"/>
                <a:gd name="T11" fmla="*/ 32 h 366"/>
                <a:gd name="T12" fmla="*/ 113 w 959"/>
                <a:gd name="T13" fmla="*/ 52 h 366"/>
                <a:gd name="T14" fmla="*/ 67 w 959"/>
                <a:gd name="T15" fmla="*/ 79 h 366"/>
                <a:gd name="T16" fmla="*/ 34 w 959"/>
                <a:gd name="T17" fmla="*/ 108 h 366"/>
                <a:gd name="T18" fmla="*/ 13 w 959"/>
                <a:gd name="T19" fmla="*/ 150 h 366"/>
                <a:gd name="T20" fmla="*/ 2 w 959"/>
                <a:gd name="T21" fmla="*/ 190 h 366"/>
                <a:gd name="T22" fmla="*/ 5 w 959"/>
                <a:gd name="T23" fmla="*/ 232 h 366"/>
                <a:gd name="T24" fmla="*/ 29 w 959"/>
                <a:gd name="T25" fmla="*/ 276 h 366"/>
                <a:gd name="T26" fmla="*/ 65 w 959"/>
                <a:gd name="T27" fmla="*/ 308 h 366"/>
                <a:gd name="T28" fmla="*/ 103 w 959"/>
                <a:gd name="T29" fmla="*/ 328 h 366"/>
                <a:gd name="T30" fmla="*/ 160 w 959"/>
                <a:gd name="T31" fmla="*/ 343 h 366"/>
                <a:gd name="T32" fmla="*/ 240 w 959"/>
                <a:gd name="T33" fmla="*/ 355 h 366"/>
                <a:gd name="T34" fmla="*/ 350 w 959"/>
                <a:gd name="T35" fmla="*/ 363 h 366"/>
                <a:gd name="T36" fmla="*/ 489 w 959"/>
                <a:gd name="T37" fmla="*/ 366 h 366"/>
                <a:gd name="T38" fmla="*/ 605 w 959"/>
                <a:gd name="T39" fmla="*/ 363 h 366"/>
                <a:gd name="T40" fmla="*/ 697 w 959"/>
                <a:gd name="T41" fmla="*/ 357 h 366"/>
                <a:gd name="T42" fmla="*/ 766 w 959"/>
                <a:gd name="T43" fmla="*/ 350 h 366"/>
                <a:gd name="T44" fmla="*/ 815 w 959"/>
                <a:gd name="T45" fmla="*/ 343 h 366"/>
                <a:gd name="T46" fmla="*/ 850 w 959"/>
                <a:gd name="T47" fmla="*/ 332 h 366"/>
                <a:gd name="T48" fmla="*/ 886 w 959"/>
                <a:gd name="T49" fmla="*/ 317 h 366"/>
                <a:gd name="T50" fmla="*/ 921 w 959"/>
                <a:gd name="T51" fmla="*/ 296 h 366"/>
                <a:gd name="T52" fmla="*/ 952 w 959"/>
                <a:gd name="T53" fmla="*/ 261 h 366"/>
                <a:gd name="T54" fmla="*/ 957 w 959"/>
                <a:gd name="T55" fmla="*/ 216 h 366"/>
                <a:gd name="T56" fmla="*/ 948 w 959"/>
                <a:gd name="T57" fmla="*/ 183 h 366"/>
                <a:gd name="T58" fmla="*/ 928 w 959"/>
                <a:gd name="T59" fmla="*/ 152 h 366"/>
                <a:gd name="T60" fmla="*/ 901 w 959"/>
                <a:gd name="T61" fmla="*/ 123 h 366"/>
                <a:gd name="T62" fmla="*/ 870 w 959"/>
                <a:gd name="T63" fmla="*/ 98 h 366"/>
                <a:gd name="T64" fmla="*/ 835 w 959"/>
                <a:gd name="T65" fmla="*/ 76 h 366"/>
                <a:gd name="T66" fmla="*/ 799 w 959"/>
                <a:gd name="T67" fmla="*/ 56 h 366"/>
                <a:gd name="T68" fmla="*/ 765 w 959"/>
                <a:gd name="T69" fmla="*/ 40 h 366"/>
                <a:gd name="T70" fmla="*/ 732 w 959"/>
                <a:gd name="T71" fmla="*/ 25 h 366"/>
                <a:gd name="T72" fmla="*/ 701 w 959"/>
                <a:gd name="T73" fmla="*/ 16 h 366"/>
                <a:gd name="T74" fmla="*/ 668 w 959"/>
                <a:gd name="T75" fmla="*/ 9 h 366"/>
                <a:gd name="T76" fmla="*/ 627 w 959"/>
                <a:gd name="T77" fmla="*/ 3 h 366"/>
                <a:gd name="T78" fmla="*/ 592 w 959"/>
                <a:gd name="T79" fmla="*/ 56 h 366"/>
                <a:gd name="T80" fmla="*/ 625 w 959"/>
                <a:gd name="T81" fmla="*/ 56 h 366"/>
                <a:gd name="T82" fmla="*/ 665 w 959"/>
                <a:gd name="T83" fmla="*/ 59 h 366"/>
                <a:gd name="T84" fmla="*/ 697 w 959"/>
                <a:gd name="T85" fmla="*/ 65 h 366"/>
                <a:gd name="T86" fmla="*/ 734 w 959"/>
                <a:gd name="T87" fmla="*/ 74 h 366"/>
                <a:gd name="T88" fmla="*/ 768 w 959"/>
                <a:gd name="T89" fmla="*/ 87 h 366"/>
                <a:gd name="T90" fmla="*/ 801 w 959"/>
                <a:gd name="T91" fmla="*/ 110 h 366"/>
                <a:gd name="T92" fmla="*/ 815 w 959"/>
                <a:gd name="T93" fmla="*/ 143 h 366"/>
                <a:gd name="T94" fmla="*/ 819 w 959"/>
                <a:gd name="T95" fmla="*/ 174 h 366"/>
                <a:gd name="T96" fmla="*/ 812 w 959"/>
                <a:gd name="T97" fmla="*/ 216 h 366"/>
                <a:gd name="T98" fmla="*/ 803 w 959"/>
                <a:gd name="T99" fmla="*/ 250 h 366"/>
                <a:gd name="T100" fmla="*/ 432 w 959"/>
                <a:gd name="T101" fmla="*/ 286 h 366"/>
                <a:gd name="T102" fmla="*/ 396 w 959"/>
                <a:gd name="T103" fmla="*/ 286 h 366"/>
                <a:gd name="T104" fmla="*/ 349 w 959"/>
                <a:gd name="T105" fmla="*/ 286 h 366"/>
                <a:gd name="T106" fmla="*/ 296 w 959"/>
                <a:gd name="T107" fmla="*/ 285 h 366"/>
                <a:gd name="T108" fmla="*/ 247 w 959"/>
                <a:gd name="T109" fmla="*/ 283 h 366"/>
                <a:gd name="T110" fmla="*/ 207 w 959"/>
                <a:gd name="T111" fmla="*/ 279 h 366"/>
                <a:gd name="T112" fmla="*/ 176 w 959"/>
                <a:gd name="T113" fmla="*/ 263 h 366"/>
                <a:gd name="T114" fmla="*/ 167 w 959"/>
                <a:gd name="T115" fmla="*/ 228 h 366"/>
                <a:gd name="T116" fmla="*/ 167 w 959"/>
                <a:gd name="T117" fmla="*/ 194 h 366"/>
                <a:gd name="T118" fmla="*/ 171 w 959"/>
                <a:gd name="T119" fmla="*/ 158 h 366"/>
                <a:gd name="T120" fmla="*/ 174 w 959"/>
                <a:gd name="T121" fmla="*/ 125 h 366"/>
                <a:gd name="T122" fmla="*/ 180 w 959"/>
                <a:gd name="T123" fmla="*/ 9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9" h="366">
                  <a:moveTo>
                    <a:pt x="352" y="0"/>
                  </a:moveTo>
                  <a:lnTo>
                    <a:pt x="350" y="0"/>
                  </a:lnTo>
                  <a:lnTo>
                    <a:pt x="350" y="0"/>
                  </a:lnTo>
                  <a:lnTo>
                    <a:pt x="349" y="0"/>
                  </a:lnTo>
                  <a:lnTo>
                    <a:pt x="345" y="0"/>
                  </a:lnTo>
                  <a:lnTo>
                    <a:pt x="341" y="0"/>
                  </a:lnTo>
                  <a:lnTo>
                    <a:pt x="338" y="1"/>
                  </a:lnTo>
                  <a:lnTo>
                    <a:pt x="332" y="1"/>
                  </a:lnTo>
                  <a:lnTo>
                    <a:pt x="329" y="3"/>
                  </a:lnTo>
                  <a:lnTo>
                    <a:pt x="323" y="3"/>
                  </a:lnTo>
                  <a:lnTo>
                    <a:pt x="316" y="3"/>
                  </a:lnTo>
                  <a:lnTo>
                    <a:pt x="312" y="3"/>
                  </a:lnTo>
                  <a:lnTo>
                    <a:pt x="311" y="5"/>
                  </a:lnTo>
                  <a:lnTo>
                    <a:pt x="307" y="5"/>
                  </a:lnTo>
                  <a:lnTo>
                    <a:pt x="303" y="5"/>
                  </a:lnTo>
                  <a:lnTo>
                    <a:pt x="300" y="5"/>
                  </a:lnTo>
                  <a:lnTo>
                    <a:pt x="296" y="7"/>
                  </a:lnTo>
                  <a:lnTo>
                    <a:pt x="292" y="7"/>
                  </a:lnTo>
                  <a:lnTo>
                    <a:pt x="289" y="9"/>
                  </a:lnTo>
                  <a:lnTo>
                    <a:pt x="285" y="9"/>
                  </a:lnTo>
                  <a:lnTo>
                    <a:pt x="281" y="9"/>
                  </a:lnTo>
                  <a:lnTo>
                    <a:pt x="278" y="10"/>
                  </a:lnTo>
                  <a:lnTo>
                    <a:pt x="274" y="10"/>
                  </a:lnTo>
                  <a:lnTo>
                    <a:pt x="271" y="10"/>
                  </a:lnTo>
                  <a:lnTo>
                    <a:pt x="267" y="12"/>
                  </a:lnTo>
                  <a:lnTo>
                    <a:pt x="261" y="12"/>
                  </a:lnTo>
                  <a:lnTo>
                    <a:pt x="258" y="14"/>
                  </a:lnTo>
                  <a:lnTo>
                    <a:pt x="254" y="14"/>
                  </a:lnTo>
                  <a:lnTo>
                    <a:pt x="251" y="14"/>
                  </a:lnTo>
                  <a:lnTo>
                    <a:pt x="245" y="16"/>
                  </a:lnTo>
                  <a:lnTo>
                    <a:pt x="243" y="16"/>
                  </a:lnTo>
                  <a:lnTo>
                    <a:pt x="238" y="16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27" y="18"/>
                  </a:lnTo>
                  <a:lnTo>
                    <a:pt x="223" y="20"/>
                  </a:lnTo>
                  <a:lnTo>
                    <a:pt x="218" y="20"/>
                  </a:lnTo>
                  <a:lnTo>
                    <a:pt x="214" y="20"/>
                  </a:lnTo>
                  <a:lnTo>
                    <a:pt x="212" y="21"/>
                  </a:lnTo>
                  <a:lnTo>
                    <a:pt x="207" y="21"/>
                  </a:lnTo>
                  <a:lnTo>
                    <a:pt x="203" y="23"/>
                  </a:lnTo>
                  <a:lnTo>
                    <a:pt x="200" y="23"/>
                  </a:lnTo>
                  <a:lnTo>
                    <a:pt x="196" y="23"/>
                  </a:lnTo>
                  <a:lnTo>
                    <a:pt x="192" y="25"/>
                  </a:lnTo>
                  <a:lnTo>
                    <a:pt x="191" y="25"/>
                  </a:lnTo>
                  <a:lnTo>
                    <a:pt x="187" y="25"/>
                  </a:lnTo>
                  <a:lnTo>
                    <a:pt x="183" y="27"/>
                  </a:lnTo>
                  <a:lnTo>
                    <a:pt x="180" y="27"/>
                  </a:lnTo>
                  <a:lnTo>
                    <a:pt x="176" y="27"/>
                  </a:lnTo>
                  <a:lnTo>
                    <a:pt x="174" y="27"/>
                  </a:lnTo>
                  <a:lnTo>
                    <a:pt x="173" y="29"/>
                  </a:lnTo>
                  <a:lnTo>
                    <a:pt x="167" y="30"/>
                  </a:lnTo>
                  <a:lnTo>
                    <a:pt x="163" y="32"/>
                  </a:lnTo>
                  <a:lnTo>
                    <a:pt x="158" y="32"/>
                  </a:lnTo>
                  <a:lnTo>
                    <a:pt x="153" y="34"/>
                  </a:lnTo>
                  <a:lnTo>
                    <a:pt x="147" y="36"/>
                  </a:lnTo>
                  <a:lnTo>
                    <a:pt x="143" y="38"/>
                  </a:lnTo>
                  <a:lnTo>
                    <a:pt x="138" y="40"/>
                  </a:lnTo>
                  <a:lnTo>
                    <a:pt x="133" y="41"/>
                  </a:lnTo>
                  <a:lnTo>
                    <a:pt x="127" y="43"/>
                  </a:lnTo>
                  <a:lnTo>
                    <a:pt x="123" y="47"/>
                  </a:lnTo>
                  <a:lnTo>
                    <a:pt x="118" y="49"/>
                  </a:lnTo>
                  <a:lnTo>
                    <a:pt x="113" y="52"/>
                  </a:lnTo>
                  <a:lnTo>
                    <a:pt x="107" y="54"/>
                  </a:lnTo>
                  <a:lnTo>
                    <a:pt x="102" y="58"/>
                  </a:lnTo>
                  <a:lnTo>
                    <a:pt x="96" y="59"/>
                  </a:lnTo>
                  <a:lnTo>
                    <a:pt x="93" y="63"/>
                  </a:lnTo>
                  <a:lnTo>
                    <a:pt x="87" y="67"/>
                  </a:lnTo>
                  <a:lnTo>
                    <a:pt x="82" y="70"/>
                  </a:lnTo>
                  <a:lnTo>
                    <a:pt x="76" y="72"/>
                  </a:lnTo>
                  <a:lnTo>
                    <a:pt x="73" y="76"/>
                  </a:lnTo>
                  <a:lnTo>
                    <a:pt x="67" y="79"/>
                  </a:lnTo>
                  <a:lnTo>
                    <a:pt x="64" y="83"/>
                  </a:lnTo>
                  <a:lnTo>
                    <a:pt x="58" y="85"/>
                  </a:lnTo>
                  <a:lnTo>
                    <a:pt x="54" y="89"/>
                  </a:lnTo>
                  <a:lnTo>
                    <a:pt x="49" y="92"/>
                  </a:lnTo>
                  <a:lnTo>
                    <a:pt x="45" y="96"/>
                  </a:lnTo>
                  <a:lnTo>
                    <a:pt x="42" y="98"/>
                  </a:lnTo>
                  <a:lnTo>
                    <a:pt x="38" y="101"/>
                  </a:lnTo>
                  <a:lnTo>
                    <a:pt x="36" y="105"/>
                  </a:lnTo>
                  <a:lnTo>
                    <a:pt x="34" y="108"/>
                  </a:lnTo>
                  <a:lnTo>
                    <a:pt x="29" y="114"/>
                  </a:lnTo>
                  <a:lnTo>
                    <a:pt x="27" y="119"/>
                  </a:lnTo>
                  <a:lnTo>
                    <a:pt x="24" y="125"/>
                  </a:lnTo>
                  <a:lnTo>
                    <a:pt x="20" y="132"/>
                  </a:lnTo>
                  <a:lnTo>
                    <a:pt x="18" y="136"/>
                  </a:lnTo>
                  <a:lnTo>
                    <a:pt x="16" y="138"/>
                  </a:lnTo>
                  <a:lnTo>
                    <a:pt x="14" y="143"/>
                  </a:lnTo>
                  <a:lnTo>
                    <a:pt x="14" y="147"/>
                  </a:lnTo>
                  <a:lnTo>
                    <a:pt x="13" y="150"/>
                  </a:lnTo>
                  <a:lnTo>
                    <a:pt x="11" y="154"/>
                  </a:lnTo>
                  <a:lnTo>
                    <a:pt x="9" y="158"/>
                  </a:lnTo>
                  <a:lnTo>
                    <a:pt x="7" y="163"/>
                  </a:lnTo>
                  <a:lnTo>
                    <a:pt x="5" y="167"/>
                  </a:lnTo>
                  <a:lnTo>
                    <a:pt x="5" y="172"/>
                  </a:lnTo>
                  <a:lnTo>
                    <a:pt x="4" y="176"/>
                  </a:lnTo>
                  <a:lnTo>
                    <a:pt x="4" y="181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2" y="219"/>
                  </a:lnTo>
                  <a:lnTo>
                    <a:pt x="2" y="223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7" y="237"/>
                  </a:lnTo>
                  <a:lnTo>
                    <a:pt x="7" y="243"/>
                  </a:lnTo>
                  <a:lnTo>
                    <a:pt x="11" y="246"/>
                  </a:lnTo>
                  <a:lnTo>
                    <a:pt x="13" y="252"/>
                  </a:lnTo>
                  <a:lnTo>
                    <a:pt x="16" y="256"/>
                  </a:lnTo>
                  <a:lnTo>
                    <a:pt x="18" y="261"/>
                  </a:lnTo>
                  <a:lnTo>
                    <a:pt x="22" y="265"/>
                  </a:lnTo>
                  <a:lnTo>
                    <a:pt x="25" y="270"/>
                  </a:lnTo>
                  <a:lnTo>
                    <a:pt x="29" y="276"/>
                  </a:lnTo>
                  <a:lnTo>
                    <a:pt x="33" y="279"/>
                  </a:lnTo>
                  <a:lnTo>
                    <a:pt x="36" y="283"/>
                  </a:lnTo>
                  <a:lnTo>
                    <a:pt x="40" y="288"/>
                  </a:lnTo>
                  <a:lnTo>
                    <a:pt x="45" y="294"/>
                  </a:lnTo>
                  <a:lnTo>
                    <a:pt x="49" y="297"/>
                  </a:lnTo>
                  <a:lnTo>
                    <a:pt x="56" y="303"/>
                  </a:lnTo>
                  <a:lnTo>
                    <a:pt x="58" y="305"/>
                  </a:lnTo>
                  <a:lnTo>
                    <a:pt x="62" y="306"/>
                  </a:lnTo>
                  <a:lnTo>
                    <a:pt x="65" y="308"/>
                  </a:lnTo>
                  <a:lnTo>
                    <a:pt x="67" y="312"/>
                  </a:lnTo>
                  <a:lnTo>
                    <a:pt x="71" y="314"/>
                  </a:lnTo>
                  <a:lnTo>
                    <a:pt x="74" y="315"/>
                  </a:lnTo>
                  <a:lnTo>
                    <a:pt x="78" y="317"/>
                  </a:lnTo>
                  <a:lnTo>
                    <a:pt x="84" y="319"/>
                  </a:lnTo>
                  <a:lnTo>
                    <a:pt x="87" y="321"/>
                  </a:lnTo>
                  <a:lnTo>
                    <a:pt x="93" y="323"/>
                  </a:lnTo>
                  <a:lnTo>
                    <a:pt x="98" y="326"/>
                  </a:lnTo>
                  <a:lnTo>
                    <a:pt x="103" y="328"/>
                  </a:lnTo>
                  <a:lnTo>
                    <a:pt x="109" y="330"/>
                  </a:lnTo>
                  <a:lnTo>
                    <a:pt x="114" y="332"/>
                  </a:lnTo>
                  <a:lnTo>
                    <a:pt x="120" y="334"/>
                  </a:lnTo>
                  <a:lnTo>
                    <a:pt x="125" y="335"/>
                  </a:lnTo>
                  <a:lnTo>
                    <a:pt x="131" y="337"/>
                  </a:lnTo>
                  <a:lnTo>
                    <a:pt x="138" y="337"/>
                  </a:lnTo>
                  <a:lnTo>
                    <a:pt x="145" y="339"/>
                  </a:lnTo>
                  <a:lnTo>
                    <a:pt x="153" y="343"/>
                  </a:lnTo>
                  <a:lnTo>
                    <a:pt x="160" y="343"/>
                  </a:lnTo>
                  <a:lnTo>
                    <a:pt x="167" y="345"/>
                  </a:lnTo>
                  <a:lnTo>
                    <a:pt x="174" y="346"/>
                  </a:lnTo>
                  <a:lnTo>
                    <a:pt x="183" y="348"/>
                  </a:lnTo>
                  <a:lnTo>
                    <a:pt x="192" y="350"/>
                  </a:lnTo>
                  <a:lnTo>
                    <a:pt x="202" y="352"/>
                  </a:lnTo>
                  <a:lnTo>
                    <a:pt x="211" y="352"/>
                  </a:lnTo>
                  <a:lnTo>
                    <a:pt x="220" y="354"/>
                  </a:lnTo>
                  <a:lnTo>
                    <a:pt x="229" y="355"/>
                  </a:lnTo>
                  <a:lnTo>
                    <a:pt x="240" y="355"/>
                  </a:lnTo>
                  <a:lnTo>
                    <a:pt x="251" y="357"/>
                  </a:lnTo>
                  <a:lnTo>
                    <a:pt x="261" y="357"/>
                  </a:lnTo>
                  <a:lnTo>
                    <a:pt x="272" y="359"/>
                  </a:lnTo>
                  <a:lnTo>
                    <a:pt x="285" y="359"/>
                  </a:lnTo>
                  <a:lnTo>
                    <a:pt x="296" y="361"/>
                  </a:lnTo>
                  <a:lnTo>
                    <a:pt x="311" y="363"/>
                  </a:lnTo>
                  <a:lnTo>
                    <a:pt x="323" y="363"/>
                  </a:lnTo>
                  <a:lnTo>
                    <a:pt x="336" y="363"/>
                  </a:lnTo>
                  <a:lnTo>
                    <a:pt x="350" y="363"/>
                  </a:lnTo>
                  <a:lnTo>
                    <a:pt x="365" y="364"/>
                  </a:lnTo>
                  <a:lnTo>
                    <a:pt x="380" y="364"/>
                  </a:lnTo>
                  <a:lnTo>
                    <a:pt x="394" y="364"/>
                  </a:lnTo>
                  <a:lnTo>
                    <a:pt x="410" y="366"/>
                  </a:lnTo>
                  <a:lnTo>
                    <a:pt x="427" y="366"/>
                  </a:lnTo>
                  <a:lnTo>
                    <a:pt x="441" y="366"/>
                  </a:lnTo>
                  <a:lnTo>
                    <a:pt x="458" y="366"/>
                  </a:lnTo>
                  <a:lnTo>
                    <a:pt x="472" y="366"/>
                  </a:lnTo>
                  <a:lnTo>
                    <a:pt x="489" y="366"/>
                  </a:lnTo>
                  <a:lnTo>
                    <a:pt x="501" y="366"/>
                  </a:lnTo>
                  <a:lnTo>
                    <a:pt x="516" y="366"/>
                  </a:lnTo>
                  <a:lnTo>
                    <a:pt x="530" y="366"/>
                  </a:lnTo>
                  <a:lnTo>
                    <a:pt x="543" y="366"/>
                  </a:lnTo>
                  <a:lnTo>
                    <a:pt x="556" y="364"/>
                  </a:lnTo>
                  <a:lnTo>
                    <a:pt x="570" y="364"/>
                  </a:lnTo>
                  <a:lnTo>
                    <a:pt x="581" y="364"/>
                  </a:lnTo>
                  <a:lnTo>
                    <a:pt x="594" y="364"/>
                  </a:lnTo>
                  <a:lnTo>
                    <a:pt x="605" y="363"/>
                  </a:lnTo>
                  <a:lnTo>
                    <a:pt x="617" y="363"/>
                  </a:lnTo>
                  <a:lnTo>
                    <a:pt x="628" y="363"/>
                  </a:lnTo>
                  <a:lnTo>
                    <a:pt x="639" y="363"/>
                  </a:lnTo>
                  <a:lnTo>
                    <a:pt x="650" y="361"/>
                  </a:lnTo>
                  <a:lnTo>
                    <a:pt x="659" y="361"/>
                  </a:lnTo>
                  <a:lnTo>
                    <a:pt x="670" y="361"/>
                  </a:lnTo>
                  <a:lnTo>
                    <a:pt x="679" y="359"/>
                  </a:lnTo>
                  <a:lnTo>
                    <a:pt x="688" y="359"/>
                  </a:lnTo>
                  <a:lnTo>
                    <a:pt x="697" y="357"/>
                  </a:lnTo>
                  <a:lnTo>
                    <a:pt x="706" y="357"/>
                  </a:lnTo>
                  <a:lnTo>
                    <a:pt x="716" y="357"/>
                  </a:lnTo>
                  <a:lnTo>
                    <a:pt x="723" y="355"/>
                  </a:lnTo>
                  <a:lnTo>
                    <a:pt x="730" y="355"/>
                  </a:lnTo>
                  <a:lnTo>
                    <a:pt x="737" y="354"/>
                  </a:lnTo>
                  <a:lnTo>
                    <a:pt x="745" y="354"/>
                  </a:lnTo>
                  <a:lnTo>
                    <a:pt x="752" y="352"/>
                  </a:lnTo>
                  <a:lnTo>
                    <a:pt x="759" y="352"/>
                  </a:lnTo>
                  <a:lnTo>
                    <a:pt x="766" y="350"/>
                  </a:lnTo>
                  <a:lnTo>
                    <a:pt x="774" y="350"/>
                  </a:lnTo>
                  <a:lnTo>
                    <a:pt x="779" y="348"/>
                  </a:lnTo>
                  <a:lnTo>
                    <a:pt x="785" y="348"/>
                  </a:lnTo>
                  <a:lnTo>
                    <a:pt x="790" y="346"/>
                  </a:lnTo>
                  <a:lnTo>
                    <a:pt x="795" y="346"/>
                  </a:lnTo>
                  <a:lnTo>
                    <a:pt x="801" y="345"/>
                  </a:lnTo>
                  <a:lnTo>
                    <a:pt x="805" y="345"/>
                  </a:lnTo>
                  <a:lnTo>
                    <a:pt x="810" y="343"/>
                  </a:lnTo>
                  <a:lnTo>
                    <a:pt x="815" y="343"/>
                  </a:lnTo>
                  <a:lnTo>
                    <a:pt x="819" y="341"/>
                  </a:lnTo>
                  <a:lnTo>
                    <a:pt x="823" y="339"/>
                  </a:lnTo>
                  <a:lnTo>
                    <a:pt x="826" y="339"/>
                  </a:lnTo>
                  <a:lnTo>
                    <a:pt x="832" y="337"/>
                  </a:lnTo>
                  <a:lnTo>
                    <a:pt x="835" y="337"/>
                  </a:lnTo>
                  <a:lnTo>
                    <a:pt x="839" y="337"/>
                  </a:lnTo>
                  <a:lnTo>
                    <a:pt x="843" y="335"/>
                  </a:lnTo>
                  <a:lnTo>
                    <a:pt x="846" y="335"/>
                  </a:lnTo>
                  <a:lnTo>
                    <a:pt x="850" y="332"/>
                  </a:lnTo>
                  <a:lnTo>
                    <a:pt x="855" y="330"/>
                  </a:lnTo>
                  <a:lnTo>
                    <a:pt x="861" y="328"/>
                  </a:lnTo>
                  <a:lnTo>
                    <a:pt x="864" y="328"/>
                  </a:lnTo>
                  <a:lnTo>
                    <a:pt x="868" y="326"/>
                  </a:lnTo>
                  <a:lnTo>
                    <a:pt x="872" y="325"/>
                  </a:lnTo>
                  <a:lnTo>
                    <a:pt x="875" y="323"/>
                  </a:lnTo>
                  <a:lnTo>
                    <a:pt x="877" y="323"/>
                  </a:lnTo>
                  <a:lnTo>
                    <a:pt x="881" y="319"/>
                  </a:lnTo>
                  <a:lnTo>
                    <a:pt x="886" y="317"/>
                  </a:lnTo>
                  <a:lnTo>
                    <a:pt x="890" y="315"/>
                  </a:lnTo>
                  <a:lnTo>
                    <a:pt x="894" y="314"/>
                  </a:lnTo>
                  <a:lnTo>
                    <a:pt x="897" y="312"/>
                  </a:lnTo>
                  <a:lnTo>
                    <a:pt x="901" y="310"/>
                  </a:lnTo>
                  <a:lnTo>
                    <a:pt x="904" y="308"/>
                  </a:lnTo>
                  <a:lnTo>
                    <a:pt x="908" y="305"/>
                  </a:lnTo>
                  <a:lnTo>
                    <a:pt x="914" y="303"/>
                  </a:lnTo>
                  <a:lnTo>
                    <a:pt x="917" y="299"/>
                  </a:lnTo>
                  <a:lnTo>
                    <a:pt x="921" y="296"/>
                  </a:lnTo>
                  <a:lnTo>
                    <a:pt x="924" y="294"/>
                  </a:lnTo>
                  <a:lnTo>
                    <a:pt x="928" y="290"/>
                  </a:lnTo>
                  <a:lnTo>
                    <a:pt x="933" y="286"/>
                  </a:lnTo>
                  <a:lnTo>
                    <a:pt x="935" y="283"/>
                  </a:lnTo>
                  <a:lnTo>
                    <a:pt x="939" y="279"/>
                  </a:lnTo>
                  <a:lnTo>
                    <a:pt x="943" y="274"/>
                  </a:lnTo>
                  <a:lnTo>
                    <a:pt x="946" y="270"/>
                  </a:lnTo>
                  <a:lnTo>
                    <a:pt x="948" y="265"/>
                  </a:lnTo>
                  <a:lnTo>
                    <a:pt x="952" y="261"/>
                  </a:lnTo>
                  <a:lnTo>
                    <a:pt x="953" y="256"/>
                  </a:lnTo>
                  <a:lnTo>
                    <a:pt x="955" y="250"/>
                  </a:lnTo>
                  <a:lnTo>
                    <a:pt x="957" y="245"/>
                  </a:lnTo>
                  <a:lnTo>
                    <a:pt x="959" y="237"/>
                  </a:lnTo>
                  <a:lnTo>
                    <a:pt x="959" y="232"/>
                  </a:lnTo>
                  <a:lnTo>
                    <a:pt x="959" y="227"/>
                  </a:lnTo>
                  <a:lnTo>
                    <a:pt x="959" y="223"/>
                  </a:lnTo>
                  <a:lnTo>
                    <a:pt x="959" y="219"/>
                  </a:lnTo>
                  <a:lnTo>
                    <a:pt x="957" y="216"/>
                  </a:lnTo>
                  <a:lnTo>
                    <a:pt x="957" y="212"/>
                  </a:lnTo>
                  <a:lnTo>
                    <a:pt x="955" y="208"/>
                  </a:lnTo>
                  <a:lnTo>
                    <a:pt x="955" y="205"/>
                  </a:lnTo>
                  <a:lnTo>
                    <a:pt x="955" y="203"/>
                  </a:lnTo>
                  <a:lnTo>
                    <a:pt x="953" y="199"/>
                  </a:lnTo>
                  <a:lnTo>
                    <a:pt x="953" y="196"/>
                  </a:lnTo>
                  <a:lnTo>
                    <a:pt x="952" y="190"/>
                  </a:lnTo>
                  <a:lnTo>
                    <a:pt x="950" y="187"/>
                  </a:lnTo>
                  <a:lnTo>
                    <a:pt x="948" y="183"/>
                  </a:lnTo>
                  <a:lnTo>
                    <a:pt x="946" y="179"/>
                  </a:lnTo>
                  <a:lnTo>
                    <a:pt x="944" y="176"/>
                  </a:lnTo>
                  <a:lnTo>
                    <a:pt x="943" y="174"/>
                  </a:lnTo>
                  <a:lnTo>
                    <a:pt x="941" y="170"/>
                  </a:lnTo>
                  <a:lnTo>
                    <a:pt x="937" y="167"/>
                  </a:lnTo>
                  <a:lnTo>
                    <a:pt x="935" y="163"/>
                  </a:lnTo>
                  <a:lnTo>
                    <a:pt x="933" y="159"/>
                  </a:lnTo>
                  <a:lnTo>
                    <a:pt x="930" y="156"/>
                  </a:lnTo>
                  <a:lnTo>
                    <a:pt x="928" y="152"/>
                  </a:lnTo>
                  <a:lnTo>
                    <a:pt x="924" y="148"/>
                  </a:lnTo>
                  <a:lnTo>
                    <a:pt x="923" y="145"/>
                  </a:lnTo>
                  <a:lnTo>
                    <a:pt x="921" y="143"/>
                  </a:lnTo>
                  <a:lnTo>
                    <a:pt x="917" y="139"/>
                  </a:lnTo>
                  <a:lnTo>
                    <a:pt x="914" y="136"/>
                  </a:lnTo>
                  <a:lnTo>
                    <a:pt x="912" y="132"/>
                  </a:lnTo>
                  <a:lnTo>
                    <a:pt x="908" y="130"/>
                  </a:lnTo>
                  <a:lnTo>
                    <a:pt x="904" y="127"/>
                  </a:lnTo>
                  <a:lnTo>
                    <a:pt x="901" y="123"/>
                  </a:lnTo>
                  <a:lnTo>
                    <a:pt x="897" y="121"/>
                  </a:lnTo>
                  <a:lnTo>
                    <a:pt x="895" y="118"/>
                  </a:lnTo>
                  <a:lnTo>
                    <a:pt x="892" y="116"/>
                  </a:lnTo>
                  <a:lnTo>
                    <a:pt x="888" y="112"/>
                  </a:lnTo>
                  <a:lnTo>
                    <a:pt x="884" y="108"/>
                  </a:lnTo>
                  <a:lnTo>
                    <a:pt x="881" y="107"/>
                  </a:lnTo>
                  <a:lnTo>
                    <a:pt x="877" y="103"/>
                  </a:lnTo>
                  <a:lnTo>
                    <a:pt x="874" y="101"/>
                  </a:lnTo>
                  <a:lnTo>
                    <a:pt x="870" y="98"/>
                  </a:lnTo>
                  <a:lnTo>
                    <a:pt x="866" y="96"/>
                  </a:lnTo>
                  <a:lnTo>
                    <a:pt x="863" y="92"/>
                  </a:lnTo>
                  <a:lnTo>
                    <a:pt x="859" y="90"/>
                  </a:lnTo>
                  <a:lnTo>
                    <a:pt x="855" y="87"/>
                  </a:lnTo>
                  <a:lnTo>
                    <a:pt x="852" y="85"/>
                  </a:lnTo>
                  <a:lnTo>
                    <a:pt x="846" y="83"/>
                  </a:lnTo>
                  <a:lnTo>
                    <a:pt x="843" y="79"/>
                  </a:lnTo>
                  <a:lnTo>
                    <a:pt x="839" y="78"/>
                  </a:lnTo>
                  <a:lnTo>
                    <a:pt x="835" y="76"/>
                  </a:lnTo>
                  <a:lnTo>
                    <a:pt x="832" y="72"/>
                  </a:lnTo>
                  <a:lnTo>
                    <a:pt x="828" y="70"/>
                  </a:lnTo>
                  <a:lnTo>
                    <a:pt x="823" y="69"/>
                  </a:lnTo>
                  <a:lnTo>
                    <a:pt x="819" y="65"/>
                  </a:lnTo>
                  <a:lnTo>
                    <a:pt x="815" y="63"/>
                  </a:lnTo>
                  <a:lnTo>
                    <a:pt x="812" y="61"/>
                  </a:lnTo>
                  <a:lnTo>
                    <a:pt x="806" y="59"/>
                  </a:lnTo>
                  <a:lnTo>
                    <a:pt x="805" y="58"/>
                  </a:lnTo>
                  <a:lnTo>
                    <a:pt x="799" y="56"/>
                  </a:lnTo>
                  <a:lnTo>
                    <a:pt x="795" y="54"/>
                  </a:lnTo>
                  <a:lnTo>
                    <a:pt x="792" y="50"/>
                  </a:lnTo>
                  <a:lnTo>
                    <a:pt x="788" y="49"/>
                  </a:lnTo>
                  <a:lnTo>
                    <a:pt x="785" y="47"/>
                  </a:lnTo>
                  <a:lnTo>
                    <a:pt x="779" y="45"/>
                  </a:lnTo>
                  <a:lnTo>
                    <a:pt x="775" y="45"/>
                  </a:lnTo>
                  <a:lnTo>
                    <a:pt x="772" y="43"/>
                  </a:lnTo>
                  <a:lnTo>
                    <a:pt x="768" y="41"/>
                  </a:lnTo>
                  <a:lnTo>
                    <a:pt x="765" y="40"/>
                  </a:lnTo>
                  <a:lnTo>
                    <a:pt x="761" y="38"/>
                  </a:lnTo>
                  <a:lnTo>
                    <a:pt x="757" y="36"/>
                  </a:lnTo>
                  <a:lnTo>
                    <a:pt x="754" y="34"/>
                  </a:lnTo>
                  <a:lnTo>
                    <a:pt x="750" y="32"/>
                  </a:lnTo>
                  <a:lnTo>
                    <a:pt x="746" y="30"/>
                  </a:lnTo>
                  <a:lnTo>
                    <a:pt x="743" y="30"/>
                  </a:lnTo>
                  <a:lnTo>
                    <a:pt x="739" y="29"/>
                  </a:lnTo>
                  <a:lnTo>
                    <a:pt x="736" y="27"/>
                  </a:lnTo>
                  <a:lnTo>
                    <a:pt x="732" y="25"/>
                  </a:lnTo>
                  <a:lnTo>
                    <a:pt x="728" y="25"/>
                  </a:lnTo>
                  <a:lnTo>
                    <a:pt x="725" y="23"/>
                  </a:lnTo>
                  <a:lnTo>
                    <a:pt x="721" y="21"/>
                  </a:lnTo>
                  <a:lnTo>
                    <a:pt x="717" y="20"/>
                  </a:lnTo>
                  <a:lnTo>
                    <a:pt x="714" y="20"/>
                  </a:lnTo>
                  <a:lnTo>
                    <a:pt x="710" y="18"/>
                  </a:lnTo>
                  <a:lnTo>
                    <a:pt x="706" y="18"/>
                  </a:lnTo>
                  <a:lnTo>
                    <a:pt x="705" y="16"/>
                  </a:lnTo>
                  <a:lnTo>
                    <a:pt x="701" y="16"/>
                  </a:lnTo>
                  <a:lnTo>
                    <a:pt x="697" y="14"/>
                  </a:lnTo>
                  <a:lnTo>
                    <a:pt x="694" y="14"/>
                  </a:lnTo>
                  <a:lnTo>
                    <a:pt x="690" y="12"/>
                  </a:lnTo>
                  <a:lnTo>
                    <a:pt x="688" y="12"/>
                  </a:lnTo>
                  <a:lnTo>
                    <a:pt x="685" y="12"/>
                  </a:lnTo>
                  <a:lnTo>
                    <a:pt x="681" y="10"/>
                  </a:lnTo>
                  <a:lnTo>
                    <a:pt x="677" y="10"/>
                  </a:lnTo>
                  <a:lnTo>
                    <a:pt x="676" y="9"/>
                  </a:lnTo>
                  <a:lnTo>
                    <a:pt x="668" y="9"/>
                  </a:lnTo>
                  <a:lnTo>
                    <a:pt x="665" y="7"/>
                  </a:lnTo>
                  <a:lnTo>
                    <a:pt x="659" y="7"/>
                  </a:lnTo>
                  <a:lnTo>
                    <a:pt x="654" y="5"/>
                  </a:lnTo>
                  <a:lnTo>
                    <a:pt x="648" y="5"/>
                  </a:lnTo>
                  <a:lnTo>
                    <a:pt x="643" y="5"/>
                  </a:lnTo>
                  <a:lnTo>
                    <a:pt x="637" y="5"/>
                  </a:lnTo>
                  <a:lnTo>
                    <a:pt x="634" y="3"/>
                  </a:lnTo>
                  <a:lnTo>
                    <a:pt x="630" y="3"/>
                  </a:lnTo>
                  <a:lnTo>
                    <a:pt x="627" y="3"/>
                  </a:lnTo>
                  <a:lnTo>
                    <a:pt x="623" y="3"/>
                  </a:lnTo>
                  <a:lnTo>
                    <a:pt x="619" y="3"/>
                  </a:lnTo>
                  <a:lnTo>
                    <a:pt x="616" y="3"/>
                  </a:lnTo>
                  <a:lnTo>
                    <a:pt x="614" y="3"/>
                  </a:lnTo>
                  <a:lnTo>
                    <a:pt x="608" y="3"/>
                  </a:lnTo>
                  <a:lnTo>
                    <a:pt x="605" y="3"/>
                  </a:lnTo>
                  <a:lnTo>
                    <a:pt x="603" y="3"/>
                  </a:lnTo>
                  <a:lnTo>
                    <a:pt x="603" y="3"/>
                  </a:lnTo>
                  <a:lnTo>
                    <a:pt x="592" y="56"/>
                  </a:lnTo>
                  <a:lnTo>
                    <a:pt x="592" y="54"/>
                  </a:lnTo>
                  <a:lnTo>
                    <a:pt x="596" y="54"/>
                  </a:lnTo>
                  <a:lnTo>
                    <a:pt x="599" y="54"/>
                  </a:lnTo>
                  <a:lnTo>
                    <a:pt x="601" y="54"/>
                  </a:lnTo>
                  <a:lnTo>
                    <a:pt x="605" y="54"/>
                  </a:lnTo>
                  <a:lnTo>
                    <a:pt x="610" y="56"/>
                  </a:lnTo>
                  <a:lnTo>
                    <a:pt x="614" y="56"/>
                  </a:lnTo>
                  <a:lnTo>
                    <a:pt x="619" y="56"/>
                  </a:lnTo>
                  <a:lnTo>
                    <a:pt x="625" y="56"/>
                  </a:lnTo>
                  <a:lnTo>
                    <a:pt x="632" y="56"/>
                  </a:lnTo>
                  <a:lnTo>
                    <a:pt x="637" y="56"/>
                  </a:lnTo>
                  <a:lnTo>
                    <a:pt x="643" y="58"/>
                  </a:lnTo>
                  <a:lnTo>
                    <a:pt x="647" y="58"/>
                  </a:lnTo>
                  <a:lnTo>
                    <a:pt x="650" y="58"/>
                  </a:lnTo>
                  <a:lnTo>
                    <a:pt x="654" y="58"/>
                  </a:lnTo>
                  <a:lnTo>
                    <a:pt x="657" y="59"/>
                  </a:lnTo>
                  <a:lnTo>
                    <a:pt x="661" y="59"/>
                  </a:lnTo>
                  <a:lnTo>
                    <a:pt x="665" y="59"/>
                  </a:lnTo>
                  <a:lnTo>
                    <a:pt x="668" y="59"/>
                  </a:lnTo>
                  <a:lnTo>
                    <a:pt x="672" y="59"/>
                  </a:lnTo>
                  <a:lnTo>
                    <a:pt x="676" y="59"/>
                  </a:lnTo>
                  <a:lnTo>
                    <a:pt x="679" y="61"/>
                  </a:lnTo>
                  <a:lnTo>
                    <a:pt x="683" y="61"/>
                  </a:lnTo>
                  <a:lnTo>
                    <a:pt x="686" y="63"/>
                  </a:lnTo>
                  <a:lnTo>
                    <a:pt x="690" y="63"/>
                  </a:lnTo>
                  <a:lnTo>
                    <a:pt x="694" y="63"/>
                  </a:lnTo>
                  <a:lnTo>
                    <a:pt x="697" y="65"/>
                  </a:lnTo>
                  <a:lnTo>
                    <a:pt x="703" y="65"/>
                  </a:lnTo>
                  <a:lnTo>
                    <a:pt x="706" y="67"/>
                  </a:lnTo>
                  <a:lnTo>
                    <a:pt x="710" y="67"/>
                  </a:lnTo>
                  <a:lnTo>
                    <a:pt x="714" y="69"/>
                  </a:lnTo>
                  <a:lnTo>
                    <a:pt x="717" y="70"/>
                  </a:lnTo>
                  <a:lnTo>
                    <a:pt x="721" y="70"/>
                  </a:lnTo>
                  <a:lnTo>
                    <a:pt x="726" y="72"/>
                  </a:lnTo>
                  <a:lnTo>
                    <a:pt x="730" y="72"/>
                  </a:lnTo>
                  <a:lnTo>
                    <a:pt x="734" y="74"/>
                  </a:lnTo>
                  <a:lnTo>
                    <a:pt x="737" y="76"/>
                  </a:lnTo>
                  <a:lnTo>
                    <a:pt x="741" y="76"/>
                  </a:lnTo>
                  <a:lnTo>
                    <a:pt x="745" y="78"/>
                  </a:lnTo>
                  <a:lnTo>
                    <a:pt x="750" y="79"/>
                  </a:lnTo>
                  <a:lnTo>
                    <a:pt x="754" y="79"/>
                  </a:lnTo>
                  <a:lnTo>
                    <a:pt x="757" y="81"/>
                  </a:lnTo>
                  <a:lnTo>
                    <a:pt x="761" y="83"/>
                  </a:lnTo>
                  <a:lnTo>
                    <a:pt x="765" y="85"/>
                  </a:lnTo>
                  <a:lnTo>
                    <a:pt x="768" y="87"/>
                  </a:lnTo>
                  <a:lnTo>
                    <a:pt x="772" y="89"/>
                  </a:lnTo>
                  <a:lnTo>
                    <a:pt x="775" y="90"/>
                  </a:lnTo>
                  <a:lnTo>
                    <a:pt x="779" y="92"/>
                  </a:lnTo>
                  <a:lnTo>
                    <a:pt x="783" y="94"/>
                  </a:lnTo>
                  <a:lnTo>
                    <a:pt x="786" y="96"/>
                  </a:lnTo>
                  <a:lnTo>
                    <a:pt x="788" y="98"/>
                  </a:lnTo>
                  <a:lnTo>
                    <a:pt x="792" y="101"/>
                  </a:lnTo>
                  <a:lnTo>
                    <a:pt x="795" y="105"/>
                  </a:lnTo>
                  <a:lnTo>
                    <a:pt x="801" y="110"/>
                  </a:lnTo>
                  <a:lnTo>
                    <a:pt x="805" y="116"/>
                  </a:lnTo>
                  <a:lnTo>
                    <a:pt x="808" y="121"/>
                  </a:lnTo>
                  <a:lnTo>
                    <a:pt x="810" y="125"/>
                  </a:lnTo>
                  <a:lnTo>
                    <a:pt x="812" y="127"/>
                  </a:lnTo>
                  <a:lnTo>
                    <a:pt x="812" y="130"/>
                  </a:lnTo>
                  <a:lnTo>
                    <a:pt x="814" y="134"/>
                  </a:lnTo>
                  <a:lnTo>
                    <a:pt x="815" y="138"/>
                  </a:lnTo>
                  <a:lnTo>
                    <a:pt x="815" y="139"/>
                  </a:lnTo>
                  <a:lnTo>
                    <a:pt x="815" y="143"/>
                  </a:lnTo>
                  <a:lnTo>
                    <a:pt x="817" y="147"/>
                  </a:lnTo>
                  <a:lnTo>
                    <a:pt x="817" y="150"/>
                  </a:lnTo>
                  <a:lnTo>
                    <a:pt x="817" y="154"/>
                  </a:lnTo>
                  <a:lnTo>
                    <a:pt x="817" y="158"/>
                  </a:lnTo>
                  <a:lnTo>
                    <a:pt x="819" y="159"/>
                  </a:lnTo>
                  <a:lnTo>
                    <a:pt x="819" y="163"/>
                  </a:lnTo>
                  <a:lnTo>
                    <a:pt x="819" y="167"/>
                  </a:lnTo>
                  <a:lnTo>
                    <a:pt x="819" y="170"/>
                  </a:lnTo>
                  <a:lnTo>
                    <a:pt x="819" y="174"/>
                  </a:lnTo>
                  <a:lnTo>
                    <a:pt x="817" y="176"/>
                  </a:lnTo>
                  <a:lnTo>
                    <a:pt x="817" y="179"/>
                  </a:lnTo>
                  <a:lnTo>
                    <a:pt x="817" y="183"/>
                  </a:lnTo>
                  <a:lnTo>
                    <a:pt x="817" y="187"/>
                  </a:lnTo>
                  <a:lnTo>
                    <a:pt x="817" y="192"/>
                  </a:lnTo>
                  <a:lnTo>
                    <a:pt x="815" y="199"/>
                  </a:lnTo>
                  <a:lnTo>
                    <a:pt x="815" y="205"/>
                  </a:lnTo>
                  <a:lnTo>
                    <a:pt x="814" y="210"/>
                  </a:lnTo>
                  <a:lnTo>
                    <a:pt x="812" y="216"/>
                  </a:lnTo>
                  <a:lnTo>
                    <a:pt x="812" y="221"/>
                  </a:lnTo>
                  <a:lnTo>
                    <a:pt x="810" y="227"/>
                  </a:lnTo>
                  <a:lnTo>
                    <a:pt x="808" y="232"/>
                  </a:lnTo>
                  <a:lnTo>
                    <a:pt x="806" y="236"/>
                  </a:lnTo>
                  <a:lnTo>
                    <a:pt x="805" y="239"/>
                  </a:lnTo>
                  <a:lnTo>
                    <a:pt x="805" y="241"/>
                  </a:lnTo>
                  <a:lnTo>
                    <a:pt x="805" y="245"/>
                  </a:lnTo>
                  <a:lnTo>
                    <a:pt x="803" y="248"/>
                  </a:lnTo>
                  <a:lnTo>
                    <a:pt x="803" y="250"/>
                  </a:lnTo>
                  <a:lnTo>
                    <a:pt x="757" y="272"/>
                  </a:lnTo>
                  <a:lnTo>
                    <a:pt x="452" y="286"/>
                  </a:lnTo>
                  <a:lnTo>
                    <a:pt x="450" y="286"/>
                  </a:lnTo>
                  <a:lnTo>
                    <a:pt x="449" y="286"/>
                  </a:lnTo>
                  <a:lnTo>
                    <a:pt x="445" y="286"/>
                  </a:lnTo>
                  <a:lnTo>
                    <a:pt x="441" y="286"/>
                  </a:lnTo>
                  <a:lnTo>
                    <a:pt x="439" y="286"/>
                  </a:lnTo>
                  <a:lnTo>
                    <a:pt x="436" y="286"/>
                  </a:lnTo>
                  <a:lnTo>
                    <a:pt x="432" y="286"/>
                  </a:lnTo>
                  <a:lnTo>
                    <a:pt x="430" y="286"/>
                  </a:lnTo>
                  <a:lnTo>
                    <a:pt x="425" y="286"/>
                  </a:lnTo>
                  <a:lnTo>
                    <a:pt x="421" y="286"/>
                  </a:lnTo>
                  <a:lnTo>
                    <a:pt x="418" y="286"/>
                  </a:lnTo>
                  <a:lnTo>
                    <a:pt x="414" y="286"/>
                  </a:lnTo>
                  <a:lnTo>
                    <a:pt x="410" y="286"/>
                  </a:lnTo>
                  <a:lnTo>
                    <a:pt x="405" y="286"/>
                  </a:lnTo>
                  <a:lnTo>
                    <a:pt x="401" y="286"/>
                  </a:lnTo>
                  <a:lnTo>
                    <a:pt x="396" y="286"/>
                  </a:lnTo>
                  <a:lnTo>
                    <a:pt x="392" y="286"/>
                  </a:lnTo>
                  <a:lnTo>
                    <a:pt x="387" y="286"/>
                  </a:lnTo>
                  <a:lnTo>
                    <a:pt x="381" y="286"/>
                  </a:lnTo>
                  <a:lnTo>
                    <a:pt x="376" y="286"/>
                  </a:lnTo>
                  <a:lnTo>
                    <a:pt x="370" y="286"/>
                  </a:lnTo>
                  <a:lnTo>
                    <a:pt x="365" y="286"/>
                  </a:lnTo>
                  <a:lnTo>
                    <a:pt x="360" y="286"/>
                  </a:lnTo>
                  <a:lnTo>
                    <a:pt x="354" y="286"/>
                  </a:lnTo>
                  <a:lnTo>
                    <a:pt x="349" y="286"/>
                  </a:lnTo>
                  <a:lnTo>
                    <a:pt x="343" y="286"/>
                  </a:lnTo>
                  <a:lnTo>
                    <a:pt x="338" y="286"/>
                  </a:lnTo>
                  <a:lnTo>
                    <a:pt x="332" y="286"/>
                  </a:lnTo>
                  <a:lnTo>
                    <a:pt x="325" y="286"/>
                  </a:lnTo>
                  <a:lnTo>
                    <a:pt x="320" y="286"/>
                  </a:lnTo>
                  <a:lnTo>
                    <a:pt x="314" y="285"/>
                  </a:lnTo>
                  <a:lnTo>
                    <a:pt x="309" y="285"/>
                  </a:lnTo>
                  <a:lnTo>
                    <a:pt x="301" y="285"/>
                  </a:lnTo>
                  <a:lnTo>
                    <a:pt x="296" y="285"/>
                  </a:lnTo>
                  <a:lnTo>
                    <a:pt x="291" y="285"/>
                  </a:lnTo>
                  <a:lnTo>
                    <a:pt x="285" y="285"/>
                  </a:lnTo>
                  <a:lnTo>
                    <a:pt x="280" y="285"/>
                  </a:lnTo>
                  <a:lnTo>
                    <a:pt x="272" y="285"/>
                  </a:lnTo>
                  <a:lnTo>
                    <a:pt x="267" y="283"/>
                  </a:lnTo>
                  <a:lnTo>
                    <a:pt x="263" y="283"/>
                  </a:lnTo>
                  <a:lnTo>
                    <a:pt x="256" y="283"/>
                  </a:lnTo>
                  <a:lnTo>
                    <a:pt x="252" y="283"/>
                  </a:lnTo>
                  <a:lnTo>
                    <a:pt x="247" y="283"/>
                  </a:lnTo>
                  <a:lnTo>
                    <a:pt x="242" y="283"/>
                  </a:lnTo>
                  <a:lnTo>
                    <a:pt x="236" y="281"/>
                  </a:lnTo>
                  <a:lnTo>
                    <a:pt x="232" y="281"/>
                  </a:lnTo>
                  <a:lnTo>
                    <a:pt x="227" y="281"/>
                  </a:lnTo>
                  <a:lnTo>
                    <a:pt x="223" y="281"/>
                  </a:lnTo>
                  <a:lnTo>
                    <a:pt x="218" y="279"/>
                  </a:lnTo>
                  <a:lnTo>
                    <a:pt x="214" y="279"/>
                  </a:lnTo>
                  <a:lnTo>
                    <a:pt x="211" y="279"/>
                  </a:lnTo>
                  <a:lnTo>
                    <a:pt x="207" y="279"/>
                  </a:lnTo>
                  <a:lnTo>
                    <a:pt x="203" y="277"/>
                  </a:lnTo>
                  <a:lnTo>
                    <a:pt x="200" y="277"/>
                  </a:lnTo>
                  <a:lnTo>
                    <a:pt x="196" y="277"/>
                  </a:lnTo>
                  <a:lnTo>
                    <a:pt x="192" y="276"/>
                  </a:lnTo>
                  <a:lnTo>
                    <a:pt x="189" y="274"/>
                  </a:lnTo>
                  <a:lnTo>
                    <a:pt x="185" y="274"/>
                  </a:lnTo>
                  <a:lnTo>
                    <a:pt x="182" y="270"/>
                  </a:lnTo>
                  <a:lnTo>
                    <a:pt x="178" y="266"/>
                  </a:lnTo>
                  <a:lnTo>
                    <a:pt x="176" y="263"/>
                  </a:lnTo>
                  <a:lnTo>
                    <a:pt x="174" y="259"/>
                  </a:lnTo>
                  <a:lnTo>
                    <a:pt x="173" y="254"/>
                  </a:lnTo>
                  <a:lnTo>
                    <a:pt x="171" y="248"/>
                  </a:lnTo>
                  <a:lnTo>
                    <a:pt x="171" y="245"/>
                  </a:lnTo>
                  <a:lnTo>
                    <a:pt x="169" y="243"/>
                  </a:lnTo>
                  <a:lnTo>
                    <a:pt x="169" y="239"/>
                  </a:lnTo>
                  <a:lnTo>
                    <a:pt x="169" y="236"/>
                  </a:lnTo>
                  <a:lnTo>
                    <a:pt x="169" y="232"/>
                  </a:lnTo>
                  <a:lnTo>
                    <a:pt x="167" y="228"/>
                  </a:lnTo>
                  <a:lnTo>
                    <a:pt x="167" y="225"/>
                  </a:lnTo>
                  <a:lnTo>
                    <a:pt x="167" y="221"/>
                  </a:lnTo>
                  <a:lnTo>
                    <a:pt x="167" y="217"/>
                  </a:lnTo>
                  <a:lnTo>
                    <a:pt x="167" y="214"/>
                  </a:lnTo>
                  <a:lnTo>
                    <a:pt x="167" y="210"/>
                  </a:lnTo>
                  <a:lnTo>
                    <a:pt x="167" y="207"/>
                  </a:lnTo>
                  <a:lnTo>
                    <a:pt x="167" y="201"/>
                  </a:lnTo>
                  <a:lnTo>
                    <a:pt x="167" y="197"/>
                  </a:lnTo>
                  <a:lnTo>
                    <a:pt x="167" y="194"/>
                  </a:lnTo>
                  <a:lnTo>
                    <a:pt x="167" y="190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9" y="177"/>
                  </a:lnTo>
                  <a:lnTo>
                    <a:pt x="169" y="174"/>
                  </a:lnTo>
                  <a:lnTo>
                    <a:pt x="169" y="170"/>
                  </a:lnTo>
                  <a:lnTo>
                    <a:pt x="169" y="167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1" y="154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3" y="143"/>
                  </a:lnTo>
                  <a:lnTo>
                    <a:pt x="173" y="139"/>
                  </a:lnTo>
                  <a:lnTo>
                    <a:pt x="173" y="136"/>
                  </a:lnTo>
                  <a:lnTo>
                    <a:pt x="173" y="132"/>
                  </a:lnTo>
                  <a:lnTo>
                    <a:pt x="174" y="128"/>
                  </a:lnTo>
                  <a:lnTo>
                    <a:pt x="174" y="125"/>
                  </a:lnTo>
                  <a:lnTo>
                    <a:pt x="174" y="121"/>
                  </a:lnTo>
                  <a:lnTo>
                    <a:pt x="174" y="119"/>
                  </a:lnTo>
                  <a:lnTo>
                    <a:pt x="176" y="116"/>
                  </a:lnTo>
                  <a:lnTo>
                    <a:pt x="176" y="110"/>
                  </a:lnTo>
                  <a:lnTo>
                    <a:pt x="176" y="105"/>
                  </a:lnTo>
                  <a:lnTo>
                    <a:pt x="178" y="101"/>
                  </a:lnTo>
                  <a:lnTo>
                    <a:pt x="178" y="98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367" y="52"/>
                  </a:lnTo>
                  <a:lnTo>
                    <a:pt x="352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D1C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15"/>
            <p:cNvSpPr>
              <a:spLocks/>
            </p:cNvSpPr>
            <p:nvPr/>
          </p:nvSpPr>
          <p:spPr bwMode="auto">
            <a:xfrm>
              <a:off x="2966" y="1413"/>
              <a:ext cx="141" cy="1208"/>
            </a:xfrm>
            <a:custGeom>
              <a:avLst/>
              <a:gdLst>
                <a:gd name="T0" fmla="*/ 2 w 113"/>
                <a:gd name="T1" fmla="*/ 7 h 1167"/>
                <a:gd name="T2" fmla="*/ 76 w 113"/>
                <a:gd name="T3" fmla="*/ 0 h 1167"/>
                <a:gd name="T4" fmla="*/ 107 w 113"/>
                <a:gd name="T5" fmla="*/ 921 h 1167"/>
                <a:gd name="T6" fmla="*/ 113 w 113"/>
                <a:gd name="T7" fmla="*/ 1084 h 1167"/>
                <a:gd name="T8" fmla="*/ 111 w 113"/>
                <a:gd name="T9" fmla="*/ 1084 h 1167"/>
                <a:gd name="T10" fmla="*/ 111 w 113"/>
                <a:gd name="T11" fmla="*/ 1086 h 1167"/>
                <a:gd name="T12" fmla="*/ 109 w 113"/>
                <a:gd name="T13" fmla="*/ 1088 h 1167"/>
                <a:gd name="T14" fmla="*/ 107 w 113"/>
                <a:gd name="T15" fmla="*/ 1093 h 1167"/>
                <a:gd name="T16" fmla="*/ 105 w 113"/>
                <a:gd name="T17" fmla="*/ 1097 h 1167"/>
                <a:gd name="T18" fmla="*/ 104 w 113"/>
                <a:gd name="T19" fmla="*/ 1100 h 1167"/>
                <a:gd name="T20" fmla="*/ 102 w 113"/>
                <a:gd name="T21" fmla="*/ 1106 h 1167"/>
                <a:gd name="T22" fmla="*/ 98 w 113"/>
                <a:gd name="T23" fmla="*/ 1111 h 1167"/>
                <a:gd name="T24" fmla="*/ 96 w 113"/>
                <a:gd name="T25" fmla="*/ 1117 h 1167"/>
                <a:gd name="T26" fmla="*/ 93 w 113"/>
                <a:gd name="T27" fmla="*/ 1122 h 1167"/>
                <a:gd name="T28" fmla="*/ 89 w 113"/>
                <a:gd name="T29" fmla="*/ 1128 h 1167"/>
                <a:gd name="T30" fmla="*/ 87 w 113"/>
                <a:gd name="T31" fmla="*/ 1131 h 1167"/>
                <a:gd name="T32" fmla="*/ 84 w 113"/>
                <a:gd name="T33" fmla="*/ 1135 h 1167"/>
                <a:gd name="T34" fmla="*/ 80 w 113"/>
                <a:gd name="T35" fmla="*/ 1138 h 1167"/>
                <a:gd name="T36" fmla="*/ 76 w 113"/>
                <a:gd name="T37" fmla="*/ 1142 h 1167"/>
                <a:gd name="T38" fmla="*/ 73 w 113"/>
                <a:gd name="T39" fmla="*/ 1144 h 1167"/>
                <a:gd name="T40" fmla="*/ 69 w 113"/>
                <a:gd name="T41" fmla="*/ 1144 h 1167"/>
                <a:gd name="T42" fmla="*/ 64 w 113"/>
                <a:gd name="T43" fmla="*/ 1146 h 1167"/>
                <a:gd name="T44" fmla="*/ 58 w 113"/>
                <a:gd name="T45" fmla="*/ 1147 h 1167"/>
                <a:gd name="T46" fmla="*/ 53 w 113"/>
                <a:gd name="T47" fmla="*/ 1149 h 1167"/>
                <a:gd name="T48" fmla="*/ 47 w 113"/>
                <a:gd name="T49" fmla="*/ 1151 h 1167"/>
                <a:gd name="T50" fmla="*/ 42 w 113"/>
                <a:gd name="T51" fmla="*/ 1153 h 1167"/>
                <a:gd name="T52" fmla="*/ 35 w 113"/>
                <a:gd name="T53" fmla="*/ 1155 h 1167"/>
                <a:gd name="T54" fmla="*/ 29 w 113"/>
                <a:gd name="T55" fmla="*/ 1158 h 1167"/>
                <a:gd name="T56" fmla="*/ 24 w 113"/>
                <a:gd name="T57" fmla="*/ 1160 h 1167"/>
                <a:gd name="T58" fmla="*/ 18 w 113"/>
                <a:gd name="T59" fmla="*/ 1162 h 1167"/>
                <a:gd name="T60" fmla="*/ 13 w 113"/>
                <a:gd name="T61" fmla="*/ 1164 h 1167"/>
                <a:gd name="T62" fmla="*/ 7 w 113"/>
                <a:gd name="T63" fmla="*/ 1166 h 1167"/>
                <a:gd name="T64" fmla="*/ 4 w 113"/>
                <a:gd name="T65" fmla="*/ 1167 h 1167"/>
                <a:gd name="T66" fmla="*/ 0 w 113"/>
                <a:gd name="T67" fmla="*/ 1167 h 1167"/>
                <a:gd name="T68" fmla="*/ 2 w 113"/>
                <a:gd name="T69" fmla="*/ 229 h 1167"/>
                <a:gd name="T70" fmla="*/ 2 w 113"/>
                <a:gd name="T71" fmla="*/ 7 h 1167"/>
                <a:gd name="T72" fmla="*/ 2 w 113"/>
                <a:gd name="T73" fmla="*/ 7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167">
                  <a:moveTo>
                    <a:pt x="2" y="7"/>
                  </a:moveTo>
                  <a:lnTo>
                    <a:pt x="76" y="0"/>
                  </a:lnTo>
                  <a:lnTo>
                    <a:pt x="107" y="921"/>
                  </a:lnTo>
                  <a:lnTo>
                    <a:pt x="113" y="1084"/>
                  </a:lnTo>
                  <a:lnTo>
                    <a:pt x="111" y="1084"/>
                  </a:lnTo>
                  <a:lnTo>
                    <a:pt x="111" y="1086"/>
                  </a:lnTo>
                  <a:lnTo>
                    <a:pt x="109" y="1088"/>
                  </a:lnTo>
                  <a:lnTo>
                    <a:pt x="107" y="1093"/>
                  </a:lnTo>
                  <a:lnTo>
                    <a:pt x="105" y="1097"/>
                  </a:lnTo>
                  <a:lnTo>
                    <a:pt x="104" y="1100"/>
                  </a:lnTo>
                  <a:lnTo>
                    <a:pt x="102" y="1106"/>
                  </a:lnTo>
                  <a:lnTo>
                    <a:pt x="98" y="1111"/>
                  </a:lnTo>
                  <a:lnTo>
                    <a:pt x="96" y="1117"/>
                  </a:lnTo>
                  <a:lnTo>
                    <a:pt x="93" y="1122"/>
                  </a:lnTo>
                  <a:lnTo>
                    <a:pt x="89" y="1128"/>
                  </a:lnTo>
                  <a:lnTo>
                    <a:pt x="87" y="1131"/>
                  </a:lnTo>
                  <a:lnTo>
                    <a:pt x="84" y="1135"/>
                  </a:lnTo>
                  <a:lnTo>
                    <a:pt x="80" y="1138"/>
                  </a:lnTo>
                  <a:lnTo>
                    <a:pt x="76" y="1142"/>
                  </a:lnTo>
                  <a:lnTo>
                    <a:pt x="73" y="1144"/>
                  </a:lnTo>
                  <a:lnTo>
                    <a:pt x="69" y="1144"/>
                  </a:lnTo>
                  <a:lnTo>
                    <a:pt x="64" y="1146"/>
                  </a:lnTo>
                  <a:lnTo>
                    <a:pt x="58" y="1147"/>
                  </a:lnTo>
                  <a:lnTo>
                    <a:pt x="53" y="1149"/>
                  </a:lnTo>
                  <a:lnTo>
                    <a:pt x="47" y="1151"/>
                  </a:lnTo>
                  <a:lnTo>
                    <a:pt x="42" y="1153"/>
                  </a:lnTo>
                  <a:lnTo>
                    <a:pt x="35" y="1155"/>
                  </a:lnTo>
                  <a:lnTo>
                    <a:pt x="29" y="1158"/>
                  </a:lnTo>
                  <a:lnTo>
                    <a:pt x="24" y="1160"/>
                  </a:lnTo>
                  <a:lnTo>
                    <a:pt x="18" y="1162"/>
                  </a:lnTo>
                  <a:lnTo>
                    <a:pt x="13" y="1164"/>
                  </a:lnTo>
                  <a:lnTo>
                    <a:pt x="7" y="1166"/>
                  </a:lnTo>
                  <a:lnTo>
                    <a:pt x="4" y="1167"/>
                  </a:lnTo>
                  <a:lnTo>
                    <a:pt x="0" y="1167"/>
                  </a:lnTo>
                  <a:lnTo>
                    <a:pt x="2" y="229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8F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16"/>
            <p:cNvSpPr>
              <a:spLocks/>
            </p:cNvSpPr>
            <p:nvPr/>
          </p:nvSpPr>
          <p:spPr bwMode="auto">
            <a:xfrm>
              <a:off x="2115" y="1442"/>
              <a:ext cx="137" cy="1188"/>
            </a:xfrm>
            <a:custGeom>
              <a:avLst/>
              <a:gdLst>
                <a:gd name="T0" fmla="*/ 21 w 110"/>
                <a:gd name="T1" fmla="*/ 6 h 1146"/>
                <a:gd name="T2" fmla="*/ 16 w 110"/>
                <a:gd name="T3" fmla="*/ 483 h 1146"/>
                <a:gd name="T4" fmla="*/ 0 w 110"/>
                <a:gd name="T5" fmla="*/ 1066 h 1146"/>
                <a:gd name="T6" fmla="*/ 1 w 110"/>
                <a:gd name="T7" fmla="*/ 1068 h 1146"/>
                <a:gd name="T8" fmla="*/ 1 w 110"/>
                <a:gd name="T9" fmla="*/ 1069 h 1146"/>
                <a:gd name="T10" fmla="*/ 3 w 110"/>
                <a:gd name="T11" fmla="*/ 1073 h 1146"/>
                <a:gd name="T12" fmla="*/ 5 w 110"/>
                <a:gd name="T13" fmla="*/ 1077 h 1146"/>
                <a:gd name="T14" fmla="*/ 9 w 110"/>
                <a:gd name="T15" fmla="*/ 1082 h 1146"/>
                <a:gd name="T16" fmla="*/ 12 w 110"/>
                <a:gd name="T17" fmla="*/ 1086 h 1146"/>
                <a:gd name="T18" fmla="*/ 16 w 110"/>
                <a:gd name="T19" fmla="*/ 1093 h 1146"/>
                <a:gd name="T20" fmla="*/ 20 w 110"/>
                <a:gd name="T21" fmla="*/ 1099 h 1146"/>
                <a:gd name="T22" fmla="*/ 23 w 110"/>
                <a:gd name="T23" fmla="*/ 1102 h 1146"/>
                <a:gd name="T24" fmla="*/ 27 w 110"/>
                <a:gd name="T25" fmla="*/ 1108 h 1146"/>
                <a:gd name="T26" fmla="*/ 32 w 110"/>
                <a:gd name="T27" fmla="*/ 1113 h 1146"/>
                <a:gd name="T28" fmla="*/ 36 w 110"/>
                <a:gd name="T29" fmla="*/ 1118 h 1146"/>
                <a:gd name="T30" fmla="*/ 41 w 110"/>
                <a:gd name="T31" fmla="*/ 1122 h 1146"/>
                <a:gd name="T32" fmla="*/ 45 w 110"/>
                <a:gd name="T33" fmla="*/ 1126 h 1146"/>
                <a:gd name="T34" fmla="*/ 50 w 110"/>
                <a:gd name="T35" fmla="*/ 1129 h 1146"/>
                <a:gd name="T36" fmla="*/ 56 w 110"/>
                <a:gd name="T37" fmla="*/ 1133 h 1146"/>
                <a:gd name="T38" fmla="*/ 61 w 110"/>
                <a:gd name="T39" fmla="*/ 1135 h 1146"/>
                <a:gd name="T40" fmla="*/ 65 w 110"/>
                <a:gd name="T41" fmla="*/ 1137 h 1146"/>
                <a:gd name="T42" fmla="*/ 70 w 110"/>
                <a:gd name="T43" fmla="*/ 1138 h 1146"/>
                <a:gd name="T44" fmla="*/ 74 w 110"/>
                <a:gd name="T45" fmla="*/ 1138 h 1146"/>
                <a:gd name="T46" fmla="*/ 80 w 110"/>
                <a:gd name="T47" fmla="*/ 1140 h 1146"/>
                <a:gd name="T48" fmla="*/ 85 w 110"/>
                <a:gd name="T49" fmla="*/ 1142 h 1146"/>
                <a:gd name="T50" fmla="*/ 90 w 110"/>
                <a:gd name="T51" fmla="*/ 1142 h 1146"/>
                <a:gd name="T52" fmla="*/ 94 w 110"/>
                <a:gd name="T53" fmla="*/ 1144 h 1146"/>
                <a:gd name="T54" fmla="*/ 98 w 110"/>
                <a:gd name="T55" fmla="*/ 1144 h 1146"/>
                <a:gd name="T56" fmla="*/ 101 w 110"/>
                <a:gd name="T57" fmla="*/ 1144 h 1146"/>
                <a:gd name="T58" fmla="*/ 105 w 110"/>
                <a:gd name="T59" fmla="*/ 1144 h 1146"/>
                <a:gd name="T60" fmla="*/ 109 w 110"/>
                <a:gd name="T61" fmla="*/ 1144 h 1146"/>
                <a:gd name="T62" fmla="*/ 110 w 110"/>
                <a:gd name="T63" fmla="*/ 1146 h 1146"/>
                <a:gd name="T64" fmla="*/ 103 w 110"/>
                <a:gd name="T65" fmla="*/ 389 h 1146"/>
                <a:gd name="T66" fmla="*/ 105 w 110"/>
                <a:gd name="T67" fmla="*/ 0 h 1146"/>
                <a:gd name="T68" fmla="*/ 21 w 110"/>
                <a:gd name="T69" fmla="*/ 6 h 1146"/>
                <a:gd name="T70" fmla="*/ 21 w 110"/>
                <a:gd name="T71" fmla="*/ 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1146">
                  <a:moveTo>
                    <a:pt x="21" y="6"/>
                  </a:moveTo>
                  <a:lnTo>
                    <a:pt x="16" y="483"/>
                  </a:lnTo>
                  <a:lnTo>
                    <a:pt x="0" y="1066"/>
                  </a:lnTo>
                  <a:lnTo>
                    <a:pt x="1" y="1068"/>
                  </a:lnTo>
                  <a:lnTo>
                    <a:pt x="1" y="1069"/>
                  </a:lnTo>
                  <a:lnTo>
                    <a:pt x="3" y="1073"/>
                  </a:lnTo>
                  <a:lnTo>
                    <a:pt x="5" y="1077"/>
                  </a:lnTo>
                  <a:lnTo>
                    <a:pt x="9" y="1082"/>
                  </a:lnTo>
                  <a:lnTo>
                    <a:pt x="12" y="1086"/>
                  </a:lnTo>
                  <a:lnTo>
                    <a:pt x="16" y="1093"/>
                  </a:lnTo>
                  <a:lnTo>
                    <a:pt x="20" y="1099"/>
                  </a:lnTo>
                  <a:lnTo>
                    <a:pt x="23" y="1102"/>
                  </a:lnTo>
                  <a:lnTo>
                    <a:pt x="27" y="1108"/>
                  </a:lnTo>
                  <a:lnTo>
                    <a:pt x="32" y="1113"/>
                  </a:lnTo>
                  <a:lnTo>
                    <a:pt x="36" y="1118"/>
                  </a:lnTo>
                  <a:lnTo>
                    <a:pt x="41" y="1122"/>
                  </a:lnTo>
                  <a:lnTo>
                    <a:pt x="45" y="1126"/>
                  </a:lnTo>
                  <a:lnTo>
                    <a:pt x="50" y="1129"/>
                  </a:lnTo>
                  <a:lnTo>
                    <a:pt x="56" y="1133"/>
                  </a:lnTo>
                  <a:lnTo>
                    <a:pt x="61" y="1135"/>
                  </a:lnTo>
                  <a:lnTo>
                    <a:pt x="65" y="1137"/>
                  </a:lnTo>
                  <a:lnTo>
                    <a:pt x="70" y="1138"/>
                  </a:lnTo>
                  <a:lnTo>
                    <a:pt x="74" y="1138"/>
                  </a:lnTo>
                  <a:lnTo>
                    <a:pt x="80" y="1140"/>
                  </a:lnTo>
                  <a:lnTo>
                    <a:pt x="85" y="1142"/>
                  </a:lnTo>
                  <a:lnTo>
                    <a:pt x="90" y="1142"/>
                  </a:lnTo>
                  <a:lnTo>
                    <a:pt x="94" y="1144"/>
                  </a:lnTo>
                  <a:lnTo>
                    <a:pt x="98" y="1144"/>
                  </a:lnTo>
                  <a:lnTo>
                    <a:pt x="101" y="1144"/>
                  </a:lnTo>
                  <a:lnTo>
                    <a:pt x="105" y="1144"/>
                  </a:lnTo>
                  <a:lnTo>
                    <a:pt x="109" y="1144"/>
                  </a:lnTo>
                  <a:lnTo>
                    <a:pt x="110" y="1146"/>
                  </a:lnTo>
                  <a:lnTo>
                    <a:pt x="103" y="389"/>
                  </a:lnTo>
                  <a:lnTo>
                    <a:pt x="105" y="0"/>
                  </a:lnTo>
                  <a:lnTo>
                    <a:pt x="21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8F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17"/>
            <p:cNvSpPr>
              <a:spLocks/>
            </p:cNvSpPr>
            <p:nvPr/>
          </p:nvSpPr>
          <p:spPr bwMode="auto">
            <a:xfrm>
              <a:off x="2049" y="1186"/>
              <a:ext cx="1171" cy="263"/>
            </a:xfrm>
            <a:custGeom>
              <a:avLst/>
              <a:gdLst>
                <a:gd name="T0" fmla="*/ 944 w 944"/>
                <a:gd name="T1" fmla="*/ 207 h 253"/>
                <a:gd name="T2" fmla="*/ 941 w 944"/>
                <a:gd name="T3" fmla="*/ 203 h 253"/>
                <a:gd name="T4" fmla="*/ 935 w 944"/>
                <a:gd name="T5" fmla="*/ 194 h 253"/>
                <a:gd name="T6" fmla="*/ 932 w 944"/>
                <a:gd name="T7" fmla="*/ 185 h 253"/>
                <a:gd name="T8" fmla="*/ 928 w 944"/>
                <a:gd name="T9" fmla="*/ 178 h 253"/>
                <a:gd name="T10" fmla="*/ 923 w 944"/>
                <a:gd name="T11" fmla="*/ 173 h 253"/>
                <a:gd name="T12" fmla="*/ 919 w 944"/>
                <a:gd name="T13" fmla="*/ 164 h 253"/>
                <a:gd name="T14" fmla="*/ 913 w 944"/>
                <a:gd name="T15" fmla="*/ 156 h 253"/>
                <a:gd name="T16" fmla="*/ 910 w 944"/>
                <a:gd name="T17" fmla="*/ 147 h 253"/>
                <a:gd name="T18" fmla="*/ 904 w 944"/>
                <a:gd name="T19" fmla="*/ 138 h 253"/>
                <a:gd name="T20" fmla="*/ 899 w 944"/>
                <a:gd name="T21" fmla="*/ 129 h 253"/>
                <a:gd name="T22" fmla="*/ 894 w 944"/>
                <a:gd name="T23" fmla="*/ 118 h 253"/>
                <a:gd name="T24" fmla="*/ 888 w 944"/>
                <a:gd name="T25" fmla="*/ 109 h 253"/>
                <a:gd name="T26" fmla="*/ 883 w 944"/>
                <a:gd name="T27" fmla="*/ 100 h 253"/>
                <a:gd name="T28" fmla="*/ 877 w 944"/>
                <a:gd name="T29" fmla="*/ 89 h 253"/>
                <a:gd name="T30" fmla="*/ 872 w 944"/>
                <a:gd name="T31" fmla="*/ 80 h 253"/>
                <a:gd name="T32" fmla="*/ 864 w 944"/>
                <a:gd name="T33" fmla="*/ 71 h 253"/>
                <a:gd name="T34" fmla="*/ 859 w 944"/>
                <a:gd name="T35" fmla="*/ 62 h 253"/>
                <a:gd name="T36" fmla="*/ 854 w 944"/>
                <a:gd name="T37" fmla="*/ 53 h 253"/>
                <a:gd name="T38" fmla="*/ 848 w 944"/>
                <a:gd name="T39" fmla="*/ 44 h 253"/>
                <a:gd name="T40" fmla="*/ 844 w 944"/>
                <a:gd name="T41" fmla="*/ 36 h 253"/>
                <a:gd name="T42" fmla="*/ 839 w 944"/>
                <a:gd name="T43" fmla="*/ 29 h 253"/>
                <a:gd name="T44" fmla="*/ 835 w 944"/>
                <a:gd name="T45" fmla="*/ 22 h 253"/>
                <a:gd name="T46" fmla="*/ 828 w 944"/>
                <a:gd name="T47" fmla="*/ 15 h 253"/>
                <a:gd name="T48" fmla="*/ 823 w 944"/>
                <a:gd name="T49" fmla="*/ 6 h 253"/>
                <a:gd name="T50" fmla="*/ 817 w 944"/>
                <a:gd name="T51" fmla="*/ 0 h 253"/>
                <a:gd name="T52" fmla="*/ 812 w 944"/>
                <a:gd name="T53" fmla="*/ 0 h 253"/>
                <a:gd name="T54" fmla="*/ 805 w 944"/>
                <a:gd name="T55" fmla="*/ 0 h 253"/>
                <a:gd name="T56" fmla="*/ 797 w 944"/>
                <a:gd name="T57" fmla="*/ 2 h 253"/>
                <a:gd name="T58" fmla="*/ 788 w 944"/>
                <a:gd name="T59" fmla="*/ 2 h 253"/>
                <a:gd name="T60" fmla="*/ 777 w 944"/>
                <a:gd name="T61" fmla="*/ 4 h 253"/>
                <a:gd name="T62" fmla="*/ 765 w 944"/>
                <a:gd name="T63" fmla="*/ 4 h 253"/>
                <a:gd name="T64" fmla="*/ 752 w 944"/>
                <a:gd name="T65" fmla="*/ 6 h 253"/>
                <a:gd name="T66" fmla="*/ 737 w 944"/>
                <a:gd name="T67" fmla="*/ 7 h 253"/>
                <a:gd name="T68" fmla="*/ 721 w 944"/>
                <a:gd name="T69" fmla="*/ 9 h 253"/>
                <a:gd name="T70" fmla="*/ 705 w 944"/>
                <a:gd name="T71" fmla="*/ 11 h 253"/>
                <a:gd name="T72" fmla="*/ 686 w 944"/>
                <a:gd name="T73" fmla="*/ 13 h 253"/>
                <a:gd name="T74" fmla="*/ 668 w 944"/>
                <a:gd name="T75" fmla="*/ 15 h 253"/>
                <a:gd name="T76" fmla="*/ 650 w 944"/>
                <a:gd name="T77" fmla="*/ 16 h 253"/>
                <a:gd name="T78" fmla="*/ 632 w 944"/>
                <a:gd name="T79" fmla="*/ 18 h 253"/>
                <a:gd name="T80" fmla="*/ 614 w 944"/>
                <a:gd name="T81" fmla="*/ 20 h 253"/>
                <a:gd name="T82" fmla="*/ 594 w 944"/>
                <a:gd name="T83" fmla="*/ 24 h 253"/>
                <a:gd name="T84" fmla="*/ 576 w 944"/>
                <a:gd name="T85" fmla="*/ 26 h 253"/>
                <a:gd name="T86" fmla="*/ 556 w 944"/>
                <a:gd name="T87" fmla="*/ 27 h 253"/>
                <a:gd name="T88" fmla="*/ 538 w 944"/>
                <a:gd name="T89" fmla="*/ 29 h 253"/>
                <a:gd name="T90" fmla="*/ 521 w 944"/>
                <a:gd name="T91" fmla="*/ 31 h 253"/>
                <a:gd name="T92" fmla="*/ 503 w 944"/>
                <a:gd name="T93" fmla="*/ 33 h 253"/>
                <a:gd name="T94" fmla="*/ 488 w 944"/>
                <a:gd name="T95" fmla="*/ 35 h 253"/>
                <a:gd name="T96" fmla="*/ 472 w 944"/>
                <a:gd name="T97" fmla="*/ 36 h 253"/>
                <a:gd name="T98" fmla="*/ 459 w 944"/>
                <a:gd name="T99" fmla="*/ 38 h 253"/>
                <a:gd name="T100" fmla="*/ 445 w 944"/>
                <a:gd name="T101" fmla="*/ 40 h 253"/>
                <a:gd name="T102" fmla="*/ 434 w 944"/>
                <a:gd name="T103" fmla="*/ 42 h 253"/>
                <a:gd name="T104" fmla="*/ 425 w 944"/>
                <a:gd name="T105" fmla="*/ 42 h 253"/>
                <a:gd name="T106" fmla="*/ 416 w 944"/>
                <a:gd name="T107" fmla="*/ 44 h 253"/>
                <a:gd name="T108" fmla="*/ 410 w 944"/>
                <a:gd name="T109" fmla="*/ 44 h 253"/>
                <a:gd name="T110" fmla="*/ 405 w 944"/>
                <a:gd name="T111" fmla="*/ 46 h 253"/>
                <a:gd name="T112" fmla="*/ 14 w 944"/>
                <a:gd name="T113" fmla="*/ 66 h 253"/>
                <a:gd name="T114" fmla="*/ 383 w 944"/>
                <a:gd name="T115" fmla="*/ 243 h 253"/>
                <a:gd name="T116" fmla="*/ 944 w 944"/>
                <a:gd name="T117" fmla="*/ 20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4" h="253">
                  <a:moveTo>
                    <a:pt x="944" y="209"/>
                  </a:moveTo>
                  <a:lnTo>
                    <a:pt x="944" y="207"/>
                  </a:lnTo>
                  <a:lnTo>
                    <a:pt x="943" y="205"/>
                  </a:lnTo>
                  <a:lnTo>
                    <a:pt x="941" y="203"/>
                  </a:lnTo>
                  <a:lnTo>
                    <a:pt x="939" y="200"/>
                  </a:lnTo>
                  <a:lnTo>
                    <a:pt x="935" y="194"/>
                  </a:lnTo>
                  <a:lnTo>
                    <a:pt x="933" y="189"/>
                  </a:lnTo>
                  <a:lnTo>
                    <a:pt x="932" y="185"/>
                  </a:lnTo>
                  <a:lnTo>
                    <a:pt x="930" y="182"/>
                  </a:lnTo>
                  <a:lnTo>
                    <a:pt x="928" y="178"/>
                  </a:lnTo>
                  <a:lnTo>
                    <a:pt x="926" y="176"/>
                  </a:lnTo>
                  <a:lnTo>
                    <a:pt x="923" y="173"/>
                  </a:lnTo>
                  <a:lnTo>
                    <a:pt x="921" y="167"/>
                  </a:lnTo>
                  <a:lnTo>
                    <a:pt x="919" y="164"/>
                  </a:lnTo>
                  <a:lnTo>
                    <a:pt x="917" y="160"/>
                  </a:lnTo>
                  <a:lnTo>
                    <a:pt x="913" y="156"/>
                  </a:lnTo>
                  <a:lnTo>
                    <a:pt x="912" y="151"/>
                  </a:lnTo>
                  <a:lnTo>
                    <a:pt x="910" y="147"/>
                  </a:lnTo>
                  <a:lnTo>
                    <a:pt x="906" y="144"/>
                  </a:lnTo>
                  <a:lnTo>
                    <a:pt x="904" y="138"/>
                  </a:lnTo>
                  <a:lnTo>
                    <a:pt x="901" y="133"/>
                  </a:lnTo>
                  <a:lnTo>
                    <a:pt x="899" y="129"/>
                  </a:lnTo>
                  <a:lnTo>
                    <a:pt x="895" y="124"/>
                  </a:lnTo>
                  <a:lnTo>
                    <a:pt x="894" y="118"/>
                  </a:lnTo>
                  <a:lnTo>
                    <a:pt x="892" y="115"/>
                  </a:lnTo>
                  <a:lnTo>
                    <a:pt x="888" y="109"/>
                  </a:lnTo>
                  <a:lnTo>
                    <a:pt x="886" y="105"/>
                  </a:lnTo>
                  <a:lnTo>
                    <a:pt x="883" y="100"/>
                  </a:lnTo>
                  <a:lnTo>
                    <a:pt x="879" y="95"/>
                  </a:lnTo>
                  <a:lnTo>
                    <a:pt x="877" y="89"/>
                  </a:lnTo>
                  <a:lnTo>
                    <a:pt x="874" y="85"/>
                  </a:lnTo>
                  <a:lnTo>
                    <a:pt x="872" y="80"/>
                  </a:lnTo>
                  <a:lnTo>
                    <a:pt x="868" y="75"/>
                  </a:lnTo>
                  <a:lnTo>
                    <a:pt x="864" y="71"/>
                  </a:lnTo>
                  <a:lnTo>
                    <a:pt x="863" y="66"/>
                  </a:lnTo>
                  <a:lnTo>
                    <a:pt x="859" y="62"/>
                  </a:lnTo>
                  <a:lnTo>
                    <a:pt x="857" y="56"/>
                  </a:lnTo>
                  <a:lnTo>
                    <a:pt x="854" y="53"/>
                  </a:lnTo>
                  <a:lnTo>
                    <a:pt x="852" y="49"/>
                  </a:lnTo>
                  <a:lnTo>
                    <a:pt x="848" y="44"/>
                  </a:lnTo>
                  <a:lnTo>
                    <a:pt x="846" y="40"/>
                  </a:lnTo>
                  <a:lnTo>
                    <a:pt x="844" y="36"/>
                  </a:lnTo>
                  <a:lnTo>
                    <a:pt x="843" y="33"/>
                  </a:lnTo>
                  <a:lnTo>
                    <a:pt x="839" y="29"/>
                  </a:lnTo>
                  <a:lnTo>
                    <a:pt x="837" y="26"/>
                  </a:lnTo>
                  <a:lnTo>
                    <a:pt x="835" y="22"/>
                  </a:lnTo>
                  <a:lnTo>
                    <a:pt x="834" y="20"/>
                  </a:lnTo>
                  <a:lnTo>
                    <a:pt x="828" y="15"/>
                  </a:lnTo>
                  <a:lnTo>
                    <a:pt x="826" y="9"/>
                  </a:lnTo>
                  <a:lnTo>
                    <a:pt x="823" y="6"/>
                  </a:lnTo>
                  <a:lnTo>
                    <a:pt x="819" y="2"/>
                  </a:lnTo>
                  <a:lnTo>
                    <a:pt x="817" y="0"/>
                  </a:lnTo>
                  <a:lnTo>
                    <a:pt x="815" y="0"/>
                  </a:lnTo>
                  <a:lnTo>
                    <a:pt x="812" y="0"/>
                  </a:lnTo>
                  <a:lnTo>
                    <a:pt x="808" y="0"/>
                  </a:lnTo>
                  <a:lnTo>
                    <a:pt x="805" y="0"/>
                  </a:lnTo>
                  <a:lnTo>
                    <a:pt x="801" y="0"/>
                  </a:lnTo>
                  <a:lnTo>
                    <a:pt x="797" y="2"/>
                  </a:lnTo>
                  <a:lnTo>
                    <a:pt x="794" y="2"/>
                  </a:lnTo>
                  <a:lnTo>
                    <a:pt x="788" y="2"/>
                  </a:lnTo>
                  <a:lnTo>
                    <a:pt x="783" y="2"/>
                  </a:lnTo>
                  <a:lnTo>
                    <a:pt x="777" y="4"/>
                  </a:lnTo>
                  <a:lnTo>
                    <a:pt x="772" y="4"/>
                  </a:lnTo>
                  <a:lnTo>
                    <a:pt x="765" y="4"/>
                  </a:lnTo>
                  <a:lnTo>
                    <a:pt x="757" y="6"/>
                  </a:lnTo>
                  <a:lnTo>
                    <a:pt x="752" y="6"/>
                  </a:lnTo>
                  <a:lnTo>
                    <a:pt x="745" y="7"/>
                  </a:lnTo>
                  <a:lnTo>
                    <a:pt x="737" y="7"/>
                  </a:lnTo>
                  <a:lnTo>
                    <a:pt x="728" y="7"/>
                  </a:lnTo>
                  <a:lnTo>
                    <a:pt x="721" y="9"/>
                  </a:lnTo>
                  <a:lnTo>
                    <a:pt x="712" y="9"/>
                  </a:lnTo>
                  <a:lnTo>
                    <a:pt x="705" y="11"/>
                  </a:lnTo>
                  <a:lnTo>
                    <a:pt x="696" y="11"/>
                  </a:lnTo>
                  <a:lnTo>
                    <a:pt x="686" y="13"/>
                  </a:lnTo>
                  <a:lnTo>
                    <a:pt x="677" y="15"/>
                  </a:lnTo>
                  <a:lnTo>
                    <a:pt x="668" y="15"/>
                  </a:lnTo>
                  <a:lnTo>
                    <a:pt x="659" y="15"/>
                  </a:lnTo>
                  <a:lnTo>
                    <a:pt x="650" y="16"/>
                  </a:lnTo>
                  <a:lnTo>
                    <a:pt x="641" y="18"/>
                  </a:lnTo>
                  <a:lnTo>
                    <a:pt x="632" y="18"/>
                  </a:lnTo>
                  <a:lnTo>
                    <a:pt x="623" y="20"/>
                  </a:lnTo>
                  <a:lnTo>
                    <a:pt x="614" y="20"/>
                  </a:lnTo>
                  <a:lnTo>
                    <a:pt x="605" y="22"/>
                  </a:lnTo>
                  <a:lnTo>
                    <a:pt x="594" y="24"/>
                  </a:lnTo>
                  <a:lnTo>
                    <a:pt x="585" y="24"/>
                  </a:lnTo>
                  <a:lnTo>
                    <a:pt x="576" y="26"/>
                  </a:lnTo>
                  <a:lnTo>
                    <a:pt x="567" y="26"/>
                  </a:lnTo>
                  <a:lnTo>
                    <a:pt x="556" y="27"/>
                  </a:lnTo>
                  <a:lnTo>
                    <a:pt x="547" y="27"/>
                  </a:lnTo>
                  <a:lnTo>
                    <a:pt x="538" y="29"/>
                  </a:lnTo>
                  <a:lnTo>
                    <a:pt x="530" y="31"/>
                  </a:lnTo>
                  <a:lnTo>
                    <a:pt x="521" y="31"/>
                  </a:lnTo>
                  <a:lnTo>
                    <a:pt x="512" y="33"/>
                  </a:lnTo>
                  <a:lnTo>
                    <a:pt x="503" y="33"/>
                  </a:lnTo>
                  <a:lnTo>
                    <a:pt x="496" y="35"/>
                  </a:lnTo>
                  <a:lnTo>
                    <a:pt x="488" y="35"/>
                  </a:lnTo>
                  <a:lnTo>
                    <a:pt x="479" y="36"/>
                  </a:lnTo>
                  <a:lnTo>
                    <a:pt x="472" y="36"/>
                  </a:lnTo>
                  <a:lnTo>
                    <a:pt x="467" y="38"/>
                  </a:lnTo>
                  <a:lnTo>
                    <a:pt x="459" y="38"/>
                  </a:lnTo>
                  <a:lnTo>
                    <a:pt x="452" y="40"/>
                  </a:lnTo>
                  <a:lnTo>
                    <a:pt x="445" y="40"/>
                  </a:lnTo>
                  <a:lnTo>
                    <a:pt x="439" y="40"/>
                  </a:lnTo>
                  <a:lnTo>
                    <a:pt x="434" y="42"/>
                  </a:lnTo>
                  <a:lnTo>
                    <a:pt x="430" y="42"/>
                  </a:lnTo>
                  <a:lnTo>
                    <a:pt x="425" y="42"/>
                  </a:lnTo>
                  <a:lnTo>
                    <a:pt x="421" y="44"/>
                  </a:lnTo>
                  <a:lnTo>
                    <a:pt x="416" y="44"/>
                  </a:lnTo>
                  <a:lnTo>
                    <a:pt x="414" y="44"/>
                  </a:lnTo>
                  <a:lnTo>
                    <a:pt x="410" y="44"/>
                  </a:lnTo>
                  <a:lnTo>
                    <a:pt x="409" y="46"/>
                  </a:lnTo>
                  <a:lnTo>
                    <a:pt x="405" y="46"/>
                  </a:lnTo>
                  <a:lnTo>
                    <a:pt x="405" y="46"/>
                  </a:lnTo>
                  <a:lnTo>
                    <a:pt x="14" y="66"/>
                  </a:lnTo>
                  <a:lnTo>
                    <a:pt x="0" y="253"/>
                  </a:lnTo>
                  <a:lnTo>
                    <a:pt x="383" y="243"/>
                  </a:lnTo>
                  <a:lnTo>
                    <a:pt x="944" y="209"/>
                  </a:lnTo>
                  <a:lnTo>
                    <a:pt x="944" y="209"/>
                  </a:lnTo>
                  <a:close/>
                </a:path>
              </a:pathLst>
            </a:cu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8"/>
            <p:cNvSpPr>
              <a:spLocks/>
            </p:cNvSpPr>
            <p:nvPr/>
          </p:nvSpPr>
          <p:spPr bwMode="auto">
            <a:xfrm>
              <a:off x="2397" y="1562"/>
              <a:ext cx="467" cy="204"/>
            </a:xfrm>
            <a:custGeom>
              <a:avLst/>
              <a:gdLst>
                <a:gd name="T0" fmla="*/ 5 w 377"/>
                <a:gd name="T1" fmla="*/ 189 h 196"/>
                <a:gd name="T2" fmla="*/ 12 w 377"/>
                <a:gd name="T3" fmla="*/ 189 h 196"/>
                <a:gd name="T4" fmla="*/ 23 w 377"/>
                <a:gd name="T5" fmla="*/ 189 h 196"/>
                <a:gd name="T6" fmla="*/ 36 w 377"/>
                <a:gd name="T7" fmla="*/ 189 h 196"/>
                <a:gd name="T8" fmla="*/ 52 w 377"/>
                <a:gd name="T9" fmla="*/ 191 h 196"/>
                <a:gd name="T10" fmla="*/ 72 w 377"/>
                <a:gd name="T11" fmla="*/ 191 h 196"/>
                <a:gd name="T12" fmla="*/ 94 w 377"/>
                <a:gd name="T13" fmla="*/ 193 h 196"/>
                <a:gd name="T14" fmla="*/ 118 w 377"/>
                <a:gd name="T15" fmla="*/ 193 h 196"/>
                <a:gd name="T16" fmla="*/ 141 w 377"/>
                <a:gd name="T17" fmla="*/ 195 h 196"/>
                <a:gd name="T18" fmla="*/ 167 w 377"/>
                <a:gd name="T19" fmla="*/ 195 h 196"/>
                <a:gd name="T20" fmla="*/ 192 w 377"/>
                <a:gd name="T21" fmla="*/ 196 h 196"/>
                <a:gd name="T22" fmla="*/ 218 w 377"/>
                <a:gd name="T23" fmla="*/ 196 h 196"/>
                <a:gd name="T24" fmla="*/ 243 w 377"/>
                <a:gd name="T25" fmla="*/ 196 h 196"/>
                <a:gd name="T26" fmla="*/ 267 w 377"/>
                <a:gd name="T27" fmla="*/ 196 h 196"/>
                <a:gd name="T28" fmla="*/ 288 w 377"/>
                <a:gd name="T29" fmla="*/ 196 h 196"/>
                <a:gd name="T30" fmla="*/ 310 w 377"/>
                <a:gd name="T31" fmla="*/ 196 h 196"/>
                <a:gd name="T32" fmla="*/ 328 w 377"/>
                <a:gd name="T33" fmla="*/ 196 h 196"/>
                <a:gd name="T34" fmla="*/ 343 w 377"/>
                <a:gd name="T35" fmla="*/ 196 h 196"/>
                <a:gd name="T36" fmla="*/ 356 w 377"/>
                <a:gd name="T37" fmla="*/ 195 h 196"/>
                <a:gd name="T38" fmla="*/ 365 w 377"/>
                <a:gd name="T39" fmla="*/ 193 h 196"/>
                <a:gd name="T40" fmla="*/ 370 w 377"/>
                <a:gd name="T41" fmla="*/ 189 h 196"/>
                <a:gd name="T42" fmla="*/ 372 w 377"/>
                <a:gd name="T43" fmla="*/ 178 h 196"/>
                <a:gd name="T44" fmla="*/ 374 w 377"/>
                <a:gd name="T45" fmla="*/ 162 h 196"/>
                <a:gd name="T46" fmla="*/ 374 w 377"/>
                <a:gd name="T47" fmla="*/ 149 h 196"/>
                <a:gd name="T48" fmla="*/ 376 w 377"/>
                <a:gd name="T49" fmla="*/ 138 h 196"/>
                <a:gd name="T50" fmla="*/ 376 w 377"/>
                <a:gd name="T51" fmla="*/ 127 h 196"/>
                <a:gd name="T52" fmla="*/ 376 w 377"/>
                <a:gd name="T53" fmla="*/ 115 h 196"/>
                <a:gd name="T54" fmla="*/ 376 w 377"/>
                <a:gd name="T55" fmla="*/ 104 h 196"/>
                <a:gd name="T56" fmla="*/ 376 w 377"/>
                <a:gd name="T57" fmla="*/ 93 h 196"/>
                <a:gd name="T58" fmla="*/ 376 w 377"/>
                <a:gd name="T59" fmla="*/ 80 h 196"/>
                <a:gd name="T60" fmla="*/ 376 w 377"/>
                <a:gd name="T61" fmla="*/ 69 h 196"/>
                <a:gd name="T62" fmla="*/ 376 w 377"/>
                <a:gd name="T63" fmla="*/ 57 h 196"/>
                <a:gd name="T64" fmla="*/ 376 w 377"/>
                <a:gd name="T65" fmla="*/ 46 h 196"/>
                <a:gd name="T66" fmla="*/ 376 w 377"/>
                <a:gd name="T67" fmla="*/ 37 h 196"/>
                <a:gd name="T68" fmla="*/ 374 w 377"/>
                <a:gd name="T69" fmla="*/ 27 h 196"/>
                <a:gd name="T70" fmla="*/ 372 w 377"/>
                <a:gd name="T71" fmla="*/ 15 h 196"/>
                <a:gd name="T72" fmla="*/ 368 w 377"/>
                <a:gd name="T73" fmla="*/ 6 h 196"/>
                <a:gd name="T74" fmla="*/ 361 w 377"/>
                <a:gd name="T75" fmla="*/ 2 h 196"/>
                <a:gd name="T76" fmla="*/ 352 w 377"/>
                <a:gd name="T77" fmla="*/ 0 h 196"/>
                <a:gd name="T78" fmla="*/ 339 w 377"/>
                <a:gd name="T79" fmla="*/ 0 h 196"/>
                <a:gd name="T80" fmla="*/ 323 w 377"/>
                <a:gd name="T81" fmla="*/ 0 h 196"/>
                <a:gd name="T82" fmla="*/ 305 w 377"/>
                <a:gd name="T83" fmla="*/ 0 h 196"/>
                <a:gd name="T84" fmla="*/ 283 w 377"/>
                <a:gd name="T85" fmla="*/ 0 h 196"/>
                <a:gd name="T86" fmla="*/ 261 w 377"/>
                <a:gd name="T87" fmla="*/ 2 h 196"/>
                <a:gd name="T88" fmla="*/ 238 w 377"/>
                <a:gd name="T89" fmla="*/ 4 h 196"/>
                <a:gd name="T90" fmla="*/ 212 w 377"/>
                <a:gd name="T91" fmla="*/ 4 h 196"/>
                <a:gd name="T92" fmla="*/ 187 w 377"/>
                <a:gd name="T93" fmla="*/ 6 h 196"/>
                <a:gd name="T94" fmla="*/ 161 w 377"/>
                <a:gd name="T95" fmla="*/ 8 h 196"/>
                <a:gd name="T96" fmla="*/ 136 w 377"/>
                <a:gd name="T97" fmla="*/ 9 h 196"/>
                <a:gd name="T98" fmla="*/ 112 w 377"/>
                <a:gd name="T99" fmla="*/ 11 h 196"/>
                <a:gd name="T100" fmla="*/ 89 w 377"/>
                <a:gd name="T101" fmla="*/ 13 h 196"/>
                <a:gd name="T102" fmla="*/ 67 w 377"/>
                <a:gd name="T103" fmla="*/ 15 h 196"/>
                <a:gd name="T104" fmla="*/ 47 w 377"/>
                <a:gd name="T105" fmla="*/ 15 h 196"/>
                <a:gd name="T106" fmla="*/ 32 w 377"/>
                <a:gd name="T107" fmla="*/ 17 h 196"/>
                <a:gd name="T108" fmla="*/ 18 w 377"/>
                <a:gd name="T109" fmla="*/ 18 h 196"/>
                <a:gd name="T110" fmla="*/ 7 w 377"/>
                <a:gd name="T111" fmla="*/ 20 h 196"/>
                <a:gd name="T112" fmla="*/ 0 w 377"/>
                <a:gd name="T113" fmla="*/ 2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7" h="196">
                  <a:moveTo>
                    <a:pt x="0" y="20"/>
                  </a:moveTo>
                  <a:lnTo>
                    <a:pt x="3" y="189"/>
                  </a:lnTo>
                  <a:lnTo>
                    <a:pt x="5" y="189"/>
                  </a:lnTo>
                  <a:lnTo>
                    <a:pt x="7" y="189"/>
                  </a:lnTo>
                  <a:lnTo>
                    <a:pt x="9" y="189"/>
                  </a:lnTo>
                  <a:lnTo>
                    <a:pt x="12" y="189"/>
                  </a:lnTo>
                  <a:lnTo>
                    <a:pt x="14" y="189"/>
                  </a:lnTo>
                  <a:lnTo>
                    <a:pt x="20" y="189"/>
                  </a:lnTo>
                  <a:lnTo>
                    <a:pt x="23" y="189"/>
                  </a:lnTo>
                  <a:lnTo>
                    <a:pt x="27" y="189"/>
                  </a:lnTo>
                  <a:lnTo>
                    <a:pt x="32" y="189"/>
                  </a:lnTo>
                  <a:lnTo>
                    <a:pt x="36" y="189"/>
                  </a:lnTo>
                  <a:lnTo>
                    <a:pt x="41" y="189"/>
                  </a:lnTo>
                  <a:lnTo>
                    <a:pt x="47" y="191"/>
                  </a:lnTo>
                  <a:lnTo>
                    <a:pt x="52" y="191"/>
                  </a:lnTo>
                  <a:lnTo>
                    <a:pt x="60" y="191"/>
                  </a:lnTo>
                  <a:lnTo>
                    <a:pt x="65" y="191"/>
                  </a:lnTo>
                  <a:lnTo>
                    <a:pt x="72" y="191"/>
                  </a:lnTo>
                  <a:lnTo>
                    <a:pt x="80" y="191"/>
                  </a:lnTo>
                  <a:lnTo>
                    <a:pt x="87" y="193"/>
                  </a:lnTo>
                  <a:lnTo>
                    <a:pt x="94" y="193"/>
                  </a:lnTo>
                  <a:lnTo>
                    <a:pt x="101" y="193"/>
                  </a:lnTo>
                  <a:lnTo>
                    <a:pt x="109" y="193"/>
                  </a:lnTo>
                  <a:lnTo>
                    <a:pt x="118" y="193"/>
                  </a:lnTo>
                  <a:lnTo>
                    <a:pt x="125" y="193"/>
                  </a:lnTo>
                  <a:lnTo>
                    <a:pt x="132" y="195"/>
                  </a:lnTo>
                  <a:lnTo>
                    <a:pt x="141" y="195"/>
                  </a:lnTo>
                  <a:lnTo>
                    <a:pt x="150" y="195"/>
                  </a:lnTo>
                  <a:lnTo>
                    <a:pt x="159" y="195"/>
                  </a:lnTo>
                  <a:lnTo>
                    <a:pt x="167" y="195"/>
                  </a:lnTo>
                  <a:lnTo>
                    <a:pt x="176" y="196"/>
                  </a:lnTo>
                  <a:lnTo>
                    <a:pt x="185" y="196"/>
                  </a:lnTo>
                  <a:lnTo>
                    <a:pt x="192" y="196"/>
                  </a:lnTo>
                  <a:lnTo>
                    <a:pt x="201" y="196"/>
                  </a:lnTo>
                  <a:lnTo>
                    <a:pt x="210" y="196"/>
                  </a:lnTo>
                  <a:lnTo>
                    <a:pt x="218" y="196"/>
                  </a:lnTo>
                  <a:lnTo>
                    <a:pt x="227" y="196"/>
                  </a:lnTo>
                  <a:lnTo>
                    <a:pt x="234" y="196"/>
                  </a:lnTo>
                  <a:lnTo>
                    <a:pt x="243" y="196"/>
                  </a:lnTo>
                  <a:lnTo>
                    <a:pt x="250" y="196"/>
                  </a:lnTo>
                  <a:lnTo>
                    <a:pt x="258" y="196"/>
                  </a:lnTo>
                  <a:lnTo>
                    <a:pt x="267" y="196"/>
                  </a:lnTo>
                  <a:lnTo>
                    <a:pt x="274" y="196"/>
                  </a:lnTo>
                  <a:lnTo>
                    <a:pt x="281" y="196"/>
                  </a:lnTo>
                  <a:lnTo>
                    <a:pt x="288" y="196"/>
                  </a:lnTo>
                  <a:lnTo>
                    <a:pt x="296" y="196"/>
                  </a:lnTo>
                  <a:lnTo>
                    <a:pt x="303" y="196"/>
                  </a:lnTo>
                  <a:lnTo>
                    <a:pt x="310" y="196"/>
                  </a:lnTo>
                  <a:lnTo>
                    <a:pt x="316" y="196"/>
                  </a:lnTo>
                  <a:lnTo>
                    <a:pt x="321" y="196"/>
                  </a:lnTo>
                  <a:lnTo>
                    <a:pt x="328" y="196"/>
                  </a:lnTo>
                  <a:lnTo>
                    <a:pt x="334" y="196"/>
                  </a:lnTo>
                  <a:lnTo>
                    <a:pt x="337" y="196"/>
                  </a:lnTo>
                  <a:lnTo>
                    <a:pt x="343" y="196"/>
                  </a:lnTo>
                  <a:lnTo>
                    <a:pt x="347" y="195"/>
                  </a:lnTo>
                  <a:lnTo>
                    <a:pt x="352" y="195"/>
                  </a:lnTo>
                  <a:lnTo>
                    <a:pt x="356" y="195"/>
                  </a:lnTo>
                  <a:lnTo>
                    <a:pt x="359" y="195"/>
                  </a:lnTo>
                  <a:lnTo>
                    <a:pt x="361" y="193"/>
                  </a:lnTo>
                  <a:lnTo>
                    <a:pt x="365" y="193"/>
                  </a:lnTo>
                  <a:lnTo>
                    <a:pt x="368" y="193"/>
                  </a:lnTo>
                  <a:lnTo>
                    <a:pt x="370" y="191"/>
                  </a:lnTo>
                  <a:lnTo>
                    <a:pt x="370" y="189"/>
                  </a:lnTo>
                  <a:lnTo>
                    <a:pt x="370" y="185"/>
                  </a:lnTo>
                  <a:lnTo>
                    <a:pt x="372" y="182"/>
                  </a:lnTo>
                  <a:lnTo>
                    <a:pt x="372" y="178"/>
                  </a:lnTo>
                  <a:lnTo>
                    <a:pt x="372" y="173"/>
                  </a:lnTo>
                  <a:lnTo>
                    <a:pt x="374" y="167"/>
                  </a:lnTo>
                  <a:lnTo>
                    <a:pt x="374" y="162"/>
                  </a:lnTo>
                  <a:lnTo>
                    <a:pt x="374" y="156"/>
                  </a:lnTo>
                  <a:lnTo>
                    <a:pt x="374" y="153"/>
                  </a:lnTo>
                  <a:lnTo>
                    <a:pt x="374" y="149"/>
                  </a:lnTo>
                  <a:lnTo>
                    <a:pt x="374" y="146"/>
                  </a:lnTo>
                  <a:lnTo>
                    <a:pt x="376" y="144"/>
                  </a:lnTo>
                  <a:lnTo>
                    <a:pt x="376" y="138"/>
                  </a:lnTo>
                  <a:lnTo>
                    <a:pt x="376" y="136"/>
                  </a:lnTo>
                  <a:lnTo>
                    <a:pt x="376" y="131"/>
                  </a:lnTo>
                  <a:lnTo>
                    <a:pt x="376" y="127"/>
                  </a:lnTo>
                  <a:lnTo>
                    <a:pt x="376" y="124"/>
                  </a:lnTo>
                  <a:lnTo>
                    <a:pt x="376" y="120"/>
                  </a:lnTo>
                  <a:lnTo>
                    <a:pt x="376" y="115"/>
                  </a:lnTo>
                  <a:lnTo>
                    <a:pt x="376" y="113"/>
                  </a:lnTo>
                  <a:lnTo>
                    <a:pt x="376" y="107"/>
                  </a:lnTo>
                  <a:lnTo>
                    <a:pt x="376" y="104"/>
                  </a:lnTo>
                  <a:lnTo>
                    <a:pt x="376" y="100"/>
                  </a:lnTo>
                  <a:lnTo>
                    <a:pt x="377" y="96"/>
                  </a:lnTo>
                  <a:lnTo>
                    <a:pt x="376" y="93"/>
                  </a:lnTo>
                  <a:lnTo>
                    <a:pt x="376" y="87"/>
                  </a:lnTo>
                  <a:lnTo>
                    <a:pt x="376" y="84"/>
                  </a:lnTo>
                  <a:lnTo>
                    <a:pt x="376" y="80"/>
                  </a:lnTo>
                  <a:lnTo>
                    <a:pt x="376" y="77"/>
                  </a:lnTo>
                  <a:lnTo>
                    <a:pt x="376" y="73"/>
                  </a:lnTo>
                  <a:lnTo>
                    <a:pt x="376" y="69"/>
                  </a:lnTo>
                  <a:lnTo>
                    <a:pt x="376" y="66"/>
                  </a:lnTo>
                  <a:lnTo>
                    <a:pt x="376" y="62"/>
                  </a:lnTo>
                  <a:lnTo>
                    <a:pt x="376" y="57"/>
                  </a:lnTo>
                  <a:lnTo>
                    <a:pt x="376" y="55"/>
                  </a:lnTo>
                  <a:lnTo>
                    <a:pt x="376" y="51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0"/>
                  </a:lnTo>
                  <a:lnTo>
                    <a:pt x="376" y="37"/>
                  </a:lnTo>
                  <a:lnTo>
                    <a:pt x="374" y="35"/>
                  </a:lnTo>
                  <a:lnTo>
                    <a:pt x="374" y="31"/>
                  </a:lnTo>
                  <a:lnTo>
                    <a:pt x="374" y="27"/>
                  </a:lnTo>
                  <a:lnTo>
                    <a:pt x="374" y="26"/>
                  </a:lnTo>
                  <a:lnTo>
                    <a:pt x="372" y="20"/>
                  </a:lnTo>
                  <a:lnTo>
                    <a:pt x="372" y="15"/>
                  </a:lnTo>
                  <a:lnTo>
                    <a:pt x="370" y="11"/>
                  </a:lnTo>
                  <a:lnTo>
                    <a:pt x="370" y="8"/>
                  </a:lnTo>
                  <a:lnTo>
                    <a:pt x="368" y="6"/>
                  </a:lnTo>
                  <a:lnTo>
                    <a:pt x="368" y="4"/>
                  </a:lnTo>
                  <a:lnTo>
                    <a:pt x="367" y="4"/>
                  </a:lnTo>
                  <a:lnTo>
                    <a:pt x="361" y="2"/>
                  </a:lnTo>
                  <a:lnTo>
                    <a:pt x="359" y="2"/>
                  </a:lnTo>
                  <a:lnTo>
                    <a:pt x="356" y="0"/>
                  </a:lnTo>
                  <a:lnTo>
                    <a:pt x="352" y="0"/>
                  </a:lnTo>
                  <a:lnTo>
                    <a:pt x="348" y="0"/>
                  </a:lnTo>
                  <a:lnTo>
                    <a:pt x="345" y="0"/>
                  </a:lnTo>
                  <a:lnTo>
                    <a:pt x="339" y="0"/>
                  </a:lnTo>
                  <a:lnTo>
                    <a:pt x="334" y="0"/>
                  </a:lnTo>
                  <a:lnTo>
                    <a:pt x="328" y="0"/>
                  </a:lnTo>
                  <a:lnTo>
                    <a:pt x="323" y="0"/>
                  </a:lnTo>
                  <a:lnTo>
                    <a:pt x="317" y="0"/>
                  </a:lnTo>
                  <a:lnTo>
                    <a:pt x="310" y="0"/>
                  </a:lnTo>
                  <a:lnTo>
                    <a:pt x="305" y="0"/>
                  </a:lnTo>
                  <a:lnTo>
                    <a:pt x="297" y="0"/>
                  </a:lnTo>
                  <a:lnTo>
                    <a:pt x="290" y="0"/>
                  </a:lnTo>
                  <a:lnTo>
                    <a:pt x="283" y="0"/>
                  </a:lnTo>
                  <a:lnTo>
                    <a:pt x="278" y="2"/>
                  </a:lnTo>
                  <a:lnTo>
                    <a:pt x="268" y="2"/>
                  </a:lnTo>
                  <a:lnTo>
                    <a:pt x="261" y="2"/>
                  </a:lnTo>
                  <a:lnTo>
                    <a:pt x="252" y="2"/>
                  </a:lnTo>
                  <a:lnTo>
                    <a:pt x="245" y="4"/>
                  </a:lnTo>
                  <a:lnTo>
                    <a:pt x="238" y="4"/>
                  </a:lnTo>
                  <a:lnTo>
                    <a:pt x="228" y="4"/>
                  </a:lnTo>
                  <a:lnTo>
                    <a:pt x="219" y="4"/>
                  </a:lnTo>
                  <a:lnTo>
                    <a:pt x="212" y="4"/>
                  </a:lnTo>
                  <a:lnTo>
                    <a:pt x="203" y="4"/>
                  </a:lnTo>
                  <a:lnTo>
                    <a:pt x="196" y="6"/>
                  </a:lnTo>
                  <a:lnTo>
                    <a:pt x="187" y="6"/>
                  </a:lnTo>
                  <a:lnTo>
                    <a:pt x="179" y="8"/>
                  </a:lnTo>
                  <a:lnTo>
                    <a:pt x="170" y="8"/>
                  </a:lnTo>
                  <a:lnTo>
                    <a:pt x="161" y="8"/>
                  </a:lnTo>
                  <a:lnTo>
                    <a:pt x="152" y="8"/>
                  </a:lnTo>
                  <a:lnTo>
                    <a:pt x="145" y="9"/>
                  </a:lnTo>
                  <a:lnTo>
                    <a:pt x="136" y="9"/>
                  </a:lnTo>
                  <a:lnTo>
                    <a:pt x="127" y="9"/>
                  </a:lnTo>
                  <a:lnTo>
                    <a:pt x="120" y="9"/>
                  </a:lnTo>
                  <a:lnTo>
                    <a:pt x="112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89" y="13"/>
                  </a:lnTo>
                  <a:lnTo>
                    <a:pt x="81" y="13"/>
                  </a:lnTo>
                  <a:lnTo>
                    <a:pt x="74" y="13"/>
                  </a:lnTo>
                  <a:lnTo>
                    <a:pt x="67" y="15"/>
                  </a:lnTo>
                  <a:lnTo>
                    <a:pt x="60" y="15"/>
                  </a:lnTo>
                  <a:lnTo>
                    <a:pt x="54" y="15"/>
                  </a:lnTo>
                  <a:lnTo>
                    <a:pt x="47" y="15"/>
                  </a:lnTo>
                  <a:lnTo>
                    <a:pt x="41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27" y="17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7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2D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9"/>
            <p:cNvSpPr>
              <a:spLocks/>
            </p:cNvSpPr>
            <p:nvPr/>
          </p:nvSpPr>
          <p:spPr bwMode="auto">
            <a:xfrm>
              <a:off x="2604" y="1768"/>
              <a:ext cx="61" cy="222"/>
            </a:xfrm>
            <a:custGeom>
              <a:avLst/>
              <a:gdLst>
                <a:gd name="T0" fmla="*/ 0 w 49"/>
                <a:gd name="T1" fmla="*/ 209 h 214"/>
                <a:gd name="T2" fmla="*/ 3 w 49"/>
                <a:gd name="T3" fmla="*/ 209 h 214"/>
                <a:gd name="T4" fmla="*/ 11 w 49"/>
                <a:gd name="T5" fmla="*/ 211 h 214"/>
                <a:gd name="T6" fmla="*/ 18 w 49"/>
                <a:gd name="T7" fmla="*/ 213 h 214"/>
                <a:gd name="T8" fmla="*/ 23 w 49"/>
                <a:gd name="T9" fmla="*/ 214 h 214"/>
                <a:gd name="T10" fmla="*/ 31 w 49"/>
                <a:gd name="T11" fmla="*/ 214 h 214"/>
                <a:gd name="T12" fmla="*/ 40 w 49"/>
                <a:gd name="T13" fmla="*/ 209 h 214"/>
                <a:gd name="T14" fmla="*/ 40 w 49"/>
                <a:gd name="T15" fmla="*/ 204 h 214"/>
                <a:gd name="T16" fmla="*/ 41 w 49"/>
                <a:gd name="T17" fmla="*/ 196 h 214"/>
                <a:gd name="T18" fmla="*/ 41 w 49"/>
                <a:gd name="T19" fmla="*/ 191 h 214"/>
                <a:gd name="T20" fmla="*/ 41 w 49"/>
                <a:gd name="T21" fmla="*/ 184 h 214"/>
                <a:gd name="T22" fmla="*/ 43 w 49"/>
                <a:gd name="T23" fmla="*/ 178 h 214"/>
                <a:gd name="T24" fmla="*/ 43 w 49"/>
                <a:gd name="T25" fmla="*/ 171 h 214"/>
                <a:gd name="T26" fmla="*/ 43 w 49"/>
                <a:gd name="T27" fmla="*/ 162 h 214"/>
                <a:gd name="T28" fmla="*/ 43 w 49"/>
                <a:gd name="T29" fmla="*/ 154 h 214"/>
                <a:gd name="T30" fmla="*/ 43 w 49"/>
                <a:gd name="T31" fmla="*/ 145 h 214"/>
                <a:gd name="T32" fmla="*/ 45 w 49"/>
                <a:gd name="T33" fmla="*/ 138 h 214"/>
                <a:gd name="T34" fmla="*/ 45 w 49"/>
                <a:gd name="T35" fmla="*/ 127 h 214"/>
                <a:gd name="T36" fmla="*/ 45 w 49"/>
                <a:gd name="T37" fmla="*/ 118 h 214"/>
                <a:gd name="T38" fmla="*/ 45 w 49"/>
                <a:gd name="T39" fmla="*/ 109 h 214"/>
                <a:gd name="T40" fmla="*/ 47 w 49"/>
                <a:gd name="T41" fmla="*/ 100 h 214"/>
                <a:gd name="T42" fmla="*/ 47 w 49"/>
                <a:gd name="T43" fmla="*/ 91 h 214"/>
                <a:gd name="T44" fmla="*/ 47 w 49"/>
                <a:gd name="T45" fmla="*/ 82 h 214"/>
                <a:gd name="T46" fmla="*/ 47 w 49"/>
                <a:gd name="T47" fmla="*/ 71 h 214"/>
                <a:gd name="T48" fmla="*/ 47 w 49"/>
                <a:gd name="T49" fmla="*/ 64 h 214"/>
                <a:gd name="T50" fmla="*/ 47 w 49"/>
                <a:gd name="T51" fmla="*/ 55 h 214"/>
                <a:gd name="T52" fmla="*/ 47 w 49"/>
                <a:gd name="T53" fmla="*/ 47 h 214"/>
                <a:gd name="T54" fmla="*/ 47 w 49"/>
                <a:gd name="T55" fmla="*/ 38 h 214"/>
                <a:gd name="T56" fmla="*/ 49 w 49"/>
                <a:gd name="T57" fmla="*/ 31 h 214"/>
                <a:gd name="T58" fmla="*/ 49 w 49"/>
                <a:gd name="T59" fmla="*/ 24 h 214"/>
                <a:gd name="T60" fmla="*/ 49 w 49"/>
                <a:gd name="T61" fmla="*/ 18 h 214"/>
                <a:gd name="T62" fmla="*/ 49 w 49"/>
                <a:gd name="T63" fmla="*/ 9 h 214"/>
                <a:gd name="T64" fmla="*/ 49 w 49"/>
                <a:gd name="T65" fmla="*/ 2 h 214"/>
                <a:gd name="T66" fmla="*/ 49 w 49"/>
                <a:gd name="T67" fmla="*/ 0 h 214"/>
                <a:gd name="T68" fmla="*/ 7 w 49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214">
                  <a:moveTo>
                    <a:pt x="7" y="0"/>
                  </a:moveTo>
                  <a:lnTo>
                    <a:pt x="0" y="209"/>
                  </a:lnTo>
                  <a:lnTo>
                    <a:pt x="0" y="209"/>
                  </a:lnTo>
                  <a:lnTo>
                    <a:pt x="3" y="209"/>
                  </a:lnTo>
                  <a:lnTo>
                    <a:pt x="7" y="211"/>
                  </a:lnTo>
                  <a:lnTo>
                    <a:pt x="11" y="211"/>
                  </a:lnTo>
                  <a:lnTo>
                    <a:pt x="14" y="213"/>
                  </a:lnTo>
                  <a:lnTo>
                    <a:pt x="18" y="213"/>
                  </a:lnTo>
                  <a:lnTo>
                    <a:pt x="20" y="213"/>
                  </a:lnTo>
                  <a:lnTo>
                    <a:pt x="23" y="214"/>
                  </a:lnTo>
                  <a:lnTo>
                    <a:pt x="27" y="214"/>
                  </a:lnTo>
                  <a:lnTo>
                    <a:pt x="31" y="214"/>
                  </a:lnTo>
                  <a:lnTo>
                    <a:pt x="36" y="213"/>
                  </a:lnTo>
                  <a:lnTo>
                    <a:pt x="40" y="209"/>
                  </a:lnTo>
                  <a:lnTo>
                    <a:pt x="40" y="207"/>
                  </a:lnTo>
                  <a:lnTo>
                    <a:pt x="40" y="204"/>
                  </a:lnTo>
                  <a:lnTo>
                    <a:pt x="41" y="200"/>
                  </a:lnTo>
                  <a:lnTo>
                    <a:pt x="41" y="196"/>
                  </a:lnTo>
                  <a:lnTo>
                    <a:pt x="41" y="193"/>
                  </a:lnTo>
                  <a:lnTo>
                    <a:pt x="41" y="191"/>
                  </a:lnTo>
                  <a:lnTo>
                    <a:pt x="41" y="187"/>
                  </a:lnTo>
                  <a:lnTo>
                    <a:pt x="41" y="184"/>
                  </a:lnTo>
                  <a:lnTo>
                    <a:pt x="41" y="180"/>
                  </a:lnTo>
                  <a:lnTo>
                    <a:pt x="43" y="178"/>
                  </a:lnTo>
                  <a:lnTo>
                    <a:pt x="43" y="174"/>
                  </a:lnTo>
                  <a:lnTo>
                    <a:pt x="43" y="171"/>
                  </a:lnTo>
                  <a:lnTo>
                    <a:pt x="43" y="167"/>
                  </a:lnTo>
                  <a:lnTo>
                    <a:pt x="43" y="162"/>
                  </a:lnTo>
                  <a:lnTo>
                    <a:pt x="43" y="158"/>
                  </a:lnTo>
                  <a:lnTo>
                    <a:pt x="43" y="154"/>
                  </a:lnTo>
                  <a:lnTo>
                    <a:pt x="43" y="149"/>
                  </a:lnTo>
                  <a:lnTo>
                    <a:pt x="43" y="145"/>
                  </a:lnTo>
                  <a:lnTo>
                    <a:pt x="43" y="142"/>
                  </a:lnTo>
                  <a:lnTo>
                    <a:pt x="45" y="138"/>
                  </a:lnTo>
                  <a:lnTo>
                    <a:pt x="45" y="133"/>
                  </a:lnTo>
                  <a:lnTo>
                    <a:pt x="45" y="127"/>
                  </a:lnTo>
                  <a:lnTo>
                    <a:pt x="45" y="124"/>
                  </a:lnTo>
                  <a:lnTo>
                    <a:pt x="45" y="118"/>
                  </a:lnTo>
                  <a:lnTo>
                    <a:pt x="45" y="115"/>
                  </a:lnTo>
                  <a:lnTo>
                    <a:pt x="45" y="109"/>
                  </a:lnTo>
                  <a:lnTo>
                    <a:pt x="45" y="105"/>
                  </a:lnTo>
                  <a:lnTo>
                    <a:pt x="47" y="100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7" y="86"/>
                  </a:lnTo>
                  <a:lnTo>
                    <a:pt x="47" y="82"/>
                  </a:lnTo>
                  <a:lnTo>
                    <a:pt x="47" y="76"/>
                  </a:lnTo>
                  <a:lnTo>
                    <a:pt x="47" y="71"/>
                  </a:lnTo>
                  <a:lnTo>
                    <a:pt x="47" y="67"/>
                  </a:lnTo>
                  <a:lnTo>
                    <a:pt x="47" y="64"/>
                  </a:lnTo>
                  <a:lnTo>
                    <a:pt x="47" y="58"/>
                  </a:lnTo>
                  <a:lnTo>
                    <a:pt x="47" y="55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2"/>
                  </a:lnTo>
                  <a:lnTo>
                    <a:pt x="47" y="38"/>
                  </a:lnTo>
                  <a:lnTo>
                    <a:pt x="47" y="35"/>
                  </a:lnTo>
                  <a:lnTo>
                    <a:pt x="49" y="31"/>
                  </a:lnTo>
                  <a:lnTo>
                    <a:pt x="49" y="27"/>
                  </a:lnTo>
                  <a:lnTo>
                    <a:pt x="49" y="24"/>
                  </a:lnTo>
                  <a:lnTo>
                    <a:pt x="49" y="22"/>
                  </a:lnTo>
                  <a:lnTo>
                    <a:pt x="49" y="18"/>
                  </a:lnTo>
                  <a:lnTo>
                    <a:pt x="49" y="13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6D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0"/>
            <p:cNvSpPr>
              <a:spLocks/>
            </p:cNvSpPr>
            <p:nvPr/>
          </p:nvSpPr>
          <p:spPr bwMode="auto">
            <a:xfrm>
              <a:off x="2401" y="2156"/>
              <a:ext cx="405" cy="271"/>
            </a:xfrm>
            <a:custGeom>
              <a:avLst/>
              <a:gdLst>
                <a:gd name="T0" fmla="*/ 327 w 327"/>
                <a:gd name="T1" fmla="*/ 0 h 263"/>
                <a:gd name="T2" fmla="*/ 289 w 327"/>
                <a:gd name="T3" fmla="*/ 260 h 263"/>
                <a:gd name="T4" fmla="*/ 285 w 327"/>
                <a:gd name="T5" fmla="*/ 260 h 263"/>
                <a:gd name="T6" fmla="*/ 276 w 327"/>
                <a:gd name="T7" fmla="*/ 260 h 263"/>
                <a:gd name="T8" fmla="*/ 267 w 327"/>
                <a:gd name="T9" fmla="*/ 260 h 263"/>
                <a:gd name="T10" fmla="*/ 262 w 327"/>
                <a:gd name="T11" fmla="*/ 260 h 263"/>
                <a:gd name="T12" fmla="*/ 255 w 327"/>
                <a:gd name="T13" fmla="*/ 260 h 263"/>
                <a:gd name="T14" fmla="*/ 245 w 327"/>
                <a:gd name="T15" fmla="*/ 260 h 263"/>
                <a:gd name="T16" fmla="*/ 238 w 327"/>
                <a:gd name="T17" fmla="*/ 260 h 263"/>
                <a:gd name="T18" fmla="*/ 229 w 327"/>
                <a:gd name="T19" fmla="*/ 262 h 263"/>
                <a:gd name="T20" fmla="*/ 220 w 327"/>
                <a:gd name="T21" fmla="*/ 262 h 263"/>
                <a:gd name="T22" fmla="*/ 211 w 327"/>
                <a:gd name="T23" fmla="*/ 262 h 263"/>
                <a:gd name="T24" fmla="*/ 202 w 327"/>
                <a:gd name="T25" fmla="*/ 262 h 263"/>
                <a:gd name="T26" fmla="*/ 193 w 327"/>
                <a:gd name="T27" fmla="*/ 263 h 263"/>
                <a:gd name="T28" fmla="*/ 184 w 327"/>
                <a:gd name="T29" fmla="*/ 263 h 263"/>
                <a:gd name="T30" fmla="*/ 173 w 327"/>
                <a:gd name="T31" fmla="*/ 263 h 263"/>
                <a:gd name="T32" fmla="*/ 164 w 327"/>
                <a:gd name="T33" fmla="*/ 263 h 263"/>
                <a:gd name="T34" fmla="*/ 155 w 327"/>
                <a:gd name="T35" fmla="*/ 263 h 263"/>
                <a:gd name="T36" fmla="*/ 146 w 327"/>
                <a:gd name="T37" fmla="*/ 263 h 263"/>
                <a:gd name="T38" fmla="*/ 136 w 327"/>
                <a:gd name="T39" fmla="*/ 263 h 263"/>
                <a:gd name="T40" fmla="*/ 127 w 327"/>
                <a:gd name="T41" fmla="*/ 263 h 263"/>
                <a:gd name="T42" fmla="*/ 120 w 327"/>
                <a:gd name="T43" fmla="*/ 263 h 263"/>
                <a:gd name="T44" fmla="*/ 113 w 327"/>
                <a:gd name="T45" fmla="*/ 263 h 263"/>
                <a:gd name="T46" fmla="*/ 106 w 327"/>
                <a:gd name="T47" fmla="*/ 262 h 263"/>
                <a:gd name="T48" fmla="*/ 95 w 327"/>
                <a:gd name="T49" fmla="*/ 262 h 263"/>
                <a:gd name="T50" fmla="*/ 86 w 327"/>
                <a:gd name="T51" fmla="*/ 260 h 263"/>
                <a:gd name="T52" fmla="*/ 80 w 327"/>
                <a:gd name="T53" fmla="*/ 258 h 263"/>
                <a:gd name="T54" fmla="*/ 77 w 327"/>
                <a:gd name="T55" fmla="*/ 254 h 263"/>
                <a:gd name="T56" fmla="*/ 73 w 327"/>
                <a:gd name="T57" fmla="*/ 247 h 263"/>
                <a:gd name="T58" fmla="*/ 69 w 327"/>
                <a:gd name="T59" fmla="*/ 238 h 263"/>
                <a:gd name="T60" fmla="*/ 66 w 327"/>
                <a:gd name="T61" fmla="*/ 231 h 263"/>
                <a:gd name="T62" fmla="*/ 64 w 327"/>
                <a:gd name="T63" fmla="*/ 224 h 263"/>
                <a:gd name="T64" fmla="*/ 60 w 327"/>
                <a:gd name="T65" fmla="*/ 216 h 263"/>
                <a:gd name="T66" fmla="*/ 58 w 327"/>
                <a:gd name="T67" fmla="*/ 207 h 263"/>
                <a:gd name="T68" fmla="*/ 55 w 327"/>
                <a:gd name="T69" fmla="*/ 196 h 263"/>
                <a:gd name="T70" fmla="*/ 51 w 327"/>
                <a:gd name="T71" fmla="*/ 187 h 263"/>
                <a:gd name="T72" fmla="*/ 47 w 327"/>
                <a:gd name="T73" fmla="*/ 176 h 263"/>
                <a:gd name="T74" fmla="*/ 46 w 327"/>
                <a:gd name="T75" fmla="*/ 165 h 263"/>
                <a:gd name="T76" fmla="*/ 42 w 327"/>
                <a:gd name="T77" fmla="*/ 155 h 263"/>
                <a:gd name="T78" fmla="*/ 38 w 327"/>
                <a:gd name="T79" fmla="*/ 144 h 263"/>
                <a:gd name="T80" fmla="*/ 35 w 327"/>
                <a:gd name="T81" fmla="*/ 133 h 263"/>
                <a:gd name="T82" fmla="*/ 33 w 327"/>
                <a:gd name="T83" fmla="*/ 120 h 263"/>
                <a:gd name="T84" fmla="*/ 29 w 327"/>
                <a:gd name="T85" fmla="*/ 109 h 263"/>
                <a:gd name="T86" fmla="*/ 26 w 327"/>
                <a:gd name="T87" fmla="*/ 98 h 263"/>
                <a:gd name="T88" fmla="*/ 22 w 327"/>
                <a:gd name="T89" fmla="*/ 87 h 263"/>
                <a:gd name="T90" fmla="*/ 20 w 327"/>
                <a:gd name="T91" fmla="*/ 76 h 263"/>
                <a:gd name="T92" fmla="*/ 17 w 327"/>
                <a:gd name="T93" fmla="*/ 67 h 263"/>
                <a:gd name="T94" fmla="*/ 13 w 327"/>
                <a:gd name="T95" fmla="*/ 58 h 263"/>
                <a:gd name="T96" fmla="*/ 11 w 327"/>
                <a:gd name="T97" fmla="*/ 49 h 263"/>
                <a:gd name="T98" fmla="*/ 9 w 327"/>
                <a:gd name="T99" fmla="*/ 40 h 263"/>
                <a:gd name="T100" fmla="*/ 8 w 327"/>
                <a:gd name="T101" fmla="*/ 33 h 263"/>
                <a:gd name="T102" fmla="*/ 6 w 327"/>
                <a:gd name="T103" fmla="*/ 26 h 263"/>
                <a:gd name="T104" fmla="*/ 4 w 327"/>
                <a:gd name="T105" fmla="*/ 20 h 263"/>
                <a:gd name="T106" fmla="*/ 2 w 327"/>
                <a:gd name="T107" fmla="*/ 13 h 263"/>
                <a:gd name="T108" fmla="*/ 0 w 327"/>
                <a:gd name="T10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7" h="263">
                  <a:moveTo>
                    <a:pt x="0" y="7"/>
                  </a:moveTo>
                  <a:lnTo>
                    <a:pt x="327" y="0"/>
                  </a:lnTo>
                  <a:lnTo>
                    <a:pt x="291" y="260"/>
                  </a:lnTo>
                  <a:lnTo>
                    <a:pt x="289" y="260"/>
                  </a:lnTo>
                  <a:lnTo>
                    <a:pt x="287" y="260"/>
                  </a:lnTo>
                  <a:lnTo>
                    <a:pt x="285" y="260"/>
                  </a:lnTo>
                  <a:lnTo>
                    <a:pt x="282" y="260"/>
                  </a:lnTo>
                  <a:lnTo>
                    <a:pt x="276" y="260"/>
                  </a:lnTo>
                  <a:lnTo>
                    <a:pt x="271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2" y="260"/>
                  </a:lnTo>
                  <a:lnTo>
                    <a:pt x="258" y="260"/>
                  </a:lnTo>
                  <a:lnTo>
                    <a:pt x="255" y="260"/>
                  </a:lnTo>
                  <a:lnTo>
                    <a:pt x="251" y="260"/>
                  </a:lnTo>
                  <a:lnTo>
                    <a:pt x="245" y="260"/>
                  </a:lnTo>
                  <a:lnTo>
                    <a:pt x="244" y="260"/>
                  </a:lnTo>
                  <a:lnTo>
                    <a:pt x="238" y="260"/>
                  </a:lnTo>
                  <a:lnTo>
                    <a:pt x="235" y="262"/>
                  </a:lnTo>
                  <a:lnTo>
                    <a:pt x="229" y="262"/>
                  </a:lnTo>
                  <a:lnTo>
                    <a:pt x="225" y="262"/>
                  </a:lnTo>
                  <a:lnTo>
                    <a:pt x="220" y="262"/>
                  </a:lnTo>
                  <a:lnTo>
                    <a:pt x="216" y="262"/>
                  </a:lnTo>
                  <a:lnTo>
                    <a:pt x="211" y="262"/>
                  </a:lnTo>
                  <a:lnTo>
                    <a:pt x="207" y="262"/>
                  </a:lnTo>
                  <a:lnTo>
                    <a:pt x="202" y="262"/>
                  </a:lnTo>
                  <a:lnTo>
                    <a:pt x="198" y="263"/>
                  </a:lnTo>
                  <a:lnTo>
                    <a:pt x="193" y="263"/>
                  </a:lnTo>
                  <a:lnTo>
                    <a:pt x="189" y="263"/>
                  </a:lnTo>
                  <a:lnTo>
                    <a:pt x="184" y="263"/>
                  </a:lnTo>
                  <a:lnTo>
                    <a:pt x="178" y="263"/>
                  </a:lnTo>
                  <a:lnTo>
                    <a:pt x="173" y="263"/>
                  </a:lnTo>
                  <a:lnTo>
                    <a:pt x="169" y="263"/>
                  </a:lnTo>
                  <a:lnTo>
                    <a:pt x="164" y="263"/>
                  </a:lnTo>
                  <a:lnTo>
                    <a:pt x="158" y="263"/>
                  </a:lnTo>
                  <a:lnTo>
                    <a:pt x="155" y="263"/>
                  </a:lnTo>
                  <a:lnTo>
                    <a:pt x="151" y="263"/>
                  </a:lnTo>
                  <a:lnTo>
                    <a:pt x="146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33" y="263"/>
                  </a:lnTo>
                  <a:lnTo>
                    <a:pt x="127" y="263"/>
                  </a:lnTo>
                  <a:lnTo>
                    <a:pt x="124" y="263"/>
                  </a:lnTo>
                  <a:lnTo>
                    <a:pt x="120" y="263"/>
                  </a:lnTo>
                  <a:lnTo>
                    <a:pt x="117" y="263"/>
                  </a:lnTo>
                  <a:lnTo>
                    <a:pt x="113" y="263"/>
                  </a:lnTo>
                  <a:lnTo>
                    <a:pt x="107" y="262"/>
                  </a:lnTo>
                  <a:lnTo>
                    <a:pt x="106" y="262"/>
                  </a:lnTo>
                  <a:lnTo>
                    <a:pt x="102" y="262"/>
                  </a:lnTo>
                  <a:lnTo>
                    <a:pt x="95" y="262"/>
                  </a:lnTo>
                  <a:lnTo>
                    <a:pt x="89" y="262"/>
                  </a:lnTo>
                  <a:lnTo>
                    <a:pt x="86" y="260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8" y="258"/>
                  </a:lnTo>
                  <a:lnTo>
                    <a:pt x="77" y="254"/>
                  </a:lnTo>
                  <a:lnTo>
                    <a:pt x="75" y="251"/>
                  </a:lnTo>
                  <a:lnTo>
                    <a:pt x="73" y="247"/>
                  </a:lnTo>
                  <a:lnTo>
                    <a:pt x="71" y="242"/>
                  </a:lnTo>
                  <a:lnTo>
                    <a:pt x="69" y="238"/>
                  </a:lnTo>
                  <a:lnTo>
                    <a:pt x="67" y="234"/>
                  </a:lnTo>
                  <a:lnTo>
                    <a:pt x="66" y="231"/>
                  </a:lnTo>
                  <a:lnTo>
                    <a:pt x="66" y="229"/>
                  </a:lnTo>
                  <a:lnTo>
                    <a:pt x="64" y="224"/>
                  </a:lnTo>
                  <a:lnTo>
                    <a:pt x="62" y="220"/>
                  </a:lnTo>
                  <a:lnTo>
                    <a:pt x="60" y="216"/>
                  </a:lnTo>
                  <a:lnTo>
                    <a:pt x="60" y="211"/>
                  </a:lnTo>
                  <a:lnTo>
                    <a:pt x="58" y="207"/>
                  </a:lnTo>
                  <a:lnTo>
                    <a:pt x="57" y="202"/>
                  </a:lnTo>
                  <a:lnTo>
                    <a:pt x="55" y="196"/>
                  </a:lnTo>
                  <a:lnTo>
                    <a:pt x="53" y="193"/>
                  </a:lnTo>
                  <a:lnTo>
                    <a:pt x="51" y="187"/>
                  </a:lnTo>
                  <a:lnTo>
                    <a:pt x="49" y="182"/>
                  </a:lnTo>
                  <a:lnTo>
                    <a:pt x="47" y="176"/>
                  </a:lnTo>
                  <a:lnTo>
                    <a:pt x="47" y="171"/>
                  </a:lnTo>
                  <a:lnTo>
                    <a:pt x="46" y="165"/>
                  </a:lnTo>
                  <a:lnTo>
                    <a:pt x="44" y="160"/>
                  </a:lnTo>
                  <a:lnTo>
                    <a:pt x="42" y="155"/>
                  </a:lnTo>
                  <a:lnTo>
                    <a:pt x="40" y="149"/>
                  </a:lnTo>
                  <a:lnTo>
                    <a:pt x="38" y="144"/>
                  </a:lnTo>
                  <a:lnTo>
                    <a:pt x="37" y="138"/>
                  </a:lnTo>
                  <a:lnTo>
                    <a:pt x="35" y="133"/>
                  </a:lnTo>
                  <a:lnTo>
                    <a:pt x="35" y="127"/>
                  </a:lnTo>
                  <a:lnTo>
                    <a:pt x="33" y="120"/>
                  </a:lnTo>
                  <a:lnTo>
                    <a:pt x="31" y="115"/>
                  </a:lnTo>
                  <a:lnTo>
                    <a:pt x="29" y="109"/>
                  </a:lnTo>
                  <a:lnTo>
                    <a:pt x="28" y="104"/>
                  </a:lnTo>
                  <a:lnTo>
                    <a:pt x="26" y="98"/>
                  </a:lnTo>
                  <a:lnTo>
                    <a:pt x="24" y="93"/>
                  </a:lnTo>
                  <a:lnTo>
                    <a:pt x="22" y="87"/>
                  </a:lnTo>
                  <a:lnTo>
                    <a:pt x="22" y="82"/>
                  </a:lnTo>
                  <a:lnTo>
                    <a:pt x="20" y="76"/>
                  </a:lnTo>
                  <a:lnTo>
                    <a:pt x="18" y="73"/>
                  </a:lnTo>
                  <a:lnTo>
                    <a:pt x="17" y="67"/>
                  </a:lnTo>
                  <a:lnTo>
                    <a:pt x="15" y="62"/>
                  </a:lnTo>
                  <a:lnTo>
                    <a:pt x="13" y="58"/>
                  </a:lnTo>
                  <a:lnTo>
                    <a:pt x="13" y="53"/>
                  </a:lnTo>
                  <a:lnTo>
                    <a:pt x="11" y="49"/>
                  </a:lnTo>
                  <a:lnTo>
                    <a:pt x="11" y="46"/>
                  </a:lnTo>
                  <a:lnTo>
                    <a:pt x="9" y="40"/>
                  </a:lnTo>
                  <a:lnTo>
                    <a:pt x="9" y="36"/>
                  </a:lnTo>
                  <a:lnTo>
                    <a:pt x="8" y="33"/>
                  </a:lnTo>
                  <a:lnTo>
                    <a:pt x="6" y="29"/>
                  </a:lnTo>
                  <a:lnTo>
                    <a:pt x="6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1"/>
            <p:cNvSpPr>
              <a:spLocks/>
            </p:cNvSpPr>
            <p:nvPr/>
          </p:nvSpPr>
          <p:spPr bwMode="auto">
            <a:xfrm>
              <a:off x="2063" y="1183"/>
              <a:ext cx="1007" cy="82"/>
            </a:xfrm>
            <a:custGeom>
              <a:avLst/>
              <a:gdLst>
                <a:gd name="T0" fmla="*/ 5 w 812"/>
                <a:gd name="T1" fmla="*/ 58 h 79"/>
                <a:gd name="T2" fmla="*/ 20 w 812"/>
                <a:gd name="T3" fmla="*/ 58 h 79"/>
                <a:gd name="T4" fmla="*/ 42 w 812"/>
                <a:gd name="T5" fmla="*/ 56 h 79"/>
                <a:gd name="T6" fmla="*/ 71 w 812"/>
                <a:gd name="T7" fmla="*/ 54 h 79"/>
                <a:gd name="T8" fmla="*/ 103 w 812"/>
                <a:gd name="T9" fmla="*/ 52 h 79"/>
                <a:gd name="T10" fmla="*/ 142 w 812"/>
                <a:gd name="T11" fmla="*/ 50 h 79"/>
                <a:gd name="T12" fmla="*/ 181 w 812"/>
                <a:gd name="T13" fmla="*/ 47 h 79"/>
                <a:gd name="T14" fmla="*/ 223 w 812"/>
                <a:gd name="T15" fmla="*/ 45 h 79"/>
                <a:gd name="T16" fmla="*/ 267 w 812"/>
                <a:gd name="T17" fmla="*/ 41 h 79"/>
                <a:gd name="T18" fmla="*/ 310 w 812"/>
                <a:gd name="T19" fmla="*/ 39 h 79"/>
                <a:gd name="T20" fmla="*/ 354 w 812"/>
                <a:gd name="T21" fmla="*/ 36 h 79"/>
                <a:gd name="T22" fmla="*/ 396 w 812"/>
                <a:gd name="T23" fmla="*/ 34 h 79"/>
                <a:gd name="T24" fmla="*/ 434 w 812"/>
                <a:gd name="T25" fmla="*/ 30 h 79"/>
                <a:gd name="T26" fmla="*/ 468 w 812"/>
                <a:gd name="T27" fmla="*/ 29 h 79"/>
                <a:gd name="T28" fmla="*/ 499 w 812"/>
                <a:gd name="T29" fmla="*/ 29 h 79"/>
                <a:gd name="T30" fmla="*/ 525 w 812"/>
                <a:gd name="T31" fmla="*/ 25 h 79"/>
                <a:gd name="T32" fmla="*/ 548 w 812"/>
                <a:gd name="T33" fmla="*/ 23 h 79"/>
                <a:gd name="T34" fmla="*/ 572 w 812"/>
                <a:gd name="T35" fmla="*/ 21 h 79"/>
                <a:gd name="T36" fmla="*/ 596 w 812"/>
                <a:gd name="T37" fmla="*/ 18 h 79"/>
                <a:gd name="T38" fmla="*/ 621 w 812"/>
                <a:gd name="T39" fmla="*/ 16 h 79"/>
                <a:gd name="T40" fmla="*/ 645 w 812"/>
                <a:gd name="T41" fmla="*/ 14 h 79"/>
                <a:gd name="T42" fmla="*/ 670 w 812"/>
                <a:gd name="T43" fmla="*/ 10 h 79"/>
                <a:gd name="T44" fmla="*/ 692 w 812"/>
                <a:gd name="T45" fmla="*/ 9 h 79"/>
                <a:gd name="T46" fmla="*/ 714 w 812"/>
                <a:gd name="T47" fmla="*/ 7 h 79"/>
                <a:gd name="T48" fmla="*/ 735 w 812"/>
                <a:gd name="T49" fmla="*/ 5 h 79"/>
                <a:gd name="T50" fmla="*/ 754 w 812"/>
                <a:gd name="T51" fmla="*/ 3 h 79"/>
                <a:gd name="T52" fmla="*/ 770 w 812"/>
                <a:gd name="T53" fmla="*/ 1 h 79"/>
                <a:gd name="T54" fmla="*/ 786 w 812"/>
                <a:gd name="T55" fmla="*/ 0 h 79"/>
                <a:gd name="T56" fmla="*/ 804 w 812"/>
                <a:gd name="T57" fmla="*/ 0 h 79"/>
                <a:gd name="T58" fmla="*/ 812 w 812"/>
                <a:gd name="T59" fmla="*/ 16 h 79"/>
                <a:gd name="T60" fmla="*/ 801 w 812"/>
                <a:gd name="T61" fmla="*/ 16 h 79"/>
                <a:gd name="T62" fmla="*/ 786 w 812"/>
                <a:gd name="T63" fmla="*/ 18 h 79"/>
                <a:gd name="T64" fmla="*/ 764 w 812"/>
                <a:gd name="T65" fmla="*/ 19 h 79"/>
                <a:gd name="T66" fmla="*/ 737 w 812"/>
                <a:gd name="T67" fmla="*/ 21 h 79"/>
                <a:gd name="T68" fmla="*/ 706 w 812"/>
                <a:gd name="T69" fmla="*/ 25 h 79"/>
                <a:gd name="T70" fmla="*/ 672 w 812"/>
                <a:gd name="T71" fmla="*/ 29 h 79"/>
                <a:gd name="T72" fmla="*/ 636 w 812"/>
                <a:gd name="T73" fmla="*/ 32 h 79"/>
                <a:gd name="T74" fmla="*/ 597 w 812"/>
                <a:gd name="T75" fmla="*/ 36 h 79"/>
                <a:gd name="T76" fmla="*/ 559 w 812"/>
                <a:gd name="T77" fmla="*/ 39 h 79"/>
                <a:gd name="T78" fmla="*/ 521 w 812"/>
                <a:gd name="T79" fmla="*/ 43 h 79"/>
                <a:gd name="T80" fmla="*/ 485 w 812"/>
                <a:gd name="T81" fmla="*/ 47 h 79"/>
                <a:gd name="T82" fmla="*/ 452 w 812"/>
                <a:gd name="T83" fmla="*/ 49 h 79"/>
                <a:gd name="T84" fmla="*/ 421 w 812"/>
                <a:gd name="T85" fmla="*/ 52 h 79"/>
                <a:gd name="T86" fmla="*/ 396 w 812"/>
                <a:gd name="T87" fmla="*/ 54 h 79"/>
                <a:gd name="T88" fmla="*/ 376 w 812"/>
                <a:gd name="T89" fmla="*/ 56 h 79"/>
                <a:gd name="T90" fmla="*/ 361 w 812"/>
                <a:gd name="T91" fmla="*/ 58 h 79"/>
                <a:gd name="T92" fmla="*/ 343 w 812"/>
                <a:gd name="T93" fmla="*/ 58 h 79"/>
                <a:gd name="T94" fmla="*/ 321 w 812"/>
                <a:gd name="T95" fmla="*/ 59 h 79"/>
                <a:gd name="T96" fmla="*/ 296 w 812"/>
                <a:gd name="T97" fmla="*/ 59 h 79"/>
                <a:gd name="T98" fmla="*/ 267 w 812"/>
                <a:gd name="T99" fmla="*/ 61 h 79"/>
                <a:gd name="T100" fmla="*/ 238 w 812"/>
                <a:gd name="T101" fmla="*/ 63 h 79"/>
                <a:gd name="T102" fmla="*/ 205 w 812"/>
                <a:gd name="T103" fmla="*/ 65 h 79"/>
                <a:gd name="T104" fmla="*/ 174 w 812"/>
                <a:gd name="T105" fmla="*/ 69 h 79"/>
                <a:gd name="T106" fmla="*/ 143 w 812"/>
                <a:gd name="T107" fmla="*/ 70 h 79"/>
                <a:gd name="T108" fmla="*/ 114 w 812"/>
                <a:gd name="T109" fmla="*/ 72 h 79"/>
                <a:gd name="T110" fmla="*/ 85 w 812"/>
                <a:gd name="T111" fmla="*/ 74 h 79"/>
                <a:gd name="T112" fmla="*/ 62 w 812"/>
                <a:gd name="T113" fmla="*/ 76 h 79"/>
                <a:gd name="T114" fmla="*/ 40 w 812"/>
                <a:gd name="T115" fmla="*/ 76 h 79"/>
                <a:gd name="T116" fmla="*/ 22 w 812"/>
                <a:gd name="T117" fmla="*/ 78 h 79"/>
                <a:gd name="T118" fmla="*/ 5 w 812"/>
                <a:gd name="T119" fmla="*/ 79 h 79"/>
                <a:gd name="T120" fmla="*/ 0 w 812"/>
                <a:gd name="T121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2" h="79">
                  <a:moveTo>
                    <a:pt x="0" y="59"/>
                  </a:moveTo>
                  <a:lnTo>
                    <a:pt x="0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9" y="58"/>
                  </a:lnTo>
                  <a:lnTo>
                    <a:pt x="13" y="58"/>
                  </a:lnTo>
                  <a:lnTo>
                    <a:pt x="16" y="58"/>
                  </a:lnTo>
                  <a:lnTo>
                    <a:pt x="20" y="58"/>
                  </a:lnTo>
                  <a:lnTo>
                    <a:pt x="25" y="56"/>
                  </a:lnTo>
                  <a:lnTo>
                    <a:pt x="31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9" y="56"/>
                  </a:lnTo>
                  <a:lnTo>
                    <a:pt x="56" y="54"/>
                  </a:lnTo>
                  <a:lnTo>
                    <a:pt x="63" y="54"/>
                  </a:lnTo>
                  <a:lnTo>
                    <a:pt x="71" y="54"/>
                  </a:lnTo>
                  <a:lnTo>
                    <a:pt x="78" y="54"/>
                  </a:lnTo>
                  <a:lnTo>
                    <a:pt x="87" y="52"/>
                  </a:lnTo>
                  <a:lnTo>
                    <a:pt x="94" y="52"/>
                  </a:lnTo>
                  <a:lnTo>
                    <a:pt x="103" y="52"/>
                  </a:lnTo>
                  <a:lnTo>
                    <a:pt x="112" y="50"/>
                  </a:lnTo>
                  <a:lnTo>
                    <a:pt x="122" y="50"/>
                  </a:lnTo>
                  <a:lnTo>
                    <a:pt x="132" y="50"/>
                  </a:lnTo>
                  <a:lnTo>
                    <a:pt x="142" y="50"/>
                  </a:lnTo>
                  <a:lnTo>
                    <a:pt x="151" y="49"/>
                  </a:lnTo>
                  <a:lnTo>
                    <a:pt x="161" y="49"/>
                  </a:lnTo>
                  <a:lnTo>
                    <a:pt x="171" y="49"/>
                  </a:lnTo>
                  <a:lnTo>
                    <a:pt x="181" y="47"/>
                  </a:lnTo>
                  <a:lnTo>
                    <a:pt x="192" y="47"/>
                  </a:lnTo>
                  <a:lnTo>
                    <a:pt x="203" y="47"/>
                  </a:lnTo>
                  <a:lnTo>
                    <a:pt x="212" y="47"/>
                  </a:lnTo>
                  <a:lnTo>
                    <a:pt x="223" y="45"/>
                  </a:lnTo>
                  <a:lnTo>
                    <a:pt x="234" y="45"/>
                  </a:lnTo>
                  <a:lnTo>
                    <a:pt x="245" y="43"/>
                  </a:lnTo>
                  <a:lnTo>
                    <a:pt x="256" y="43"/>
                  </a:lnTo>
                  <a:lnTo>
                    <a:pt x="267" y="41"/>
                  </a:lnTo>
                  <a:lnTo>
                    <a:pt x="278" y="41"/>
                  </a:lnTo>
                  <a:lnTo>
                    <a:pt x="289" y="39"/>
                  </a:lnTo>
                  <a:lnTo>
                    <a:pt x="301" y="39"/>
                  </a:lnTo>
                  <a:lnTo>
                    <a:pt x="310" y="39"/>
                  </a:lnTo>
                  <a:lnTo>
                    <a:pt x="321" y="38"/>
                  </a:lnTo>
                  <a:lnTo>
                    <a:pt x="332" y="38"/>
                  </a:lnTo>
                  <a:lnTo>
                    <a:pt x="343" y="38"/>
                  </a:lnTo>
                  <a:lnTo>
                    <a:pt x="354" y="36"/>
                  </a:lnTo>
                  <a:lnTo>
                    <a:pt x="365" y="36"/>
                  </a:lnTo>
                  <a:lnTo>
                    <a:pt x="376" y="36"/>
                  </a:lnTo>
                  <a:lnTo>
                    <a:pt x="387" y="36"/>
                  </a:lnTo>
                  <a:lnTo>
                    <a:pt x="396" y="34"/>
                  </a:lnTo>
                  <a:lnTo>
                    <a:pt x="405" y="34"/>
                  </a:lnTo>
                  <a:lnTo>
                    <a:pt x="416" y="32"/>
                  </a:lnTo>
                  <a:lnTo>
                    <a:pt x="425" y="32"/>
                  </a:lnTo>
                  <a:lnTo>
                    <a:pt x="434" y="30"/>
                  </a:lnTo>
                  <a:lnTo>
                    <a:pt x="443" y="30"/>
                  </a:lnTo>
                  <a:lnTo>
                    <a:pt x="452" y="30"/>
                  </a:lnTo>
                  <a:lnTo>
                    <a:pt x="461" y="30"/>
                  </a:lnTo>
                  <a:lnTo>
                    <a:pt x="468" y="29"/>
                  </a:lnTo>
                  <a:lnTo>
                    <a:pt x="477" y="29"/>
                  </a:lnTo>
                  <a:lnTo>
                    <a:pt x="485" y="29"/>
                  </a:lnTo>
                  <a:lnTo>
                    <a:pt x="492" y="29"/>
                  </a:lnTo>
                  <a:lnTo>
                    <a:pt x="499" y="29"/>
                  </a:lnTo>
                  <a:lnTo>
                    <a:pt x="507" y="27"/>
                  </a:lnTo>
                  <a:lnTo>
                    <a:pt x="512" y="27"/>
                  </a:lnTo>
                  <a:lnTo>
                    <a:pt x="519" y="27"/>
                  </a:lnTo>
                  <a:lnTo>
                    <a:pt x="525" y="25"/>
                  </a:lnTo>
                  <a:lnTo>
                    <a:pt x="530" y="25"/>
                  </a:lnTo>
                  <a:lnTo>
                    <a:pt x="536" y="25"/>
                  </a:lnTo>
                  <a:lnTo>
                    <a:pt x="541" y="23"/>
                  </a:lnTo>
                  <a:lnTo>
                    <a:pt x="548" y="23"/>
                  </a:lnTo>
                  <a:lnTo>
                    <a:pt x="554" y="23"/>
                  </a:lnTo>
                  <a:lnTo>
                    <a:pt x="559" y="21"/>
                  </a:lnTo>
                  <a:lnTo>
                    <a:pt x="566" y="21"/>
                  </a:lnTo>
                  <a:lnTo>
                    <a:pt x="572" y="21"/>
                  </a:lnTo>
                  <a:lnTo>
                    <a:pt x="577" y="19"/>
                  </a:lnTo>
                  <a:lnTo>
                    <a:pt x="585" y="19"/>
                  </a:lnTo>
                  <a:lnTo>
                    <a:pt x="590" y="19"/>
                  </a:lnTo>
                  <a:lnTo>
                    <a:pt x="596" y="18"/>
                  </a:lnTo>
                  <a:lnTo>
                    <a:pt x="603" y="18"/>
                  </a:lnTo>
                  <a:lnTo>
                    <a:pt x="608" y="18"/>
                  </a:lnTo>
                  <a:lnTo>
                    <a:pt x="616" y="18"/>
                  </a:lnTo>
                  <a:lnTo>
                    <a:pt x="621" y="16"/>
                  </a:lnTo>
                  <a:lnTo>
                    <a:pt x="628" y="16"/>
                  </a:lnTo>
                  <a:lnTo>
                    <a:pt x="634" y="16"/>
                  </a:lnTo>
                  <a:lnTo>
                    <a:pt x="639" y="14"/>
                  </a:lnTo>
                  <a:lnTo>
                    <a:pt x="645" y="14"/>
                  </a:lnTo>
                  <a:lnTo>
                    <a:pt x="652" y="14"/>
                  </a:lnTo>
                  <a:lnTo>
                    <a:pt x="657" y="12"/>
                  </a:lnTo>
                  <a:lnTo>
                    <a:pt x="665" y="12"/>
                  </a:lnTo>
                  <a:lnTo>
                    <a:pt x="670" y="10"/>
                  </a:lnTo>
                  <a:lnTo>
                    <a:pt x="675" y="10"/>
                  </a:lnTo>
                  <a:lnTo>
                    <a:pt x="681" y="10"/>
                  </a:lnTo>
                  <a:lnTo>
                    <a:pt x="686" y="10"/>
                  </a:lnTo>
                  <a:lnTo>
                    <a:pt x="692" y="9"/>
                  </a:lnTo>
                  <a:lnTo>
                    <a:pt x="697" y="9"/>
                  </a:lnTo>
                  <a:lnTo>
                    <a:pt x="705" y="9"/>
                  </a:lnTo>
                  <a:lnTo>
                    <a:pt x="710" y="9"/>
                  </a:lnTo>
                  <a:lnTo>
                    <a:pt x="714" y="7"/>
                  </a:lnTo>
                  <a:lnTo>
                    <a:pt x="719" y="7"/>
                  </a:lnTo>
                  <a:lnTo>
                    <a:pt x="724" y="7"/>
                  </a:lnTo>
                  <a:lnTo>
                    <a:pt x="730" y="7"/>
                  </a:lnTo>
                  <a:lnTo>
                    <a:pt x="735" y="5"/>
                  </a:lnTo>
                  <a:lnTo>
                    <a:pt x="739" y="5"/>
                  </a:lnTo>
                  <a:lnTo>
                    <a:pt x="744" y="5"/>
                  </a:lnTo>
                  <a:lnTo>
                    <a:pt x="748" y="5"/>
                  </a:lnTo>
                  <a:lnTo>
                    <a:pt x="754" y="3"/>
                  </a:lnTo>
                  <a:lnTo>
                    <a:pt x="757" y="3"/>
                  </a:lnTo>
                  <a:lnTo>
                    <a:pt x="761" y="3"/>
                  </a:lnTo>
                  <a:lnTo>
                    <a:pt x="764" y="3"/>
                  </a:lnTo>
                  <a:lnTo>
                    <a:pt x="770" y="1"/>
                  </a:lnTo>
                  <a:lnTo>
                    <a:pt x="774" y="1"/>
                  </a:lnTo>
                  <a:lnTo>
                    <a:pt x="777" y="1"/>
                  </a:lnTo>
                  <a:lnTo>
                    <a:pt x="781" y="1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1" y="0"/>
                  </a:lnTo>
                  <a:lnTo>
                    <a:pt x="804" y="0"/>
                  </a:lnTo>
                  <a:lnTo>
                    <a:pt x="806" y="0"/>
                  </a:lnTo>
                  <a:lnTo>
                    <a:pt x="808" y="0"/>
                  </a:lnTo>
                  <a:lnTo>
                    <a:pt x="810" y="0"/>
                  </a:lnTo>
                  <a:lnTo>
                    <a:pt x="812" y="16"/>
                  </a:lnTo>
                  <a:lnTo>
                    <a:pt x="810" y="16"/>
                  </a:lnTo>
                  <a:lnTo>
                    <a:pt x="806" y="16"/>
                  </a:lnTo>
                  <a:lnTo>
                    <a:pt x="803" y="16"/>
                  </a:lnTo>
                  <a:lnTo>
                    <a:pt x="801" y="16"/>
                  </a:lnTo>
                  <a:lnTo>
                    <a:pt x="797" y="16"/>
                  </a:lnTo>
                  <a:lnTo>
                    <a:pt x="794" y="16"/>
                  </a:lnTo>
                  <a:lnTo>
                    <a:pt x="790" y="16"/>
                  </a:lnTo>
                  <a:lnTo>
                    <a:pt x="786" y="18"/>
                  </a:lnTo>
                  <a:lnTo>
                    <a:pt x="781" y="18"/>
                  </a:lnTo>
                  <a:lnTo>
                    <a:pt x="775" y="18"/>
                  </a:lnTo>
                  <a:lnTo>
                    <a:pt x="770" y="18"/>
                  </a:lnTo>
                  <a:lnTo>
                    <a:pt x="764" y="19"/>
                  </a:lnTo>
                  <a:lnTo>
                    <a:pt x="757" y="19"/>
                  </a:lnTo>
                  <a:lnTo>
                    <a:pt x="752" y="21"/>
                  </a:lnTo>
                  <a:lnTo>
                    <a:pt x="744" y="21"/>
                  </a:lnTo>
                  <a:lnTo>
                    <a:pt x="737" y="21"/>
                  </a:lnTo>
                  <a:lnTo>
                    <a:pt x="730" y="21"/>
                  </a:lnTo>
                  <a:lnTo>
                    <a:pt x="723" y="23"/>
                  </a:lnTo>
                  <a:lnTo>
                    <a:pt x="714" y="23"/>
                  </a:lnTo>
                  <a:lnTo>
                    <a:pt x="706" y="25"/>
                  </a:lnTo>
                  <a:lnTo>
                    <a:pt x="697" y="25"/>
                  </a:lnTo>
                  <a:lnTo>
                    <a:pt x="690" y="27"/>
                  </a:lnTo>
                  <a:lnTo>
                    <a:pt x="681" y="27"/>
                  </a:lnTo>
                  <a:lnTo>
                    <a:pt x="672" y="29"/>
                  </a:lnTo>
                  <a:lnTo>
                    <a:pt x="663" y="29"/>
                  </a:lnTo>
                  <a:lnTo>
                    <a:pt x="654" y="30"/>
                  </a:lnTo>
                  <a:lnTo>
                    <a:pt x="645" y="30"/>
                  </a:lnTo>
                  <a:lnTo>
                    <a:pt x="636" y="32"/>
                  </a:lnTo>
                  <a:lnTo>
                    <a:pt x="626" y="32"/>
                  </a:lnTo>
                  <a:lnTo>
                    <a:pt x="617" y="34"/>
                  </a:lnTo>
                  <a:lnTo>
                    <a:pt x="606" y="34"/>
                  </a:lnTo>
                  <a:lnTo>
                    <a:pt x="597" y="36"/>
                  </a:lnTo>
                  <a:lnTo>
                    <a:pt x="586" y="36"/>
                  </a:lnTo>
                  <a:lnTo>
                    <a:pt x="577" y="38"/>
                  </a:lnTo>
                  <a:lnTo>
                    <a:pt x="568" y="38"/>
                  </a:lnTo>
                  <a:lnTo>
                    <a:pt x="559" y="39"/>
                  </a:lnTo>
                  <a:lnTo>
                    <a:pt x="548" y="39"/>
                  </a:lnTo>
                  <a:lnTo>
                    <a:pt x="539" y="41"/>
                  </a:lnTo>
                  <a:lnTo>
                    <a:pt x="530" y="41"/>
                  </a:lnTo>
                  <a:lnTo>
                    <a:pt x="521" y="43"/>
                  </a:lnTo>
                  <a:lnTo>
                    <a:pt x="512" y="43"/>
                  </a:lnTo>
                  <a:lnTo>
                    <a:pt x="503" y="45"/>
                  </a:lnTo>
                  <a:lnTo>
                    <a:pt x="494" y="45"/>
                  </a:lnTo>
                  <a:lnTo>
                    <a:pt x="485" y="47"/>
                  </a:lnTo>
                  <a:lnTo>
                    <a:pt x="477" y="47"/>
                  </a:lnTo>
                  <a:lnTo>
                    <a:pt x="468" y="49"/>
                  </a:lnTo>
                  <a:lnTo>
                    <a:pt x="459" y="49"/>
                  </a:lnTo>
                  <a:lnTo>
                    <a:pt x="452" y="49"/>
                  </a:lnTo>
                  <a:lnTo>
                    <a:pt x="443" y="50"/>
                  </a:lnTo>
                  <a:lnTo>
                    <a:pt x="436" y="50"/>
                  </a:lnTo>
                  <a:lnTo>
                    <a:pt x="428" y="50"/>
                  </a:lnTo>
                  <a:lnTo>
                    <a:pt x="421" y="52"/>
                  </a:lnTo>
                  <a:lnTo>
                    <a:pt x="414" y="52"/>
                  </a:lnTo>
                  <a:lnTo>
                    <a:pt x="408" y="54"/>
                  </a:lnTo>
                  <a:lnTo>
                    <a:pt x="401" y="54"/>
                  </a:lnTo>
                  <a:lnTo>
                    <a:pt x="396" y="54"/>
                  </a:lnTo>
                  <a:lnTo>
                    <a:pt x="390" y="54"/>
                  </a:lnTo>
                  <a:lnTo>
                    <a:pt x="385" y="56"/>
                  </a:lnTo>
                  <a:lnTo>
                    <a:pt x="379" y="56"/>
                  </a:lnTo>
                  <a:lnTo>
                    <a:pt x="376" y="56"/>
                  </a:lnTo>
                  <a:lnTo>
                    <a:pt x="372" y="56"/>
                  </a:lnTo>
                  <a:lnTo>
                    <a:pt x="370" y="58"/>
                  </a:lnTo>
                  <a:lnTo>
                    <a:pt x="365" y="58"/>
                  </a:lnTo>
                  <a:lnTo>
                    <a:pt x="361" y="58"/>
                  </a:lnTo>
                  <a:lnTo>
                    <a:pt x="358" y="58"/>
                  </a:lnTo>
                  <a:lnTo>
                    <a:pt x="352" y="58"/>
                  </a:lnTo>
                  <a:lnTo>
                    <a:pt x="349" y="58"/>
                  </a:lnTo>
                  <a:lnTo>
                    <a:pt x="343" y="58"/>
                  </a:lnTo>
                  <a:lnTo>
                    <a:pt x="338" y="58"/>
                  </a:lnTo>
                  <a:lnTo>
                    <a:pt x="332" y="58"/>
                  </a:lnTo>
                  <a:lnTo>
                    <a:pt x="327" y="58"/>
                  </a:lnTo>
                  <a:lnTo>
                    <a:pt x="321" y="59"/>
                  </a:lnTo>
                  <a:lnTo>
                    <a:pt x="314" y="59"/>
                  </a:lnTo>
                  <a:lnTo>
                    <a:pt x="309" y="59"/>
                  </a:lnTo>
                  <a:lnTo>
                    <a:pt x="301" y="59"/>
                  </a:lnTo>
                  <a:lnTo>
                    <a:pt x="296" y="59"/>
                  </a:lnTo>
                  <a:lnTo>
                    <a:pt x="289" y="61"/>
                  </a:lnTo>
                  <a:lnTo>
                    <a:pt x="281" y="61"/>
                  </a:lnTo>
                  <a:lnTo>
                    <a:pt x="274" y="61"/>
                  </a:lnTo>
                  <a:lnTo>
                    <a:pt x="267" y="61"/>
                  </a:lnTo>
                  <a:lnTo>
                    <a:pt x="260" y="63"/>
                  </a:lnTo>
                  <a:lnTo>
                    <a:pt x="252" y="63"/>
                  </a:lnTo>
                  <a:lnTo>
                    <a:pt x="245" y="63"/>
                  </a:lnTo>
                  <a:lnTo>
                    <a:pt x="238" y="63"/>
                  </a:lnTo>
                  <a:lnTo>
                    <a:pt x="229" y="65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05" y="65"/>
                  </a:lnTo>
                  <a:lnTo>
                    <a:pt x="198" y="67"/>
                  </a:lnTo>
                  <a:lnTo>
                    <a:pt x="191" y="67"/>
                  </a:lnTo>
                  <a:lnTo>
                    <a:pt x="183" y="67"/>
                  </a:lnTo>
                  <a:lnTo>
                    <a:pt x="174" y="69"/>
                  </a:lnTo>
                  <a:lnTo>
                    <a:pt x="167" y="69"/>
                  </a:lnTo>
                  <a:lnTo>
                    <a:pt x="160" y="69"/>
                  </a:lnTo>
                  <a:lnTo>
                    <a:pt x="151" y="69"/>
                  </a:lnTo>
                  <a:lnTo>
                    <a:pt x="143" y="70"/>
                  </a:lnTo>
                  <a:lnTo>
                    <a:pt x="136" y="70"/>
                  </a:lnTo>
                  <a:lnTo>
                    <a:pt x="129" y="70"/>
                  </a:lnTo>
                  <a:lnTo>
                    <a:pt x="122" y="70"/>
                  </a:lnTo>
                  <a:lnTo>
                    <a:pt x="114" y="72"/>
                  </a:lnTo>
                  <a:lnTo>
                    <a:pt x="107" y="72"/>
                  </a:lnTo>
                  <a:lnTo>
                    <a:pt x="100" y="72"/>
                  </a:lnTo>
                  <a:lnTo>
                    <a:pt x="92" y="72"/>
                  </a:lnTo>
                  <a:lnTo>
                    <a:pt x="85" y="74"/>
                  </a:lnTo>
                  <a:lnTo>
                    <a:pt x="80" y="74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2" y="76"/>
                  </a:lnTo>
                  <a:lnTo>
                    <a:pt x="54" y="76"/>
                  </a:lnTo>
                  <a:lnTo>
                    <a:pt x="51" y="76"/>
                  </a:lnTo>
                  <a:lnTo>
                    <a:pt x="43" y="76"/>
                  </a:lnTo>
                  <a:lnTo>
                    <a:pt x="40" y="76"/>
                  </a:lnTo>
                  <a:lnTo>
                    <a:pt x="34" y="78"/>
                  </a:lnTo>
                  <a:lnTo>
                    <a:pt x="31" y="78"/>
                  </a:lnTo>
                  <a:lnTo>
                    <a:pt x="25" y="78"/>
                  </a:lnTo>
                  <a:lnTo>
                    <a:pt x="22" y="78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1" y="78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2"/>
            <p:cNvSpPr>
              <a:spLocks/>
            </p:cNvSpPr>
            <p:nvPr/>
          </p:nvSpPr>
          <p:spPr bwMode="auto">
            <a:xfrm>
              <a:off x="2043" y="1181"/>
              <a:ext cx="1191" cy="277"/>
            </a:xfrm>
            <a:custGeom>
              <a:avLst/>
              <a:gdLst>
                <a:gd name="T0" fmla="*/ 15 w 961"/>
                <a:gd name="T1" fmla="*/ 74 h 267"/>
                <a:gd name="T2" fmla="*/ 13 w 961"/>
                <a:gd name="T3" fmla="*/ 94 h 267"/>
                <a:gd name="T4" fmla="*/ 10 w 961"/>
                <a:gd name="T5" fmla="*/ 118 h 267"/>
                <a:gd name="T6" fmla="*/ 8 w 961"/>
                <a:gd name="T7" fmla="*/ 143 h 267"/>
                <a:gd name="T8" fmla="*/ 6 w 961"/>
                <a:gd name="T9" fmla="*/ 172 h 267"/>
                <a:gd name="T10" fmla="*/ 4 w 961"/>
                <a:gd name="T11" fmla="*/ 198 h 267"/>
                <a:gd name="T12" fmla="*/ 2 w 961"/>
                <a:gd name="T13" fmla="*/ 223 h 267"/>
                <a:gd name="T14" fmla="*/ 0 w 961"/>
                <a:gd name="T15" fmla="*/ 243 h 267"/>
                <a:gd name="T16" fmla="*/ 2 w 961"/>
                <a:gd name="T17" fmla="*/ 263 h 267"/>
                <a:gd name="T18" fmla="*/ 19 w 961"/>
                <a:gd name="T19" fmla="*/ 267 h 267"/>
                <a:gd name="T20" fmla="*/ 79 w 961"/>
                <a:gd name="T21" fmla="*/ 267 h 267"/>
                <a:gd name="T22" fmla="*/ 169 w 961"/>
                <a:gd name="T23" fmla="*/ 263 h 267"/>
                <a:gd name="T24" fmla="*/ 284 w 961"/>
                <a:gd name="T25" fmla="*/ 259 h 267"/>
                <a:gd name="T26" fmla="*/ 413 w 961"/>
                <a:gd name="T27" fmla="*/ 254 h 267"/>
                <a:gd name="T28" fmla="*/ 545 w 961"/>
                <a:gd name="T29" fmla="*/ 248 h 267"/>
                <a:gd name="T30" fmla="*/ 674 w 961"/>
                <a:gd name="T31" fmla="*/ 241 h 267"/>
                <a:gd name="T32" fmla="*/ 789 w 961"/>
                <a:gd name="T33" fmla="*/ 234 h 267"/>
                <a:gd name="T34" fmla="*/ 881 w 961"/>
                <a:gd name="T35" fmla="*/ 228 h 267"/>
                <a:gd name="T36" fmla="*/ 941 w 961"/>
                <a:gd name="T37" fmla="*/ 223 h 267"/>
                <a:gd name="T38" fmla="*/ 961 w 961"/>
                <a:gd name="T39" fmla="*/ 218 h 267"/>
                <a:gd name="T40" fmla="*/ 954 w 961"/>
                <a:gd name="T41" fmla="*/ 196 h 267"/>
                <a:gd name="T42" fmla="*/ 943 w 961"/>
                <a:gd name="T43" fmla="*/ 174 h 267"/>
                <a:gd name="T44" fmla="*/ 927 w 961"/>
                <a:gd name="T45" fmla="*/ 147 h 267"/>
                <a:gd name="T46" fmla="*/ 909 w 961"/>
                <a:gd name="T47" fmla="*/ 118 h 267"/>
                <a:gd name="T48" fmla="*/ 889 w 961"/>
                <a:gd name="T49" fmla="*/ 89 h 267"/>
                <a:gd name="T50" fmla="*/ 869 w 961"/>
                <a:gd name="T51" fmla="*/ 60 h 267"/>
                <a:gd name="T52" fmla="*/ 850 w 961"/>
                <a:gd name="T53" fmla="*/ 34 h 267"/>
                <a:gd name="T54" fmla="*/ 836 w 961"/>
                <a:gd name="T55" fmla="*/ 12 h 267"/>
                <a:gd name="T56" fmla="*/ 820 w 961"/>
                <a:gd name="T57" fmla="*/ 18 h 267"/>
                <a:gd name="T58" fmla="*/ 832 w 961"/>
                <a:gd name="T59" fmla="*/ 38 h 267"/>
                <a:gd name="T60" fmla="*/ 847 w 961"/>
                <a:gd name="T61" fmla="*/ 58 h 267"/>
                <a:gd name="T62" fmla="*/ 861 w 961"/>
                <a:gd name="T63" fmla="*/ 81 h 267"/>
                <a:gd name="T64" fmla="*/ 880 w 961"/>
                <a:gd name="T65" fmla="*/ 109 h 267"/>
                <a:gd name="T66" fmla="*/ 896 w 961"/>
                <a:gd name="T67" fmla="*/ 134 h 267"/>
                <a:gd name="T68" fmla="*/ 912 w 961"/>
                <a:gd name="T69" fmla="*/ 159 h 267"/>
                <a:gd name="T70" fmla="*/ 927 w 961"/>
                <a:gd name="T71" fmla="*/ 179 h 267"/>
                <a:gd name="T72" fmla="*/ 939 w 961"/>
                <a:gd name="T73" fmla="*/ 203 h 267"/>
                <a:gd name="T74" fmla="*/ 930 w 961"/>
                <a:gd name="T75" fmla="*/ 208 h 267"/>
                <a:gd name="T76" fmla="*/ 881 w 961"/>
                <a:gd name="T77" fmla="*/ 212 h 267"/>
                <a:gd name="T78" fmla="*/ 798 w 961"/>
                <a:gd name="T79" fmla="*/ 218 h 267"/>
                <a:gd name="T80" fmla="*/ 691 w 961"/>
                <a:gd name="T81" fmla="*/ 221 h 267"/>
                <a:gd name="T82" fmla="*/ 567 w 961"/>
                <a:gd name="T83" fmla="*/ 228 h 267"/>
                <a:gd name="T84" fmla="*/ 438 w 961"/>
                <a:gd name="T85" fmla="*/ 234 h 267"/>
                <a:gd name="T86" fmla="*/ 313 w 961"/>
                <a:gd name="T87" fmla="*/ 239 h 267"/>
                <a:gd name="T88" fmla="*/ 198 w 961"/>
                <a:gd name="T89" fmla="*/ 243 h 267"/>
                <a:gd name="T90" fmla="*/ 106 w 961"/>
                <a:gd name="T91" fmla="*/ 245 h 267"/>
                <a:gd name="T92" fmla="*/ 42 w 961"/>
                <a:gd name="T93" fmla="*/ 247 h 267"/>
                <a:gd name="T94" fmla="*/ 19 w 961"/>
                <a:gd name="T95" fmla="*/ 247 h 267"/>
                <a:gd name="T96" fmla="*/ 17 w 961"/>
                <a:gd name="T97" fmla="*/ 227 h 267"/>
                <a:gd name="T98" fmla="*/ 19 w 961"/>
                <a:gd name="T99" fmla="*/ 201 h 267"/>
                <a:gd name="T100" fmla="*/ 20 w 961"/>
                <a:gd name="T101" fmla="*/ 179 h 267"/>
                <a:gd name="T102" fmla="*/ 24 w 961"/>
                <a:gd name="T103" fmla="*/ 154 h 267"/>
                <a:gd name="T104" fmla="*/ 26 w 961"/>
                <a:gd name="T105" fmla="*/ 130 h 267"/>
                <a:gd name="T106" fmla="*/ 28 w 961"/>
                <a:gd name="T107" fmla="*/ 107 h 267"/>
                <a:gd name="T108" fmla="*/ 31 w 961"/>
                <a:gd name="T109" fmla="*/ 83 h 267"/>
                <a:gd name="T110" fmla="*/ 33 w 961"/>
                <a:gd name="T111" fmla="*/ 6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" h="267">
                  <a:moveTo>
                    <a:pt x="17" y="61"/>
                  </a:moveTo>
                  <a:lnTo>
                    <a:pt x="17" y="61"/>
                  </a:lnTo>
                  <a:lnTo>
                    <a:pt x="17" y="63"/>
                  </a:lnTo>
                  <a:lnTo>
                    <a:pt x="15" y="67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5" y="80"/>
                  </a:lnTo>
                  <a:lnTo>
                    <a:pt x="13" y="81"/>
                  </a:lnTo>
                  <a:lnTo>
                    <a:pt x="13" y="85"/>
                  </a:lnTo>
                  <a:lnTo>
                    <a:pt x="13" y="89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3" y="98"/>
                  </a:lnTo>
                  <a:lnTo>
                    <a:pt x="11" y="101"/>
                  </a:lnTo>
                  <a:lnTo>
                    <a:pt x="11" y="105"/>
                  </a:lnTo>
                  <a:lnTo>
                    <a:pt x="11" y="109"/>
                  </a:lnTo>
                  <a:lnTo>
                    <a:pt x="11" y="114"/>
                  </a:lnTo>
                  <a:lnTo>
                    <a:pt x="10" y="118"/>
                  </a:lnTo>
                  <a:lnTo>
                    <a:pt x="10" y="121"/>
                  </a:lnTo>
                  <a:lnTo>
                    <a:pt x="10" y="127"/>
                  </a:lnTo>
                  <a:lnTo>
                    <a:pt x="10" y="130"/>
                  </a:lnTo>
                  <a:lnTo>
                    <a:pt x="8" y="134"/>
                  </a:lnTo>
                  <a:lnTo>
                    <a:pt x="8" y="139"/>
                  </a:lnTo>
                  <a:lnTo>
                    <a:pt x="8" y="143"/>
                  </a:lnTo>
                  <a:lnTo>
                    <a:pt x="8" y="149"/>
                  </a:lnTo>
                  <a:lnTo>
                    <a:pt x="8" y="152"/>
                  </a:lnTo>
                  <a:lnTo>
                    <a:pt x="8" y="158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6" y="172"/>
                  </a:lnTo>
                  <a:lnTo>
                    <a:pt x="6" y="176"/>
                  </a:lnTo>
                  <a:lnTo>
                    <a:pt x="4" y="181"/>
                  </a:lnTo>
                  <a:lnTo>
                    <a:pt x="4" y="185"/>
                  </a:lnTo>
                  <a:lnTo>
                    <a:pt x="4" y="190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3"/>
                  </a:lnTo>
                  <a:lnTo>
                    <a:pt x="2" y="207"/>
                  </a:lnTo>
                  <a:lnTo>
                    <a:pt x="2" y="212"/>
                  </a:lnTo>
                  <a:lnTo>
                    <a:pt x="2" y="214"/>
                  </a:lnTo>
                  <a:lnTo>
                    <a:pt x="2" y="219"/>
                  </a:lnTo>
                  <a:lnTo>
                    <a:pt x="2" y="223"/>
                  </a:lnTo>
                  <a:lnTo>
                    <a:pt x="2" y="227"/>
                  </a:lnTo>
                  <a:lnTo>
                    <a:pt x="0" y="230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59"/>
                  </a:lnTo>
                  <a:lnTo>
                    <a:pt x="2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10" y="265"/>
                  </a:lnTo>
                  <a:lnTo>
                    <a:pt x="13" y="267"/>
                  </a:lnTo>
                  <a:lnTo>
                    <a:pt x="19" y="267"/>
                  </a:lnTo>
                  <a:lnTo>
                    <a:pt x="26" y="267"/>
                  </a:lnTo>
                  <a:lnTo>
                    <a:pt x="35" y="267"/>
                  </a:lnTo>
                  <a:lnTo>
                    <a:pt x="44" y="267"/>
                  </a:lnTo>
                  <a:lnTo>
                    <a:pt x="55" y="267"/>
                  </a:lnTo>
                  <a:lnTo>
                    <a:pt x="66" y="267"/>
                  </a:lnTo>
                  <a:lnTo>
                    <a:pt x="79" y="267"/>
                  </a:lnTo>
                  <a:lnTo>
                    <a:pt x="91" y="267"/>
                  </a:lnTo>
                  <a:lnTo>
                    <a:pt x="106" y="265"/>
                  </a:lnTo>
                  <a:lnTo>
                    <a:pt x="120" y="265"/>
                  </a:lnTo>
                  <a:lnTo>
                    <a:pt x="137" y="265"/>
                  </a:lnTo>
                  <a:lnTo>
                    <a:pt x="153" y="265"/>
                  </a:lnTo>
                  <a:lnTo>
                    <a:pt x="169" y="263"/>
                  </a:lnTo>
                  <a:lnTo>
                    <a:pt x="188" y="263"/>
                  </a:lnTo>
                  <a:lnTo>
                    <a:pt x="206" y="263"/>
                  </a:lnTo>
                  <a:lnTo>
                    <a:pt x="226" y="263"/>
                  </a:lnTo>
                  <a:lnTo>
                    <a:pt x="244" y="261"/>
                  </a:lnTo>
                  <a:lnTo>
                    <a:pt x="264" y="261"/>
                  </a:lnTo>
                  <a:lnTo>
                    <a:pt x="284" y="259"/>
                  </a:lnTo>
                  <a:lnTo>
                    <a:pt x="306" y="259"/>
                  </a:lnTo>
                  <a:lnTo>
                    <a:pt x="326" y="258"/>
                  </a:lnTo>
                  <a:lnTo>
                    <a:pt x="347" y="258"/>
                  </a:lnTo>
                  <a:lnTo>
                    <a:pt x="369" y="256"/>
                  </a:lnTo>
                  <a:lnTo>
                    <a:pt x="391" y="256"/>
                  </a:lnTo>
                  <a:lnTo>
                    <a:pt x="413" y="254"/>
                  </a:lnTo>
                  <a:lnTo>
                    <a:pt x="436" y="254"/>
                  </a:lnTo>
                  <a:lnTo>
                    <a:pt x="458" y="252"/>
                  </a:lnTo>
                  <a:lnTo>
                    <a:pt x="480" y="252"/>
                  </a:lnTo>
                  <a:lnTo>
                    <a:pt x="502" y="250"/>
                  </a:lnTo>
                  <a:lnTo>
                    <a:pt x="524" y="250"/>
                  </a:lnTo>
                  <a:lnTo>
                    <a:pt x="545" y="248"/>
                  </a:lnTo>
                  <a:lnTo>
                    <a:pt x="569" y="248"/>
                  </a:lnTo>
                  <a:lnTo>
                    <a:pt x="589" y="247"/>
                  </a:lnTo>
                  <a:lnTo>
                    <a:pt x="611" y="245"/>
                  </a:lnTo>
                  <a:lnTo>
                    <a:pt x="633" y="243"/>
                  </a:lnTo>
                  <a:lnTo>
                    <a:pt x="654" y="243"/>
                  </a:lnTo>
                  <a:lnTo>
                    <a:pt x="674" y="241"/>
                  </a:lnTo>
                  <a:lnTo>
                    <a:pt x="694" y="241"/>
                  </a:lnTo>
                  <a:lnTo>
                    <a:pt x="714" y="239"/>
                  </a:lnTo>
                  <a:lnTo>
                    <a:pt x="734" y="238"/>
                  </a:lnTo>
                  <a:lnTo>
                    <a:pt x="752" y="238"/>
                  </a:lnTo>
                  <a:lnTo>
                    <a:pt x="772" y="236"/>
                  </a:lnTo>
                  <a:lnTo>
                    <a:pt x="789" y="234"/>
                  </a:lnTo>
                  <a:lnTo>
                    <a:pt x="807" y="234"/>
                  </a:lnTo>
                  <a:lnTo>
                    <a:pt x="823" y="232"/>
                  </a:lnTo>
                  <a:lnTo>
                    <a:pt x="840" y="232"/>
                  </a:lnTo>
                  <a:lnTo>
                    <a:pt x="854" y="230"/>
                  </a:lnTo>
                  <a:lnTo>
                    <a:pt x="869" y="230"/>
                  </a:lnTo>
                  <a:lnTo>
                    <a:pt x="881" y="228"/>
                  </a:lnTo>
                  <a:lnTo>
                    <a:pt x="894" y="228"/>
                  </a:lnTo>
                  <a:lnTo>
                    <a:pt x="905" y="227"/>
                  </a:lnTo>
                  <a:lnTo>
                    <a:pt x="916" y="227"/>
                  </a:lnTo>
                  <a:lnTo>
                    <a:pt x="925" y="225"/>
                  </a:lnTo>
                  <a:lnTo>
                    <a:pt x="934" y="223"/>
                  </a:lnTo>
                  <a:lnTo>
                    <a:pt x="941" y="223"/>
                  </a:lnTo>
                  <a:lnTo>
                    <a:pt x="949" y="221"/>
                  </a:lnTo>
                  <a:lnTo>
                    <a:pt x="952" y="221"/>
                  </a:lnTo>
                  <a:lnTo>
                    <a:pt x="958" y="221"/>
                  </a:lnTo>
                  <a:lnTo>
                    <a:pt x="959" y="219"/>
                  </a:lnTo>
                  <a:lnTo>
                    <a:pt x="961" y="219"/>
                  </a:lnTo>
                  <a:lnTo>
                    <a:pt x="961" y="218"/>
                  </a:lnTo>
                  <a:lnTo>
                    <a:pt x="961" y="214"/>
                  </a:lnTo>
                  <a:lnTo>
                    <a:pt x="959" y="210"/>
                  </a:lnTo>
                  <a:lnTo>
                    <a:pt x="959" y="205"/>
                  </a:lnTo>
                  <a:lnTo>
                    <a:pt x="958" y="203"/>
                  </a:lnTo>
                  <a:lnTo>
                    <a:pt x="956" y="199"/>
                  </a:lnTo>
                  <a:lnTo>
                    <a:pt x="954" y="196"/>
                  </a:lnTo>
                  <a:lnTo>
                    <a:pt x="952" y="194"/>
                  </a:lnTo>
                  <a:lnTo>
                    <a:pt x="950" y="190"/>
                  </a:lnTo>
                  <a:lnTo>
                    <a:pt x="949" y="187"/>
                  </a:lnTo>
                  <a:lnTo>
                    <a:pt x="947" y="181"/>
                  </a:lnTo>
                  <a:lnTo>
                    <a:pt x="945" y="179"/>
                  </a:lnTo>
                  <a:lnTo>
                    <a:pt x="943" y="174"/>
                  </a:lnTo>
                  <a:lnTo>
                    <a:pt x="939" y="170"/>
                  </a:lnTo>
                  <a:lnTo>
                    <a:pt x="938" y="165"/>
                  </a:lnTo>
                  <a:lnTo>
                    <a:pt x="936" y="161"/>
                  </a:lnTo>
                  <a:lnTo>
                    <a:pt x="932" y="156"/>
                  </a:lnTo>
                  <a:lnTo>
                    <a:pt x="930" y="152"/>
                  </a:lnTo>
                  <a:lnTo>
                    <a:pt x="927" y="147"/>
                  </a:lnTo>
                  <a:lnTo>
                    <a:pt x="923" y="143"/>
                  </a:lnTo>
                  <a:lnTo>
                    <a:pt x="921" y="138"/>
                  </a:lnTo>
                  <a:lnTo>
                    <a:pt x="918" y="132"/>
                  </a:lnTo>
                  <a:lnTo>
                    <a:pt x="914" y="129"/>
                  </a:lnTo>
                  <a:lnTo>
                    <a:pt x="910" y="123"/>
                  </a:lnTo>
                  <a:lnTo>
                    <a:pt x="909" y="118"/>
                  </a:lnTo>
                  <a:lnTo>
                    <a:pt x="905" y="114"/>
                  </a:lnTo>
                  <a:lnTo>
                    <a:pt x="901" y="109"/>
                  </a:lnTo>
                  <a:lnTo>
                    <a:pt x="900" y="103"/>
                  </a:lnTo>
                  <a:lnTo>
                    <a:pt x="896" y="100"/>
                  </a:lnTo>
                  <a:lnTo>
                    <a:pt x="892" y="94"/>
                  </a:lnTo>
                  <a:lnTo>
                    <a:pt x="889" y="89"/>
                  </a:lnTo>
                  <a:lnTo>
                    <a:pt x="885" y="83"/>
                  </a:lnTo>
                  <a:lnTo>
                    <a:pt x="881" y="78"/>
                  </a:lnTo>
                  <a:lnTo>
                    <a:pt x="878" y="74"/>
                  </a:lnTo>
                  <a:lnTo>
                    <a:pt x="874" y="69"/>
                  </a:lnTo>
                  <a:lnTo>
                    <a:pt x="872" y="65"/>
                  </a:lnTo>
                  <a:lnTo>
                    <a:pt x="869" y="60"/>
                  </a:lnTo>
                  <a:lnTo>
                    <a:pt x="865" y="56"/>
                  </a:lnTo>
                  <a:lnTo>
                    <a:pt x="863" y="51"/>
                  </a:lnTo>
                  <a:lnTo>
                    <a:pt x="860" y="47"/>
                  </a:lnTo>
                  <a:lnTo>
                    <a:pt x="856" y="41"/>
                  </a:lnTo>
                  <a:lnTo>
                    <a:pt x="854" y="38"/>
                  </a:lnTo>
                  <a:lnTo>
                    <a:pt x="850" y="34"/>
                  </a:lnTo>
                  <a:lnTo>
                    <a:pt x="849" y="31"/>
                  </a:lnTo>
                  <a:lnTo>
                    <a:pt x="847" y="27"/>
                  </a:lnTo>
                  <a:lnTo>
                    <a:pt x="843" y="23"/>
                  </a:lnTo>
                  <a:lnTo>
                    <a:pt x="841" y="20"/>
                  </a:lnTo>
                  <a:lnTo>
                    <a:pt x="840" y="18"/>
                  </a:lnTo>
                  <a:lnTo>
                    <a:pt x="836" y="12"/>
                  </a:lnTo>
                  <a:lnTo>
                    <a:pt x="832" y="9"/>
                  </a:lnTo>
                  <a:lnTo>
                    <a:pt x="829" y="3"/>
                  </a:lnTo>
                  <a:lnTo>
                    <a:pt x="827" y="2"/>
                  </a:lnTo>
                  <a:lnTo>
                    <a:pt x="827" y="0"/>
                  </a:lnTo>
                  <a:lnTo>
                    <a:pt x="818" y="16"/>
                  </a:lnTo>
                  <a:lnTo>
                    <a:pt x="820" y="18"/>
                  </a:lnTo>
                  <a:lnTo>
                    <a:pt x="820" y="20"/>
                  </a:lnTo>
                  <a:lnTo>
                    <a:pt x="823" y="23"/>
                  </a:lnTo>
                  <a:lnTo>
                    <a:pt x="825" y="27"/>
                  </a:lnTo>
                  <a:lnTo>
                    <a:pt x="829" y="32"/>
                  </a:lnTo>
                  <a:lnTo>
                    <a:pt x="830" y="34"/>
                  </a:lnTo>
                  <a:lnTo>
                    <a:pt x="832" y="38"/>
                  </a:lnTo>
                  <a:lnTo>
                    <a:pt x="834" y="40"/>
                  </a:lnTo>
                  <a:lnTo>
                    <a:pt x="838" y="43"/>
                  </a:lnTo>
                  <a:lnTo>
                    <a:pt x="840" y="47"/>
                  </a:lnTo>
                  <a:lnTo>
                    <a:pt x="841" y="51"/>
                  </a:lnTo>
                  <a:lnTo>
                    <a:pt x="843" y="54"/>
                  </a:lnTo>
                  <a:lnTo>
                    <a:pt x="847" y="58"/>
                  </a:lnTo>
                  <a:lnTo>
                    <a:pt x="849" y="61"/>
                  </a:lnTo>
                  <a:lnTo>
                    <a:pt x="850" y="65"/>
                  </a:lnTo>
                  <a:lnTo>
                    <a:pt x="854" y="69"/>
                  </a:lnTo>
                  <a:lnTo>
                    <a:pt x="858" y="74"/>
                  </a:lnTo>
                  <a:lnTo>
                    <a:pt x="860" y="78"/>
                  </a:lnTo>
                  <a:lnTo>
                    <a:pt x="861" y="81"/>
                  </a:lnTo>
                  <a:lnTo>
                    <a:pt x="865" y="87"/>
                  </a:lnTo>
                  <a:lnTo>
                    <a:pt x="869" y="90"/>
                  </a:lnTo>
                  <a:lnTo>
                    <a:pt x="870" y="94"/>
                  </a:lnTo>
                  <a:lnTo>
                    <a:pt x="874" y="100"/>
                  </a:lnTo>
                  <a:lnTo>
                    <a:pt x="876" y="103"/>
                  </a:lnTo>
                  <a:lnTo>
                    <a:pt x="880" y="109"/>
                  </a:lnTo>
                  <a:lnTo>
                    <a:pt x="881" y="112"/>
                  </a:lnTo>
                  <a:lnTo>
                    <a:pt x="885" y="118"/>
                  </a:lnTo>
                  <a:lnTo>
                    <a:pt x="889" y="121"/>
                  </a:lnTo>
                  <a:lnTo>
                    <a:pt x="890" y="125"/>
                  </a:lnTo>
                  <a:lnTo>
                    <a:pt x="894" y="130"/>
                  </a:lnTo>
                  <a:lnTo>
                    <a:pt x="896" y="134"/>
                  </a:lnTo>
                  <a:lnTo>
                    <a:pt x="900" y="138"/>
                  </a:lnTo>
                  <a:lnTo>
                    <a:pt x="901" y="143"/>
                  </a:lnTo>
                  <a:lnTo>
                    <a:pt x="905" y="147"/>
                  </a:lnTo>
                  <a:lnTo>
                    <a:pt x="907" y="150"/>
                  </a:lnTo>
                  <a:lnTo>
                    <a:pt x="909" y="154"/>
                  </a:lnTo>
                  <a:lnTo>
                    <a:pt x="912" y="159"/>
                  </a:lnTo>
                  <a:lnTo>
                    <a:pt x="914" y="161"/>
                  </a:lnTo>
                  <a:lnTo>
                    <a:pt x="918" y="167"/>
                  </a:lnTo>
                  <a:lnTo>
                    <a:pt x="919" y="170"/>
                  </a:lnTo>
                  <a:lnTo>
                    <a:pt x="921" y="174"/>
                  </a:lnTo>
                  <a:lnTo>
                    <a:pt x="923" y="176"/>
                  </a:lnTo>
                  <a:lnTo>
                    <a:pt x="927" y="179"/>
                  </a:lnTo>
                  <a:lnTo>
                    <a:pt x="929" y="183"/>
                  </a:lnTo>
                  <a:lnTo>
                    <a:pt x="930" y="185"/>
                  </a:lnTo>
                  <a:lnTo>
                    <a:pt x="932" y="190"/>
                  </a:lnTo>
                  <a:lnTo>
                    <a:pt x="936" y="196"/>
                  </a:lnTo>
                  <a:lnTo>
                    <a:pt x="938" y="199"/>
                  </a:lnTo>
                  <a:lnTo>
                    <a:pt x="939" y="203"/>
                  </a:lnTo>
                  <a:lnTo>
                    <a:pt x="941" y="205"/>
                  </a:lnTo>
                  <a:lnTo>
                    <a:pt x="941" y="207"/>
                  </a:lnTo>
                  <a:lnTo>
                    <a:pt x="941" y="207"/>
                  </a:lnTo>
                  <a:lnTo>
                    <a:pt x="939" y="207"/>
                  </a:lnTo>
                  <a:lnTo>
                    <a:pt x="936" y="207"/>
                  </a:lnTo>
                  <a:lnTo>
                    <a:pt x="930" y="208"/>
                  </a:lnTo>
                  <a:lnTo>
                    <a:pt x="925" y="208"/>
                  </a:lnTo>
                  <a:lnTo>
                    <a:pt x="919" y="208"/>
                  </a:lnTo>
                  <a:lnTo>
                    <a:pt x="910" y="210"/>
                  </a:lnTo>
                  <a:lnTo>
                    <a:pt x="901" y="210"/>
                  </a:lnTo>
                  <a:lnTo>
                    <a:pt x="892" y="210"/>
                  </a:lnTo>
                  <a:lnTo>
                    <a:pt x="881" y="212"/>
                  </a:lnTo>
                  <a:lnTo>
                    <a:pt x="869" y="212"/>
                  </a:lnTo>
                  <a:lnTo>
                    <a:pt x="856" y="214"/>
                  </a:lnTo>
                  <a:lnTo>
                    <a:pt x="843" y="214"/>
                  </a:lnTo>
                  <a:lnTo>
                    <a:pt x="829" y="216"/>
                  </a:lnTo>
                  <a:lnTo>
                    <a:pt x="812" y="216"/>
                  </a:lnTo>
                  <a:lnTo>
                    <a:pt x="798" y="218"/>
                  </a:lnTo>
                  <a:lnTo>
                    <a:pt x="781" y="218"/>
                  </a:lnTo>
                  <a:lnTo>
                    <a:pt x="763" y="219"/>
                  </a:lnTo>
                  <a:lnTo>
                    <a:pt x="747" y="219"/>
                  </a:lnTo>
                  <a:lnTo>
                    <a:pt x="729" y="221"/>
                  </a:lnTo>
                  <a:lnTo>
                    <a:pt x="709" y="221"/>
                  </a:lnTo>
                  <a:lnTo>
                    <a:pt x="691" y="221"/>
                  </a:lnTo>
                  <a:lnTo>
                    <a:pt x="671" y="223"/>
                  </a:lnTo>
                  <a:lnTo>
                    <a:pt x="651" y="225"/>
                  </a:lnTo>
                  <a:lnTo>
                    <a:pt x="631" y="225"/>
                  </a:lnTo>
                  <a:lnTo>
                    <a:pt x="609" y="227"/>
                  </a:lnTo>
                  <a:lnTo>
                    <a:pt x="589" y="227"/>
                  </a:lnTo>
                  <a:lnTo>
                    <a:pt x="567" y="228"/>
                  </a:lnTo>
                  <a:lnTo>
                    <a:pt x="545" y="228"/>
                  </a:lnTo>
                  <a:lnTo>
                    <a:pt x="525" y="230"/>
                  </a:lnTo>
                  <a:lnTo>
                    <a:pt x="504" y="230"/>
                  </a:lnTo>
                  <a:lnTo>
                    <a:pt x="482" y="232"/>
                  </a:lnTo>
                  <a:lnTo>
                    <a:pt x="460" y="232"/>
                  </a:lnTo>
                  <a:lnTo>
                    <a:pt x="438" y="234"/>
                  </a:lnTo>
                  <a:lnTo>
                    <a:pt x="416" y="234"/>
                  </a:lnTo>
                  <a:lnTo>
                    <a:pt x="396" y="236"/>
                  </a:lnTo>
                  <a:lnTo>
                    <a:pt x="375" y="236"/>
                  </a:lnTo>
                  <a:lnTo>
                    <a:pt x="353" y="238"/>
                  </a:lnTo>
                  <a:lnTo>
                    <a:pt x="333" y="238"/>
                  </a:lnTo>
                  <a:lnTo>
                    <a:pt x="313" y="239"/>
                  </a:lnTo>
                  <a:lnTo>
                    <a:pt x="293" y="239"/>
                  </a:lnTo>
                  <a:lnTo>
                    <a:pt x="273" y="239"/>
                  </a:lnTo>
                  <a:lnTo>
                    <a:pt x="253" y="241"/>
                  </a:lnTo>
                  <a:lnTo>
                    <a:pt x="235" y="241"/>
                  </a:lnTo>
                  <a:lnTo>
                    <a:pt x="217" y="243"/>
                  </a:lnTo>
                  <a:lnTo>
                    <a:pt x="198" y="243"/>
                  </a:lnTo>
                  <a:lnTo>
                    <a:pt x="180" y="243"/>
                  </a:lnTo>
                  <a:lnTo>
                    <a:pt x="166" y="245"/>
                  </a:lnTo>
                  <a:lnTo>
                    <a:pt x="149" y="245"/>
                  </a:lnTo>
                  <a:lnTo>
                    <a:pt x="133" y="245"/>
                  </a:lnTo>
                  <a:lnTo>
                    <a:pt x="119" y="245"/>
                  </a:lnTo>
                  <a:lnTo>
                    <a:pt x="106" y="245"/>
                  </a:lnTo>
                  <a:lnTo>
                    <a:pt x="91" y="245"/>
                  </a:lnTo>
                  <a:lnTo>
                    <a:pt x="80" y="247"/>
                  </a:lnTo>
                  <a:lnTo>
                    <a:pt x="70" y="247"/>
                  </a:lnTo>
                  <a:lnTo>
                    <a:pt x="60" y="247"/>
                  </a:lnTo>
                  <a:lnTo>
                    <a:pt x="50" y="247"/>
                  </a:lnTo>
                  <a:lnTo>
                    <a:pt x="42" y="247"/>
                  </a:lnTo>
                  <a:lnTo>
                    <a:pt x="35" y="247"/>
                  </a:lnTo>
                  <a:lnTo>
                    <a:pt x="30" y="247"/>
                  </a:lnTo>
                  <a:lnTo>
                    <a:pt x="24" y="247"/>
                  </a:lnTo>
                  <a:lnTo>
                    <a:pt x="22" y="247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17" y="245"/>
                  </a:lnTo>
                  <a:lnTo>
                    <a:pt x="17" y="243"/>
                  </a:lnTo>
                  <a:lnTo>
                    <a:pt x="17" y="239"/>
                  </a:lnTo>
                  <a:lnTo>
                    <a:pt x="17" y="238"/>
                  </a:lnTo>
                  <a:lnTo>
                    <a:pt x="17" y="232"/>
                  </a:lnTo>
                  <a:lnTo>
                    <a:pt x="17" y="227"/>
                  </a:lnTo>
                  <a:lnTo>
                    <a:pt x="17" y="221"/>
                  </a:lnTo>
                  <a:lnTo>
                    <a:pt x="19" y="216"/>
                  </a:lnTo>
                  <a:lnTo>
                    <a:pt x="19" y="212"/>
                  </a:lnTo>
                  <a:lnTo>
                    <a:pt x="19" y="208"/>
                  </a:lnTo>
                  <a:lnTo>
                    <a:pt x="19" y="205"/>
                  </a:lnTo>
                  <a:lnTo>
                    <a:pt x="19" y="201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0"/>
                  </a:lnTo>
                  <a:lnTo>
                    <a:pt x="20" y="187"/>
                  </a:lnTo>
                  <a:lnTo>
                    <a:pt x="20" y="181"/>
                  </a:lnTo>
                  <a:lnTo>
                    <a:pt x="20" y="179"/>
                  </a:lnTo>
                  <a:lnTo>
                    <a:pt x="22" y="174"/>
                  </a:lnTo>
                  <a:lnTo>
                    <a:pt x="22" y="170"/>
                  </a:lnTo>
                  <a:lnTo>
                    <a:pt x="22" y="167"/>
                  </a:lnTo>
                  <a:lnTo>
                    <a:pt x="22" y="163"/>
                  </a:lnTo>
                  <a:lnTo>
                    <a:pt x="22" y="158"/>
                  </a:lnTo>
                  <a:lnTo>
                    <a:pt x="24" y="154"/>
                  </a:lnTo>
                  <a:lnTo>
                    <a:pt x="24" y="150"/>
                  </a:lnTo>
                  <a:lnTo>
                    <a:pt x="24" y="147"/>
                  </a:lnTo>
                  <a:lnTo>
                    <a:pt x="24" y="141"/>
                  </a:lnTo>
                  <a:lnTo>
                    <a:pt x="24" y="138"/>
                  </a:lnTo>
                  <a:lnTo>
                    <a:pt x="24" y="134"/>
                  </a:lnTo>
                  <a:lnTo>
                    <a:pt x="26" y="130"/>
                  </a:lnTo>
                  <a:lnTo>
                    <a:pt x="26" y="125"/>
                  </a:lnTo>
                  <a:lnTo>
                    <a:pt x="26" y="121"/>
                  </a:lnTo>
                  <a:lnTo>
                    <a:pt x="26" y="118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28" y="107"/>
                  </a:lnTo>
                  <a:lnTo>
                    <a:pt x="28" y="103"/>
                  </a:lnTo>
                  <a:lnTo>
                    <a:pt x="28" y="101"/>
                  </a:lnTo>
                  <a:lnTo>
                    <a:pt x="30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31" y="83"/>
                  </a:lnTo>
                  <a:lnTo>
                    <a:pt x="31" y="80"/>
                  </a:lnTo>
                  <a:lnTo>
                    <a:pt x="31" y="76"/>
                  </a:lnTo>
                  <a:lnTo>
                    <a:pt x="31" y="72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17" y="61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3"/>
            <p:cNvSpPr>
              <a:spLocks/>
            </p:cNvSpPr>
            <p:nvPr/>
          </p:nvSpPr>
          <p:spPr bwMode="auto">
            <a:xfrm>
              <a:off x="2104" y="1447"/>
              <a:ext cx="50" cy="1119"/>
            </a:xfrm>
            <a:custGeom>
              <a:avLst/>
              <a:gdLst>
                <a:gd name="T0" fmla="*/ 21 w 41"/>
                <a:gd name="T1" fmla="*/ 7 h 1080"/>
                <a:gd name="T2" fmla="*/ 21 w 41"/>
                <a:gd name="T3" fmla="*/ 23 h 1080"/>
                <a:gd name="T4" fmla="*/ 21 w 41"/>
                <a:gd name="T5" fmla="*/ 51 h 1080"/>
                <a:gd name="T6" fmla="*/ 21 w 41"/>
                <a:gd name="T7" fmla="*/ 83 h 1080"/>
                <a:gd name="T8" fmla="*/ 21 w 41"/>
                <a:gd name="T9" fmla="*/ 123 h 1080"/>
                <a:gd name="T10" fmla="*/ 21 w 41"/>
                <a:gd name="T11" fmla="*/ 169 h 1080"/>
                <a:gd name="T12" fmla="*/ 21 w 41"/>
                <a:gd name="T13" fmla="*/ 216 h 1080"/>
                <a:gd name="T14" fmla="*/ 21 w 41"/>
                <a:gd name="T15" fmla="*/ 268 h 1080"/>
                <a:gd name="T16" fmla="*/ 20 w 41"/>
                <a:gd name="T17" fmla="*/ 321 h 1080"/>
                <a:gd name="T18" fmla="*/ 20 w 41"/>
                <a:gd name="T19" fmla="*/ 374 h 1080"/>
                <a:gd name="T20" fmla="*/ 18 w 41"/>
                <a:gd name="T21" fmla="*/ 426 h 1080"/>
                <a:gd name="T22" fmla="*/ 18 w 41"/>
                <a:gd name="T23" fmla="*/ 479 h 1080"/>
                <a:gd name="T24" fmla="*/ 16 w 41"/>
                <a:gd name="T25" fmla="*/ 526 h 1080"/>
                <a:gd name="T26" fmla="*/ 14 w 41"/>
                <a:gd name="T27" fmla="*/ 570 h 1080"/>
                <a:gd name="T28" fmla="*/ 12 w 41"/>
                <a:gd name="T29" fmla="*/ 608 h 1080"/>
                <a:gd name="T30" fmla="*/ 10 w 41"/>
                <a:gd name="T31" fmla="*/ 641 h 1080"/>
                <a:gd name="T32" fmla="*/ 9 w 41"/>
                <a:gd name="T33" fmla="*/ 673 h 1080"/>
                <a:gd name="T34" fmla="*/ 7 w 41"/>
                <a:gd name="T35" fmla="*/ 708 h 1080"/>
                <a:gd name="T36" fmla="*/ 5 w 41"/>
                <a:gd name="T37" fmla="*/ 742 h 1080"/>
                <a:gd name="T38" fmla="*/ 3 w 41"/>
                <a:gd name="T39" fmla="*/ 779 h 1080"/>
                <a:gd name="T40" fmla="*/ 1 w 41"/>
                <a:gd name="T41" fmla="*/ 815 h 1080"/>
                <a:gd name="T42" fmla="*/ 1 w 41"/>
                <a:gd name="T43" fmla="*/ 851 h 1080"/>
                <a:gd name="T44" fmla="*/ 1 w 41"/>
                <a:gd name="T45" fmla="*/ 886 h 1080"/>
                <a:gd name="T46" fmla="*/ 1 w 41"/>
                <a:gd name="T47" fmla="*/ 920 h 1080"/>
                <a:gd name="T48" fmla="*/ 0 w 41"/>
                <a:gd name="T49" fmla="*/ 951 h 1080"/>
                <a:gd name="T50" fmla="*/ 0 w 41"/>
                <a:gd name="T51" fmla="*/ 980 h 1080"/>
                <a:gd name="T52" fmla="*/ 0 w 41"/>
                <a:gd name="T53" fmla="*/ 1006 h 1080"/>
                <a:gd name="T54" fmla="*/ 0 w 41"/>
                <a:gd name="T55" fmla="*/ 1027 h 1080"/>
                <a:gd name="T56" fmla="*/ 0 w 41"/>
                <a:gd name="T57" fmla="*/ 1045 h 1080"/>
                <a:gd name="T58" fmla="*/ 0 w 41"/>
                <a:gd name="T59" fmla="*/ 1062 h 1080"/>
                <a:gd name="T60" fmla="*/ 16 w 41"/>
                <a:gd name="T61" fmla="*/ 1080 h 1080"/>
                <a:gd name="T62" fmla="*/ 16 w 41"/>
                <a:gd name="T63" fmla="*/ 1071 h 1080"/>
                <a:gd name="T64" fmla="*/ 16 w 41"/>
                <a:gd name="T65" fmla="*/ 1056 h 1080"/>
                <a:gd name="T66" fmla="*/ 16 w 41"/>
                <a:gd name="T67" fmla="*/ 1036 h 1080"/>
                <a:gd name="T68" fmla="*/ 16 w 41"/>
                <a:gd name="T69" fmla="*/ 1009 h 1080"/>
                <a:gd name="T70" fmla="*/ 18 w 41"/>
                <a:gd name="T71" fmla="*/ 978 h 1080"/>
                <a:gd name="T72" fmla="*/ 20 w 41"/>
                <a:gd name="T73" fmla="*/ 942 h 1080"/>
                <a:gd name="T74" fmla="*/ 21 w 41"/>
                <a:gd name="T75" fmla="*/ 900 h 1080"/>
                <a:gd name="T76" fmla="*/ 21 w 41"/>
                <a:gd name="T77" fmla="*/ 855 h 1080"/>
                <a:gd name="T78" fmla="*/ 23 w 41"/>
                <a:gd name="T79" fmla="*/ 808 h 1080"/>
                <a:gd name="T80" fmla="*/ 25 w 41"/>
                <a:gd name="T81" fmla="*/ 755 h 1080"/>
                <a:gd name="T82" fmla="*/ 27 w 41"/>
                <a:gd name="T83" fmla="*/ 702 h 1080"/>
                <a:gd name="T84" fmla="*/ 29 w 41"/>
                <a:gd name="T85" fmla="*/ 646 h 1080"/>
                <a:gd name="T86" fmla="*/ 30 w 41"/>
                <a:gd name="T87" fmla="*/ 590 h 1080"/>
                <a:gd name="T88" fmla="*/ 32 w 41"/>
                <a:gd name="T89" fmla="*/ 532 h 1080"/>
                <a:gd name="T90" fmla="*/ 34 w 41"/>
                <a:gd name="T91" fmla="*/ 474 h 1080"/>
                <a:gd name="T92" fmla="*/ 36 w 41"/>
                <a:gd name="T93" fmla="*/ 415 h 1080"/>
                <a:gd name="T94" fmla="*/ 38 w 41"/>
                <a:gd name="T95" fmla="*/ 359 h 1080"/>
                <a:gd name="T96" fmla="*/ 39 w 41"/>
                <a:gd name="T97" fmla="*/ 310 h 1080"/>
                <a:gd name="T98" fmla="*/ 41 w 41"/>
                <a:gd name="T99" fmla="*/ 265 h 1080"/>
                <a:gd name="T100" fmla="*/ 41 w 41"/>
                <a:gd name="T101" fmla="*/ 221 h 1080"/>
                <a:gd name="T102" fmla="*/ 41 w 41"/>
                <a:gd name="T103" fmla="*/ 183 h 1080"/>
                <a:gd name="T104" fmla="*/ 41 w 41"/>
                <a:gd name="T105" fmla="*/ 149 h 1080"/>
                <a:gd name="T106" fmla="*/ 41 w 41"/>
                <a:gd name="T107" fmla="*/ 120 h 1080"/>
                <a:gd name="T108" fmla="*/ 41 w 41"/>
                <a:gd name="T109" fmla="*/ 92 h 1080"/>
                <a:gd name="T110" fmla="*/ 41 w 41"/>
                <a:gd name="T111" fmla="*/ 69 h 1080"/>
                <a:gd name="T112" fmla="*/ 39 w 41"/>
                <a:gd name="T113" fmla="*/ 49 h 1080"/>
                <a:gd name="T114" fmla="*/ 39 w 41"/>
                <a:gd name="T115" fmla="*/ 34 h 1080"/>
                <a:gd name="T116" fmla="*/ 39 w 41"/>
                <a:gd name="T117" fmla="*/ 21 h 1080"/>
                <a:gd name="T118" fmla="*/ 39 w 41"/>
                <a:gd name="T119" fmla="*/ 9 h 1080"/>
                <a:gd name="T120" fmla="*/ 21 w 41"/>
                <a:gd name="T12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" h="1080">
                  <a:moveTo>
                    <a:pt x="21" y="0"/>
                  </a:moveTo>
                  <a:lnTo>
                    <a:pt x="21" y="0"/>
                  </a:lnTo>
                  <a:lnTo>
                    <a:pt x="21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1" y="20"/>
                  </a:lnTo>
                  <a:lnTo>
                    <a:pt x="21" y="23"/>
                  </a:lnTo>
                  <a:lnTo>
                    <a:pt x="21" y="29"/>
                  </a:lnTo>
                  <a:lnTo>
                    <a:pt x="21" y="36"/>
                  </a:lnTo>
                  <a:lnTo>
                    <a:pt x="21" y="43"/>
                  </a:lnTo>
                  <a:lnTo>
                    <a:pt x="21" y="51"/>
                  </a:lnTo>
                  <a:lnTo>
                    <a:pt x="21" y="58"/>
                  </a:lnTo>
                  <a:lnTo>
                    <a:pt x="21" y="67"/>
                  </a:lnTo>
                  <a:lnTo>
                    <a:pt x="21" y="76"/>
                  </a:lnTo>
                  <a:lnTo>
                    <a:pt x="21" y="83"/>
                  </a:lnTo>
                  <a:lnTo>
                    <a:pt x="21" y="92"/>
                  </a:lnTo>
                  <a:lnTo>
                    <a:pt x="21" y="103"/>
                  </a:lnTo>
                  <a:lnTo>
                    <a:pt x="21" y="112"/>
                  </a:lnTo>
                  <a:lnTo>
                    <a:pt x="21" y="123"/>
                  </a:lnTo>
                  <a:lnTo>
                    <a:pt x="21" y="134"/>
                  </a:lnTo>
                  <a:lnTo>
                    <a:pt x="21" y="145"/>
                  </a:lnTo>
                  <a:lnTo>
                    <a:pt x="21" y="158"/>
                  </a:lnTo>
                  <a:lnTo>
                    <a:pt x="21" y="169"/>
                  </a:lnTo>
                  <a:lnTo>
                    <a:pt x="21" y="179"/>
                  </a:lnTo>
                  <a:lnTo>
                    <a:pt x="21" y="192"/>
                  </a:lnTo>
                  <a:lnTo>
                    <a:pt x="21" y="205"/>
                  </a:lnTo>
                  <a:lnTo>
                    <a:pt x="21" y="216"/>
                  </a:lnTo>
                  <a:lnTo>
                    <a:pt x="21" y="228"/>
                  </a:lnTo>
                  <a:lnTo>
                    <a:pt x="21" y="241"/>
                  </a:lnTo>
                  <a:lnTo>
                    <a:pt x="21" y="256"/>
                  </a:lnTo>
                  <a:lnTo>
                    <a:pt x="21" y="268"/>
                  </a:lnTo>
                  <a:lnTo>
                    <a:pt x="21" y="281"/>
                  </a:lnTo>
                  <a:lnTo>
                    <a:pt x="20" y="294"/>
                  </a:lnTo>
                  <a:lnTo>
                    <a:pt x="20" y="308"/>
                  </a:lnTo>
                  <a:lnTo>
                    <a:pt x="20" y="321"/>
                  </a:lnTo>
                  <a:lnTo>
                    <a:pt x="20" y="334"/>
                  </a:lnTo>
                  <a:lnTo>
                    <a:pt x="20" y="348"/>
                  </a:lnTo>
                  <a:lnTo>
                    <a:pt x="20" y="361"/>
                  </a:lnTo>
                  <a:lnTo>
                    <a:pt x="20" y="374"/>
                  </a:lnTo>
                  <a:lnTo>
                    <a:pt x="20" y="388"/>
                  </a:lnTo>
                  <a:lnTo>
                    <a:pt x="20" y="401"/>
                  </a:lnTo>
                  <a:lnTo>
                    <a:pt x="20" y="414"/>
                  </a:lnTo>
                  <a:lnTo>
                    <a:pt x="18" y="426"/>
                  </a:lnTo>
                  <a:lnTo>
                    <a:pt x="18" y="441"/>
                  </a:lnTo>
                  <a:lnTo>
                    <a:pt x="18" y="454"/>
                  </a:lnTo>
                  <a:lnTo>
                    <a:pt x="18" y="466"/>
                  </a:lnTo>
                  <a:lnTo>
                    <a:pt x="18" y="479"/>
                  </a:lnTo>
                  <a:lnTo>
                    <a:pt x="18" y="490"/>
                  </a:lnTo>
                  <a:lnTo>
                    <a:pt x="16" y="503"/>
                  </a:lnTo>
                  <a:lnTo>
                    <a:pt x="16" y="515"/>
                  </a:lnTo>
                  <a:lnTo>
                    <a:pt x="16" y="526"/>
                  </a:lnTo>
                  <a:lnTo>
                    <a:pt x="16" y="537"/>
                  </a:lnTo>
                  <a:lnTo>
                    <a:pt x="16" y="548"/>
                  </a:lnTo>
                  <a:lnTo>
                    <a:pt x="16" y="561"/>
                  </a:lnTo>
                  <a:lnTo>
                    <a:pt x="14" y="570"/>
                  </a:lnTo>
                  <a:lnTo>
                    <a:pt x="14" y="581"/>
                  </a:lnTo>
                  <a:lnTo>
                    <a:pt x="14" y="590"/>
                  </a:lnTo>
                  <a:lnTo>
                    <a:pt x="14" y="601"/>
                  </a:lnTo>
                  <a:lnTo>
                    <a:pt x="12" y="608"/>
                  </a:lnTo>
                  <a:lnTo>
                    <a:pt x="12" y="617"/>
                  </a:lnTo>
                  <a:lnTo>
                    <a:pt x="12" y="626"/>
                  </a:lnTo>
                  <a:lnTo>
                    <a:pt x="12" y="633"/>
                  </a:lnTo>
                  <a:lnTo>
                    <a:pt x="10" y="641"/>
                  </a:lnTo>
                  <a:lnTo>
                    <a:pt x="10" y="650"/>
                  </a:lnTo>
                  <a:lnTo>
                    <a:pt x="10" y="657"/>
                  </a:lnTo>
                  <a:lnTo>
                    <a:pt x="10" y="666"/>
                  </a:lnTo>
                  <a:lnTo>
                    <a:pt x="9" y="673"/>
                  </a:lnTo>
                  <a:lnTo>
                    <a:pt x="9" y="682"/>
                  </a:lnTo>
                  <a:lnTo>
                    <a:pt x="9" y="691"/>
                  </a:lnTo>
                  <a:lnTo>
                    <a:pt x="9" y="699"/>
                  </a:lnTo>
                  <a:lnTo>
                    <a:pt x="7" y="708"/>
                  </a:lnTo>
                  <a:lnTo>
                    <a:pt x="7" y="717"/>
                  </a:lnTo>
                  <a:lnTo>
                    <a:pt x="7" y="724"/>
                  </a:lnTo>
                  <a:lnTo>
                    <a:pt x="7" y="733"/>
                  </a:lnTo>
                  <a:lnTo>
                    <a:pt x="5" y="742"/>
                  </a:lnTo>
                  <a:lnTo>
                    <a:pt x="5" y="751"/>
                  </a:lnTo>
                  <a:lnTo>
                    <a:pt x="5" y="760"/>
                  </a:lnTo>
                  <a:lnTo>
                    <a:pt x="5" y="770"/>
                  </a:lnTo>
                  <a:lnTo>
                    <a:pt x="3" y="779"/>
                  </a:lnTo>
                  <a:lnTo>
                    <a:pt x="3" y="788"/>
                  </a:lnTo>
                  <a:lnTo>
                    <a:pt x="3" y="797"/>
                  </a:lnTo>
                  <a:lnTo>
                    <a:pt x="3" y="806"/>
                  </a:lnTo>
                  <a:lnTo>
                    <a:pt x="1" y="815"/>
                  </a:lnTo>
                  <a:lnTo>
                    <a:pt x="1" y="824"/>
                  </a:lnTo>
                  <a:lnTo>
                    <a:pt x="1" y="833"/>
                  </a:lnTo>
                  <a:lnTo>
                    <a:pt x="1" y="842"/>
                  </a:lnTo>
                  <a:lnTo>
                    <a:pt x="1" y="851"/>
                  </a:lnTo>
                  <a:lnTo>
                    <a:pt x="1" y="860"/>
                  </a:lnTo>
                  <a:lnTo>
                    <a:pt x="1" y="869"/>
                  </a:lnTo>
                  <a:lnTo>
                    <a:pt x="1" y="878"/>
                  </a:lnTo>
                  <a:lnTo>
                    <a:pt x="1" y="886"/>
                  </a:lnTo>
                  <a:lnTo>
                    <a:pt x="1" y="895"/>
                  </a:lnTo>
                  <a:lnTo>
                    <a:pt x="1" y="904"/>
                  </a:lnTo>
                  <a:lnTo>
                    <a:pt x="1" y="913"/>
                  </a:lnTo>
                  <a:lnTo>
                    <a:pt x="1" y="920"/>
                  </a:lnTo>
                  <a:lnTo>
                    <a:pt x="1" y="927"/>
                  </a:lnTo>
                  <a:lnTo>
                    <a:pt x="0" y="935"/>
                  </a:lnTo>
                  <a:lnTo>
                    <a:pt x="0" y="944"/>
                  </a:lnTo>
                  <a:lnTo>
                    <a:pt x="0" y="951"/>
                  </a:lnTo>
                  <a:lnTo>
                    <a:pt x="0" y="958"/>
                  </a:lnTo>
                  <a:lnTo>
                    <a:pt x="0" y="966"/>
                  </a:lnTo>
                  <a:lnTo>
                    <a:pt x="0" y="973"/>
                  </a:lnTo>
                  <a:lnTo>
                    <a:pt x="0" y="980"/>
                  </a:lnTo>
                  <a:lnTo>
                    <a:pt x="0" y="987"/>
                  </a:lnTo>
                  <a:lnTo>
                    <a:pt x="0" y="993"/>
                  </a:lnTo>
                  <a:lnTo>
                    <a:pt x="0" y="1000"/>
                  </a:lnTo>
                  <a:lnTo>
                    <a:pt x="0" y="1006"/>
                  </a:lnTo>
                  <a:lnTo>
                    <a:pt x="0" y="1013"/>
                  </a:lnTo>
                  <a:lnTo>
                    <a:pt x="0" y="1018"/>
                  </a:lnTo>
                  <a:lnTo>
                    <a:pt x="0" y="1024"/>
                  </a:lnTo>
                  <a:lnTo>
                    <a:pt x="0" y="1027"/>
                  </a:lnTo>
                  <a:lnTo>
                    <a:pt x="0" y="1033"/>
                  </a:lnTo>
                  <a:lnTo>
                    <a:pt x="0" y="1036"/>
                  </a:lnTo>
                  <a:lnTo>
                    <a:pt x="0" y="1042"/>
                  </a:lnTo>
                  <a:lnTo>
                    <a:pt x="0" y="1045"/>
                  </a:lnTo>
                  <a:lnTo>
                    <a:pt x="0" y="1049"/>
                  </a:lnTo>
                  <a:lnTo>
                    <a:pt x="0" y="1053"/>
                  </a:lnTo>
                  <a:lnTo>
                    <a:pt x="0" y="1056"/>
                  </a:lnTo>
                  <a:lnTo>
                    <a:pt x="0" y="1062"/>
                  </a:lnTo>
                  <a:lnTo>
                    <a:pt x="0" y="1065"/>
                  </a:lnTo>
                  <a:lnTo>
                    <a:pt x="0" y="1067"/>
                  </a:lnTo>
                  <a:lnTo>
                    <a:pt x="0" y="1069"/>
                  </a:lnTo>
                  <a:lnTo>
                    <a:pt x="16" y="1080"/>
                  </a:lnTo>
                  <a:lnTo>
                    <a:pt x="16" y="1078"/>
                  </a:lnTo>
                  <a:lnTo>
                    <a:pt x="16" y="1076"/>
                  </a:lnTo>
                  <a:lnTo>
                    <a:pt x="16" y="1073"/>
                  </a:lnTo>
                  <a:lnTo>
                    <a:pt x="16" y="1071"/>
                  </a:lnTo>
                  <a:lnTo>
                    <a:pt x="16" y="1067"/>
                  </a:lnTo>
                  <a:lnTo>
                    <a:pt x="16" y="1065"/>
                  </a:lnTo>
                  <a:lnTo>
                    <a:pt x="16" y="1060"/>
                  </a:lnTo>
                  <a:lnTo>
                    <a:pt x="16" y="1056"/>
                  </a:lnTo>
                  <a:lnTo>
                    <a:pt x="16" y="1053"/>
                  </a:lnTo>
                  <a:lnTo>
                    <a:pt x="16" y="1047"/>
                  </a:lnTo>
                  <a:lnTo>
                    <a:pt x="16" y="1042"/>
                  </a:lnTo>
                  <a:lnTo>
                    <a:pt x="16" y="1036"/>
                  </a:lnTo>
                  <a:lnTo>
                    <a:pt x="16" y="1029"/>
                  </a:lnTo>
                  <a:lnTo>
                    <a:pt x="16" y="1024"/>
                  </a:lnTo>
                  <a:lnTo>
                    <a:pt x="16" y="1016"/>
                  </a:lnTo>
                  <a:lnTo>
                    <a:pt x="16" y="1009"/>
                  </a:lnTo>
                  <a:lnTo>
                    <a:pt x="16" y="1002"/>
                  </a:lnTo>
                  <a:lnTo>
                    <a:pt x="18" y="995"/>
                  </a:lnTo>
                  <a:lnTo>
                    <a:pt x="18" y="986"/>
                  </a:lnTo>
                  <a:lnTo>
                    <a:pt x="18" y="978"/>
                  </a:lnTo>
                  <a:lnTo>
                    <a:pt x="18" y="969"/>
                  </a:lnTo>
                  <a:lnTo>
                    <a:pt x="18" y="960"/>
                  </a:lnTo>
                  <a:lnTo>
                    <a:pt x="18" y="951"/>
                  </a:lnTo>
                  <a:lnTo>
                    <a:pt x="20" y="942"/>
                  </a:lnTo>
                  <a:lnTo>
                    <a:pt x="20" y="931"/>
                  </a:lnTo>
                  <a:lnTo>
                    <a:pt x="20" y="922"/>
                  </a:lnTo>
                  <a:lnTo>
                    <a:pt x="20" y="911"/>
                  </a:lnTo>
                  <a:lnTo>
                    <a:pt x="21" y="900"/>
                  </a:lnTo>
                  <a:lnTo>
                    <a:pt x="21" y="889"/>
                  </a:lnTo>
                  <a:lnTo>
                    <a:pt x="21" y="878"/>
                  </a:lnTo>
                  <a:lnTo>
                    <a:pt x="21" y="868"/>
                  </a:lnTo>
                  <a:lnTo>
                    <a:pt x="21" y="855"/>
                  </a:lnTo>
                  <a:lnTo>
                    <a:pt x="21" y="844"/>
                  </a:lnTo>
                  <a:lnTo>
                    <a:pt x="23" y="831"/>
                  </a:lnTo>
                  <a:lnTo>
                    <a:pt x="23" y="819"/>
                  </a:lnTo>
                  <a:lnTo>
                    <a:pt x="23" y="808"/>
                  </a:lnTo>
                  <a:lnTo>
                    <a:pt x="23" y="795"/>
                  </a:lnTo>
                  <a:lnTo>
                    <a:pt x="25" y="782"/>
                  </a:lnTo>
                  <a:lnTo>
                    <a:pt x="25" y="770"/>
                  </a:lnTo>
                  <a:lnTo>
                    <a:pt x="25" y="755"/>
                  </a:lnTo>
                  <a:lnTo>
                    <a:pt x="25" y="742"/>
                  </a:lnTo>
                  <a:lnTo>
                    <a:pt x="27" y="730"/>
                  </a:lnTo>
                  <a:lnTo>
                    <a:pt x="27" y="715"/>
                  </a:lnTo>
                  <a:lnTo>
                    <a:pt x="27" y="702"/>
                  </a:lnTo>
                  <a:lnTo>
                    <a:pt x="27" y="688"/>
                  </a:lnTo>
                  <a:lnTo>
                    <a:pt x="29" y="675"/>
                  </a:lnTo>
                  <a:lnTo>
                    <a:pt x="29" y="661"/>
                  </a:lnTo>
                  <a:lnTo>
                    <a:pt x="29" y="646"/>
                  </a:lnTo>
                  <a:lnTo>
                    <a:pt x="29" y="632"/>
                  </a:lnTo>
                  <a:lnTo>
                    <a:pt x="30" y="619"/>
                  </a:lnTo>
                  <a:lnTo>
                    <a:pt x="30" y="604"/>
                  </a:lnTo>
                  <a:lnTo>
                    <a:pt x="30" y="590"/>
                  </a:lnTo>
                  <a:lnTo>
                    <a:pt x="30" y="575"/>
                  </a:lnTo>
                  <a:lnTo>
                    <a:pt x="32" y="561"/>
                  </a:lnTo>
                  <a:lnTo>
                    <a:pt x="32" y="546"/>
                  </a:lnTo>
                  <a:lnTo>
                    <a:pt x="32" y="532"/>
                  </a:lnTo>
                  <a:lnTo>
                    <a:pt x="32" y="517"/>
                  </a:lnTo>
                  <a:lnTo>
                    <a:pt x="34" y="503"/>
                  </a:lnTo>
                  <a:lnTo>
                    <a:pt x="34" y="488"/>
                  </a:lnTo>
                  <a:lnTo>
                    <a:pt x="34" y="474"/>
                  </a:lnTo>
                  <a:lnTo>
                    <a:pt x="34" y="459"/>
                  </a:lnTo>
                  <a:lnTo>
                    <a:pt x="36" y="445"/>
                  </a:lnTo>
                  <a:lnTo>
                    <a:pt x="36" y="428"/>
                  </a:lnTo>
                  <a:lnTo>
                    <a:pt x="36" y="415"/>
                  </a:lnTo>
                  <a:lnTo>
                    <a:pt x="36" y="401"/>
                  </a:lnTo>
                  <a:lnTo>
                    <a:pt x="38" y="388"/>
                  </a:lnTo>
                  <a:lnTo>
                    <a:pt x="38" y="374"/>
                  </a:lnTo>
                  <a:lnTo>
                    <a:pt x="38" y="359"/>
                  </a:lnTo>
                  <a:lnTo>
                    <a:pt x="38" y="346"/>
                  </a:lnTo>
                  <a:lnTo>
                    <a:pt x="39" y="336"/>
                  </a:lnTo>
                  <a:lnTo>
                    <a:pt x="39" y="321"/>
                  </a:lnTo>
                  <a:lnTo>
                    <a:pt x="39" y="310"/>
                  </a:lnTo>
                  <a:lnTo>
                    <a:pt x="39" y="297"/>
                  </a:lnTo>
                  <a:lnTo>
                    <a:pt x="39" y="287"/>
                  </a:lnTo>
                  <a:lnTo>
                    <a:pt x="39" y="276"/>
                  </a:lnTo>
                  <a:lnTo>
                    <a:pt x="41" y="265"/>
                  </a:lnTo>
                  <a:lnTo>
                    <a:pt x="41" y="254"/>
                  </a:lnTo>
                  <a:lnTo>
                    <a:pt x="41" y="243"/>
                  </a:lnTo>
                  <a:lnTo>
                    <a:pt x="41" y="232"/>
                  </a:lnTo>
                  <a:lnTo>
                    <a:pt x="41" y="221"/>
                  </a:lnTo>
                  <a:lnTo>
                    <a:pt x="41" y="212"/>
                  </a:lnTo>
                  <a:lnTo>
                    <a:pt x="41" y="203"/>
                  </a:lnTo>
                  <a:lnTo>
                    <a:pt x="41" y="192"/>
                  </a:lnTo>
                  <a:lnTo>
                    <a:pt x="41" y="183"/>
                  </a:lnTo>
                  <a:lnTo>
                    <a:pt x="41" y="176"/>
                  </a:lnTo>
                  <a:lnTo>
                    <a:pt x="41" y="167"/>
                  </a:lnTo>
                  <a:lnTo>
                    <a:pt x="41" y="158"/>
                  </a:lnTo>
                  <a:lnTo>
                    <a:pt x="41" y="149"/>
                  </a:lnTo>
                  <a:lnTo>
                    <a:pt x="41" y="141"/>
                  </a:lnTo>
                  <a:lnTo>
                    <a:pt x="41" y="134"/>
                  </a:lnTo>
                  <a:lnTo>
                    <a:pt x="41" y="127"/>
                  </a:lnTo>
                  <a:lnTo>
                    <a:pt x="41" y="120"/>
                  </a:lnTo>
                  <a:lnTo>
                    <a:pt x="41" y="112"/>
                  </a:lnTo>
                  <a:lnTo>
                    <a:pt x="41" y="107"/>
                  </a:lnTo>
                  <a:lnTo>
                    <a:pt x="41" y="100"/>
                  </a:lnTo>
                  <a:lnTo>
                    <a:pt x="41" y="92"/>
                  </a:lnTo>
                  <a:lnTo>
                    <a:pt x="41" y="85"/>
                  </a:lnTo>
                  <a:lnTo>
                    <a:pt x="41" y="80"/>
                  </a:lnTo>
                  <a:lnTo>
                    <a:pt x="41" y="74"/>
                  </a:lnTo>
                  <a:lnTo>
                    <a:pt x="41" y="69"/>
                  </a:lnTo>
                  <a:lnTo>
                    <a:pt x="41" y="63"/>
                  </a:lnTo>
                  <a:lnTo>
                    <a:pt x="41" y="60"/>
                  </a:lnTo>
                  <a:lnTo>
                    <a:pt x="39" y="54"/>
                  </a:lnTo>
                  <a:lnTo>
                    <a:pt x="39" y="49"/>
                  </a:lnTo>
                  <a:lnTo>
                    <a:pt x="39" y="45"/>
                  </a:lnTo>
                  <a:lnTo>
                    <a:pt x="39" y="41"/>
                  </a:lnTo>
                  <a:lnTo>
                    <a:pt x="39" y="38"/>
                  </a:lnTo>
                  <a:lnTo>
                    <a:pt x="39" y="34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39" y="18"/>
                  </a:lnTo>
                  <a:lnTo>
                    <a:pt x="39" y="16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4"/>
            <p:cNvSpPr>
              <a:spLocks/>
            </p:cNvSpPr>
            <p:nvPr/>
          </p:nvSpPr>
          <p:spPr bwMode="auto">
            <a:xfrm>
              <a:off x="3040" y="1411"/>
              <a:ext cx="78" cy="1118"/>
            </a:xfrm>
            <a:custGeom>
              <a:avLst/>
              <a:gdLst>
                <a:gd name="T0" fmla="*/ 24 w 62"/>
                <a:gd name="T1" fmla="*/ 11 h 1080"/>
                <a:gd name="T2" fmla="*/ 24 w 62"/>
                <a:gd name="T3" fmla="*/ 33 h 1080"/>
                <a:gd name="T4" fmla="*/ 24 w 62"/>
                <a:gd name="T5" fmla="*/ 64 h 1080"/>
                <a:gd name="T6" fmla="*/ 25 w 62"/>
                <a:gd name="T7" fmla="*/ 102 h 1080"/>
                <a:gd name="T8" fmla="*/ 27 w 62"/>
                <a:gd name="T9" fmla="*/ 147 h 1080"/>
                <a:gd name="T10" fmla="*/ 29 w 62"/>
                <a:gd name="T11" fmla="*/ 200 h 1080"/>
                <a:gd name="T12" fmla="*/ 33 w 62"/>
                <a:gd name="T13" fmla="*/ 254 h 1080"/>
                <a:gd name="T14" fmla="*/ 35 w 62"/>
                <a:gd name="T15" fmla="*/ 314 h 1080"/>
                <a:gd name="T16" fmla="*/ 36 w 62"/>
                <a:gd name="T17" fmla="*/ 376 h 1080"/>
                <a:gd name="T18" fmla="*/ 38 w 62"/>
                <a:gd name="T19" fmla="*/ 436 h 1080"/>
                <a:gd name="T20" fmla="*/ 42 w 62"/>
                <a:gd name="T21" fmla="*/ 496 h 1080"/>
                <a:gd name="T22" fmla="*/ 44 w 62"/>
                <a:gd name="T23" fmla="*/ 554 h 1080"/>
                <a:gd name="T24" fmla="*/ 45 w 62"/>
                <a:gd name="T25" fmla="*/ 608 h 1080"/>
                <a:gd name="T26" fmla="*/ 47 w 62"/>
                <a:gd name="T27" fmla="*/ 657 h 1080"/>
                <a:gd name="T28" fmla="*/ 49 w 62"/>
                <a:gd name="T29" fmla="*/ 699 h 1080"/>
                <a:gd name="T30" fmla="*/ 53 w 62"/>
                <a:gd name="T31" fmla="*/ 736 h 1080"/>
                <a:gd name="T32" fmla="*/ 53 w 62"/>
                <a:gd name="T33" fmla="*/ 766 h 1080"/>
                <a:gd name="T34" fmla="*/ 55 w 62"/>
                <a:gd name="T35" fmla="*/ 797 h 1080"/>
                <a:gd name="T36" fmla="*/ 56 w 62"/>
                <a:gd name="T37" fmla="*/ 830 h 1080"/>
                <a:gd name="T38" fmla="*/ 56 w 62"/>
                <a:gd name="T39" fmla="*/ 859 h 1080"/>
                <a:gd name="T40" fmla="*/ 56 w 62"/>
                <a:gd name="T41" fmla="*/ 888 h 1080"/>
                <a:gd name="T42" fmla="*/ 58 w 62"/>
                <a:gd name="T43" fmla="*/ 917 h 1080"/>
                <a:gd name="T44" fmla="*/ 58 w 62"/>
                <a:gd name="T45" fmla="*/ 944 h 1080"/>
                <a:gd name="T46" fmla="*/ 60 w 62"/>
                <a:gd name="T47" fmla="*/ 970 h 1080"/>
                <a:gd name="T48" fmla="*/ 60 w 62"/>
                <a:gd name="T49" fmla="*/ 992 h 1080"/>
                <a:gd name="T50" fmla="*/ 60 w 62"/>
                <a:gd name="T51" fmla="*/ 1011 h 1080"/>
                <a:gd name="T52" fmla="*/ 60 w 62"/>
                <a:gd name="T53" fmla="*/ 1030 h 1080"/>
                <a:gd name="T54" fmla="*/ 62 w 62"/>
                <a:gd name="T55" fmla="*/ 1044 h 1080"/>
                <a:gd name="T56" fmla="*/ 62 w 62"/>
                <a:gd name="T57" fmla="*/ 1059 h 1080"/>
                <a:gd name="T58" fmla="*/ 62 w 62"/>
                <a:gd name="T59" fmla="*/ 1070 h 1080"/>
                <a:gd name="T60" fmla="*/ 44 w 62"/>
                <a:gd name="T61" fmla="*/ 1075 h 1080"/>
                <a:gd name="T62" fmla="*/ 44 w 62"/>
                <a:gd name="T63" fmla="*/ 1062 h 1080"/>
                <a:gd name="T64" fmla="*/ 42 w 62"/>
                <a:gd name="T65" fmla="*/ 1039 h 1080"/>
                <a:gd name="T66" fmla="*/ 42 w 62"/>
                <a:gd name="T67" fmla="*/ 1010 h 1080"/>
                <a:gd name="T68" fmla="*/ 40 w 62"/>
                <a:gd name="T69" fmla="*/ 973 h 1080"/>
                <a:gd name="T70" fmla="*/ 38 w 62"/>
                <a:gd name="T71" fmla="*/ 932 h 1080"/>
                <a:gd name="T72" fmla="*/ 36 w 62"/>
                <a:gd name="T73" fmla="*/ 886 h 1080"/>
                <a:gd name="T74" fmla="*/ 36 w 62"/>
                <a:gd name="T75" fmla="*/ 835 h 1080"/>
                <a:gd name="T76" fmla="*/ 35 w 62"/>
                <a:gd name="T77" fmla="*/ 781 h 1080"/>
                <a:gd name="T78" fmla="*/ 33 w 62"/>
                <a:gd name="T79" fmla="*/ 726 h 1080"/>
                <a:gd name="T80" fmla="*/ 29 w 62"/>
                <a:gd name="T81" fmla="*/ 668 h 1080"/>
                <a:gd name="T82" fmla="*/ 27 w 62"/>
                <a:gd name="T83" fmla="*/ 610 h 1080"/>
                <a:gd name="T84" fmla="*/ 25 w 62"/>
                <a:gd name="T85" fmla="*/ 552 h 1080"/>
                <a:gd name="T86" fmla="*/ 24 w 62"/>
                <a:gd name="T87" fmla="*/ 496 h 1080"/>
                <a:gd name="T88" fmla="*/ 20 w 62"/>
                <a:gd name="T89" fmla="*/ 441 h 1080"/>
                <a:gd name="T90" fmla="*/ 18 w 62"/>
                <a:gd name="T91" fmla="*/ 389 h 1080"/>
                <a:gd name="T92" fmla="*/ 15 w 62"/>
                <a:gd name="T93" fmla="*/ 340 h 1080"/>
                <a:gd name="T94" fmla="*/ 13 w 62"/>
                <a:gd name="T95" fmla="*/ 294 h 1080"/>
                <a:gd name="T96" fmla="*/ 11 w 62"/>
                <a:gd name="T97" fmla="*/ 253 h 1080"/>
                <a:gd name="T98" fmla="*/ 9 w 62"/>
                <a:gd name="T99" fmla="*/ 214 h 1080"/>
                <a:gd name="T100" fmla="*/ 7 w 62"/>
                <a:gd name="T101" fmla="*/ 178 h 1080"/>
                <a:gd name="T102" fmla="*/ 6 w 62"/>
                <a:gd name="T103" fmla="*/ 147 h 1080"/>
                <a:gd name="T104" fmla="*/ 6 w 62"/>
                <a:gd name="T105" fmla="*/ 118 h 1080"/>
                <a:gd name="T106" fmla="*/ 4 w 62"/>
                <a:gd name="T107" fmla="*/ 93 h 1080"/>
                <a:gd name="T108" fmla="*/ 2 w 62"/>
                <a:gd name="T109" fmla="*/ 71 h 1080"/>
                <a:gd name="T110" fmla="*/ 2 w 62"/>
                <a:gd name="T111" fmla="*/ 51 h 1080"/>
                <a:gd name="T112" fmla="*/ 2 w 62"/>
                <a:gd name="T113" fmla="*/ 35 h 1080"/>
                <a:gd name="T114" fmla="*/ 2 w 62"/>
                <a:gd name="T115" fmla="*/ 22 h 1080"/>
                <a:gd name="T116" fmla="*/ 0 w 62"/>
                <a:gd name="T117" fmla="*/ 6 h 1080"/>
                <a:gd name="T118" fmla="*/ 24 w 62"/>
                <a:gd name="T119" fmla="*/ 4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" h="1080">
                  <a:moveTo>
                    <a:pt x="24" y="4"/>
                  </a:moveTo>
                  <a:lnTo>
                    <a:pt x="24" y="4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4" y="17"/>
                  </a:lnTo>
                  <a:lnTo>
                    <a:pt x="24" y="22"/>
                  </a:lnTo>
                  <a:lnTo>
                    <a:pt x="24" y="27"/>
                  </a:lnTo>
                  <a:lnTo>
                    <a:pt x="24" y="33"/>
                  </a:lnTo>
                  <a:lnTo>
                    <a:pt x="24" y="40"/>
                  </a:lnTo>
                  <a:lnTo>
                    <a:pt x="24" y="46"/>
                  </a:lnTo>
                  <a:lnTo>
                    <a:pt x="24" y="55"/>
                  </a:lnTo>
                  <a:lnTo>
                    <a:pt x="24" y="64"/>
                  </a:lnTo>
                  <a:lnTo>
                    <a:pt x="25" y="73"/>
                  </a:lnTo>
                  <a:lnTo>
                    <a:pt x="25" y="82"/>
                  </a:lnTo>
                  <a:lnTo>
                    <a:pt x="25" y="91"/>
                  </a:lnTo>
                  <a:lnTo>
                    <a:pt x="25" y="102"/>
                  </a:lnTo>
                  <a:lnTo>
                    <a:pt x="27" y="113"/>
                  </a:lnTo>
                  <a:lnTo>
                    <a:pt x="27" y="124"/>
                  </a:lnTo>
                  <a:lnTo>
                    <a:pt x="27" y="135"/>
                  </a:lnTo>
                  <a:lnTo>
                    <a:pt x="27" y="147"/>
                  </a:lnTo>
                  <a:lnTo>
                    <a:pt x="27" y="160"/>
                  </a:lnTo>
                  <a:lnTo>
                    <a:pt x="29" y="173"/>
                  </a:lnTo>
                  <a:lnTo>
                    <a:pt x="29" y="185"/>
                  </a:lnTo>
                  <a:lnTo>
                    <a:pt x="29" y="200"/>
                  </a:lnTo>
                  <a:lnTo>
                    <a:pt x="31" y="213"/>
                  </a:lnTo>
                  <a:lnTo>
                    <a:pt x="31" y="227"/>
                  </a:lnTo>
                  <a:lnTo>
                    <a:pt x="31" y="242"/>
                  </a:lnTo>
                  <a:lnTo>
                    <a:pt x="33" y="254"/>
                  </a:lnTo>
                  <a:lnTo>
                    <a:pt x="33" y="271"/>
                  </a:lnTo>
                  <a:lnTo>
                    <a:pt x="33" y="285"/>
                  </a:lnTo>
                  <a:lnTo>
                    <a:pt x="35" y="300"/>
                  </a:lnTo>
                  <a:lnTo>
                    <a:pt x="35" y="314"/>
                  </a:lnTo>
                  <a:lnTo>
                    <a:pt x="35" y="331"/>
                  </a:lnTo>
                  <a:lnTo>
                    <a:pt x="36" y="345"/>
                  </a:lnTo>
                  <a:lnTo>
                    <a:pt x="36" y="362"/>
                  </a:lnTo>
                  <a:lnTo>
                    <a:pt x="36" y="376"/>
                  </a:lnTo>
                  <a:lnTo>
                    <a:pt x="36" y="391"/>
                  </a:lnTo>
                  <a:lnTo>
                    <a:pt x="38" y="407"/>
                  </a:lnTo>
                  <a:lnTo>
                    <a:pt x="38" y="421"/>
                  </a:lnTo>
                  <a:lnTo>
                    <a:pt x="38" y="436"/>
                  </a:lnTo>
                  <a:lnTo>
                    <a:pt x="40" y="452"/>
                  </a:lnTo>
                  <a:lnTo>
                    <a:pt x="40" y="467"/>
                  </a:lnTo>
                  <a:lnTo>
                    <a:pt x="42" y="483"/>
                  </a:lnTo>
                  <a:lnTo>
                    <a:pt x="42" y="496"/>
                  </a:lnTo>
                  <a:lnTo>
                    <a:pt x="42" y="512"/>
                  </a:lnTo>
                  <a:lnTo>
                    <a:pt x="44" y="527"/>
                  </a:lnTo>
                  <a:lnTo>
                    <a:pt x="44" y="541"/>
                  </a:lnTo>
                  <a:lnTo>
                    <a:pt x="44" y="554"/>
                  </a:lnTo>
                  <a:lnTo>
                    <a:pt x="45" y="568"/>
                  </a:lnTo>
                  <a:lnTo>
                    <a:pt x="45" y="583"/>
                  </a:lnTo>
                  <a:lnTo>
                    <a:pt x="45" y="596"/>
                  </a:lnTo>
                  <a:lnTo>
                    <a:pt x="45" y="608"/>
                  </a:lnTo>
                  <a:lnTo>
                    <a:pt x="47" y="621"/>
                  </a:lnTo>
                  <a:lnTo>
                    <a:pt x="47" y="634"/>
                  </a:lnTo>
                  <a:lnTo>
                    <a:pt x="47" y="647"/>
                  </a:lnTo>
                  <a:lnTo>
                    <a:pt x="47" y="657"/>
                  </a:lnTo>
                  <a:lnTo>
                    <a:pt x="49" y="668"/>
                  </a:lnTo>
                  <a:lnTo>
                    <a:pt x="49" y="679"/>
                  </a:lnTo>
                  <a:lnTo>
                    <a:pt x="49" y="690"/>
                  </a:lnTo>
                  <a:lnTo>
                    <a:pt x="49" y="699"/>
                  </a:lnTo>
                  <a:lnTo>
                    <a:pt x="51" y="710"/>
                  </a:lnTo>
                  <a:lnTo>
                    <a:pt x="51" y="717"/>
                  </a:lnTo>
                  <a:lnTo>
                    <a:pt x="53" y="726"/>
                  </a:lnTo>
                  <a:lnTo>
                    <a:pt x="53" y="736"/>
                  </a:lnTo>
                  <a:lnTo>
                    <a:pt x="53" y="743"/>
                  </a:lnTo>
                  <a:lnTo>
                    <a:pt x="53" y="750"/>
                  </a:lnTo>
                  <a:lnTo>
                    <a:pt x="53" y="759"/>
                  </a:lnTo>
                  <a:lnTo>
                    <a:pt x="53" y="766"/>
                  </a:lnTo>
                  <a:lnTo>
                    <a:pt x="53" y="775"/>
                  </a:lnTo>
                  <a:lnTo>
                    <a:pt x="55" y="783"/>
                  </a:lnTo>
                  <a:lnTo>
                    <a:pt x="55" y="790"/>
                  </a:lnTo>
                  <a:lnTo>
                    <a:pt x="55" y="797"/>
                  </a:lnTo>
                  <a:lnTo>
                    <a:pt x="55" y="806"/>
                  </a:lnTo>
                  <a:lnTo>
                    <a:pt x="55" y="814"/>
                  </a:lnTo>
                  <a:lnTo>
                    <a:pt x="56" y="823"/>
                  </a:lnTo>
                  <a:lnTo>
                    <a:pt x="56" y="830"/>
                  </a:lnTo>
                  <a:lnTo>
                    <a:pt x="56" y="837"/>
                  </a:lnTo>
                  <a:lnTo>
                    <a:pt x="56" y="844"/>
                  </a:lnTo>
                  <a:lnTo>
                    <a:pt x="56" y="854"/>
                  </a:lnTo>
                  <a:lnTo>
                    <a:pt x="56" y="859"/>
                  </a:lnTo>
                  <a:lnTo>
                    <a:pt x="56" y="868"/>
                  </a:lnTo>
                  <a:lnTo>
                    <a:pt x="56" y="875"/>
                  </a:lnTo>
                  <a:lnTo>
                    <a:pt x="56" y="883"/>
                  </a:lnTo>
                  <a:lnTo>
                    <a:pt x="56" y="888"/>
                  </a:lnTo>
                  <a:lnTo>
                    <a:pt x="56" y="897"/>
                  </a:lnTo>
                  <a:lnTo>
                    <a:pt x="56" y="904"/>
                  </a:lnTo>
                  <a:lnTo>
                    <a:pt x="58" y="912"/>
                  </a:lnTo>
                  <a:lnTo>
                    <a:pt x="58" y="917"/>
                  </a:lnTo>
                  <a:lnTo>
                    <a:pt x="58" y="924"/>
                  </a:lnTo>
                  <a:lnTo>
                    <a:pt x="58" y="932"/>
                  </a:lnTo>
                  <a:lnTo>
                    <a:pt x="58" y="937"/>
                  </a:lnTo>
                  <a:lnTo>
                    <a:pt x="58" y="944"/>
                  </a:lnTo>
                  <a:lnTo>
                    <a:pt x="58" y="950"/>
                  </a:lnTo>
                  <a:lnTo>
                    <a:pt x="58" y="957"/>
                  </a:lnTo>
                  <a:lnTo>
                    <a:pt x="60" y="964"/>
                  </a:lnTo>
                  <a:lnTo>
                    <a:pt x="60" y="970"/>
                  </a:lnTo>
                  <a:lnTo>
                    <a:pt x="60" y="975"/>
                  </a:lnTo>
                  <a:lnTo>
                    <a:pt x="60" y="981"/>
                  </a:lnTo>
                  <a:lnTo>
                    <a:pt x="60" y="986"/>
                  </a:lnTo>
                  <a:lnTo>
                    <a:pt x="60" y="992"/>
                  </a:lnTo>
                  <a:lnTo>
                    <a:pt x="60" y="997"/>
                  </a:lnTo>
                  <a:lnTo>
                    <a:pt x="60" y="1001"/>
                  </a:lnTo>
                  <a:lnTo>
                    <a:pt x="60" y="1008"/>
                  </a:lnTo>
                  <a:lnTo>
                    <a:pt x="60" y="1011"/>
                  </a:lnTo>
                  <a:lnTo>
                    <a:pt x="60" y="1017"/>
                  </a:lnTo>
                  <a:lnTo>
                    <a:pt x="60" y="1021"/>
                  </a:lnTo>
                  <a:lnTo>
                    <a:pt x="60" y="1026"/>
                  </a:lnTo>
                  <a:lnTo>
                    <a:pt x="60" y="1030"/>
                  </a:lnTo>
                  <a:lnTo>
                    <a:pt x="60" y="1033"/>
                  </a:lnTo>
                  <a:lnTo>
                    <a:pt x="60" y="1037"/>
                  </a:lnTo>
                  <a:lnTo>
                    <a:pt x="62" y="1041"/>
                  </a:lnTo>
                  <a:lnTo>
                    <a:pt x="62" y="1044"/>
                  </a:lnTo>
                  <a:lnTo>
                    <a:pt x="62" y="1048"/>
                  </a:lnTo>
                  <a:lnTo>
                    <a:pt x="62" y="1050"/>
                  </a:lnTo>
                  <a:lnTo>
                    <a:pt x="62" y="1053"/>
                  </a:lnTo>
                  <a:lnTo>
                    <a:pt x="62" y="1059"/>
                  </a:lnTo>
                  <a:lnTo>
                    <a:pt x="62" y="1064"/>
                  </a:lnTo>
                  <a:lnTo>
                    <a:pt x="62" y="1066"/>
                  </a:lnTo>
                  <a:lnTo>
                    <a:pt x="62" y="1070"/>
                  </a:lnTo>
                  <a:lnTo>
                    <a:pt x="62" y="1070"/>
                  </a:lnTo>
                  <a:lnTo>
                    <a:pt x="62" y="1071"/>
                  </a:lnTo>
                  <a:lnTo>
                    <a:pt x="44" y="1080"/>
                  </a:lnTo>
                  <a:lnTo>
                    <a:pt x="44" y="1079"/>
                  </a:lnTo>
                  <a:lnTo>
                    <a:pt x="44" y="1075"/>
                  </a:lnTo>
                  <a:lnTo>
                    <a:pt x="44" y="1071"/>
                  </a:lnTo>
                  <a:lnTo>
                    <a:pt x="44" y="1070"/>
                  </a:lnTo>
                  <a:lnTo>
                    <a:pt x="44" y="1066"/>
                  </a:lnTo>
                  <a:lnTo>
                    <a:pt x="44" y="1062"/>
                  </a:lnTo>
                  <a:lnTo>
                    <a:pt x="42" y="1057"/>
                  </a:lnTo>
                  <a:lnTo>
                    <a:pt x="42" y="1051"/>
                  </a:lnTo>
                  <a:lnTo>
                    <a:pt x="42" y="1046"/>
                  </a:lnTo>
                  <a:lnTo>
                    <a:pt x="42" y="1039"/>
                  </a:lnTo>
                  <a:lnTo>
                    <a:pt x="42" y="1033"/>
                  </a:lnTo>
                  <a:lnTo>
                    <a:pt x="42" y="1026"/>
                  </a:lnTo>
                  <a:lnTo>
                    <a:pt x="42" y="1019"/>
                  </a:lnTo>
                  <a:lnTo>
                    <a:pt x="42" y="1010"/>
                  </a:lnTo>
                  <a:lnTo>
                    <a:pt x="42" y="1001"/>
                  </a:lnTo>
                  <a:lnTo>
                    <a:pt x="40" y="993"/>
                  </a:lnTo>
                  <a:lnTo>
                    <a:pt x="40" y="982"/>
                  </a:lnTo>
                  <a:lnTo>
                    <a:pt x="40" y="973"/>
                  </a:lnTo>
                  <a:lnTo>
                    <a:pt x="40" y="964"/>
                  </a:lnTo>
                  <a:lnTo>
                    <a:pt x="40" y="953"/>
                  </a:lnTo>
                  <a:lnTo>
                    <a:pt x="38" y="943"/>
                  </a:lnTo>
                  <a:lnTo>
                    <a:pt x="38" y="932"/>
                  </a:lnTo>
                  <a:lnTo>
                    <a:pt x="38" y="921"/>
                  </a:lnTo>
                  <a:lnTo>
                    <a:pt x="38" y="910"/>
                  </a:lnTo>
                  <a:lnTo>
                    <a:pt x="36" y="897"/>
                  </a:lnTo>
                  <a:lnTo>
                    <a:pt x="36" y="886"/>
                  </a:lnTo>
                  <a:lnTo>
                    <a:pt x="36" y="874"/>
                  </a:lnTo>
                  <a:lnTo>
                    <a:pt x="36" y="861"/>
                  </a:lnTo>
                  <a:lnTo>
                    <a:pt x="36" y="848"/>
                  </a:lnTo>
                  <a:lnTo>
                    <a:pt x="36" y="835"/>
                  </a:lnTo>
                  <a:lnTo>
                    <a:pt x="35" y="823"/>
                  </a:lnTo>
                  <a:lnTo>
                    <a:pt x="35" y="808"/>
                  </a:lnTo>
                  <a:lnTo>
                    <a:pt x="35" y="795"/>
                  </a:lnTo>
                  <a:lnTo>
                    <a:pt x="35" y="781"/>
                  </a:lnTo>
                  <a:lnTo>
                    <a:pt x="33" y="768"/>
                  </a:lnTo>
                  <a:lnTo>
                    <a:pt x="33" y="754"/>
                  </a:lnTo>
                  <a:lnTo>
                    <a:pt x="33" y="739"/>
                  </a:lnTo>
                  <a:lnTo>
                    <a:pt x="33" y="726"/>
                  </a:lnTo>
                  <a:lnTo>
                    <a:pt x="31" y="710"/>
                  </a:lnTo>
                  <a:lnTo>
                    <a:pt x="31" y="696"/>
                  </a:lnTo>
                  <a:lnTo>
                    <a:pt x="29" y="683"/>
                  </a:lnTo>
                  <a:lnTo>
                    <a:pt x="29" y="668"/>
                  </a:lnTo>
                  <a:lnTo>
                    <a:pt x="29" y="654"/>
                  </a:lnTo>
                  <a:lnTo>
                    <a:pt x="29" y="639"/>
                  </a:lnTo>
                  <a:lnTo>
                    <a:pt x="27" y="625"/>
                  </a:lnTo>
                  <a:lnTo>
                    <a:pt x="27" y="610"/>
                  </a:lnTo>
                  <a:lnTo>
                    <a:pt x="27" y="596"/>
                  </a:lnTo>
                  <a:lnTo>
                    <a:pt x="27" y="581"/>
                  </a:lnTo>
                  <a:lnTo>
                    <a:pt x="25" y="567"/>
                  </a:lnTo>
                  <a:lnTo>
                    <a:pt x="25" y="552"/>
                  </a:lnTo>
                  <a:lnTo>
                    <a:pt x="24" y="538"/>
                  </a:lnTo>
                  <a:lnTo>
                    <a:pt x="24" y="523"/>
                  </a:lnTo>
                  <a:lnTo>
                    <a:pt x="24" y="509"/>
                  </a:lnTo>
                  <a:lnTo>
                    <a:pt x="24" y="496"/>
                  </a:lnTo>
                  <a:lnTo>
                    <a:pt x="22" y="481"/>
                  </a:lnTo>
                  <a:lnTo>
                    <a:pt x="22" y="467"/>
                  </a:lnTo>
                  <a:lnTo>
                    <a:pt x="20" y="454"/>
                  </a:lnTo>
                  <a:lnTo>
                    <a:pt x="20" y="441"/>
                  </a:lnTo>
                  <a:lnTo>
                    <a:pt x="20" y="427"/>
                  </a:lnTo>
                  <a:lnTo>
                    <a:pt x="18" y="414"/>
                  </a:lnTo>
                  <a:lnTo>
                    <a:pt x="18" y="401"/>
                  </a:lnTo>
                  <a:lnTo>
                    <a:pt x="18" y="389"/>
                  </a:lnTo>
                  <a:lnTo>
                    <a:pt x="16" y="376"/>
                  </a:lnTo>
                  <a:lnTo>
                    <a:pt x="16" y="363"/>
                  </a:lnTo>
                  <a:lnTo>
                    <a:pt x="15" y="352"/>
                  </a:lnTo>
                  <a:lnTo>
                    <a:pt x="15" y="340"/>
                  </a:lnTo>
                  <a:lnTo>
                    <a:pt x="15" y="327"/>
                  </a:lnTo>
                  <a:lnTo>
                    <a:pt x="15" y="316"/>
                  </a:lnTo>
                  <a:lnTo>
                    <a:pt x="13" y="305"/>
                  </a:lnTo>
                  <a:lnTo>
                    <a:pt x="13" y="294"/>
                  </a:lnTo>
                  <a:lnTo>
                    <a:pt x="13" y="283"/>
                  </a:lnTo>
                  <a:lnTo>
                    <a:pt x="11" y="273"/>
                  </a:lnTo>
                  <a:lnTo>
                    <a:pt x="11" y="262"/>
                  </a:lnTo>
                  <a:lnTo>
                    <a:pt x="11" y="253"/>
                  </a:lnTo>
                  <a:lnTo>
                    <a:pt x="11" y="242"/>
                  </a:lnTo>
                  <a:lnTo>
                    <a:pt x="9" y="233"/>
                  </a:lnTo>
                  <a:lnTo>
                    <a:pt x="9" y="224"/>
                  </a:lnTo>
                  <a:lnTo>
                    <a:pt x="9" y="214"/>
                  </a:lnTo>
                  <a:lnTo>
                    <a:pt x="9" y="204"/>
                  </a:lnTo>
                  <a:lnTo>
                    <a:pt x="7" y="196"/>
                  </a:lnTo>
                  <a:lnTo>
                    <a:pt x="7" y="187"/>
                  </a:lnTo>
                  <a:lnTo>
                    <a:pt x="7" y="178"/>
                  </a:lnTo>
                  <a:lnTo>
                    <a:pt x="7" y="171"/>
                  </a:lnTo>
                  <a:lnTo>
                    <a:pt x="6" y="162"/>
                  </a:lnTo>
                  <a:lnTo>
                    <a:pt x="6" y="155"/>
                  </a:lnTo>
                  <a:lnTo>
                    <a:pt x="6" y="147"/>
                  </a:lnTo>
                  <a:lnTo>
                    <a:pt x="6" y="138"/>
                  </a:lnTo>
                  <a:lnTo>
                    <a:pt x="6" y="133"/>
                  </a:lnTo>
                  <a:lnTo>
                    <a:pt x="6" y="125"/>
                  </a:lnTo>
                  <a:lnTo>
                    <a:pt x="6" y="118"/>
                  </a:lnTo>
                  <a:lnTo>
                    <a:pt x="4" y="111"/>
                  </a:lnTo>
                  <a:lnTo>
                    <a:pt x="4" y="106"/>
                  </a:lnTo>
                  <a:lnTo>
                    <a:pt x="4" y="98"/>
                  </a:lnTo>
                  <a:lnTo>
                    <a:pt x="4" y="93"/>
                  </a:lnTo>
                  <a:lnTo>
                    <a:pt x="4" y="87"/>
                  </a:lnTo>
                  <a:lnTo>
                    <a:pt x="4" y="82"/>
                  </a:lnTo>
                  <a:lnTo>
                    <a:pt x="2" y="76"/>
                  </a:lnTo>
                  <a:lnTo>
                    <a:pt x="2" y="71"/>
                  </a:lnTo>
                  <a:lnTo>
                    <a:pt x="2" y="66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47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5"/>
            <p:cNvSpPr>
              <a:spLocks/>
            </p:cNvSpPr>
            <p:nvPr/>
          </p:nvSpPr>
          <p:spPr bwMode="auto">
            <a:xfrm>
              <a:off x="2948" y="1421"/>
              <a:ext cx="37" cy="1207"/>
            </a:xfrm>
            <a:custGeom>
              <a:avLst/>
              <a:gdLst>
                <a:gd name="T0" fmla="*/ 29 w 30"/>
                <a:gd name="T1" fmla="*/ 7 h 1164"/>
                <a:gd name="T2" fmla="*/ 29 w 30"/>
                <a:gd name="T3" fmla="*/ 29 h 1164"/>
                <a:gd name="T4" fmla="*/ 29 w 30"/>
                <a:gd name="T5" fmla="*/ 58 h 1164"/>
                <a:gd name="T6" fmla="*/ 27 w 30"/>
                <a:gd name="T7" fmla="*/ 96 h 1164"/>
                <a:gd name="T8" fmla="*/ 27 w 30"/>
                <a:gd name="T9" fmla="*/ 142 h 1164"/>
                <a:gd name="T10" fmla="*/ 27 w 30"/>
                <a:gd name="T11" fmla="*/ 194 h 1164"/>
                <a:gd name="T12" fmla="*/ 25 w 30"/>
                <a:gd name="T13" fmla="*/ 251 h 1164"/>
                <a:gd name="T14" fmla="*/ 25 w 30"/>
                <a:gd name="T15" fmla="*/ 311 h 1164"/>
                <a:gd name="T16" fmla="*/ 23 w 30"/>
                <a:gd name="T17" fmla="*/ 370 h 1164"/>
                <a:gd name="T18" fmla="*/ 23 w 30"/>
                <a:gd name="T19" fmla="*/ 432 h 1164"/>
                <a:gd name="T20" fmla="*/ 23 w 30"/>
                <a:gd name="T21" fmla="*/ 490 h 1164"/>
                <a:gd name="T22" fmla="*/ 23 w 30"/>
                <a:gd name="T23" fmla="*/ 548 h 1164"/>
                <a:gd name="T24" fmla="*/ 23 w 30"/>
                <a:gd name="T25" fmla="*/ 603 h 1164"/>
                <a:gd name="T26" fmla="*/ 23 w 30"/>
                <a:gd name="T27" fmla="*/ 650 h 1164"/>
                <a:gd name="T28" fmla="*/ 23 w 30"/>
                <a:gd name="T29" fmla="*/ 694 h 1164"/>
                <a:gd name="T30" fmla="*/ 23 w 30"/>
                <a:gd name="T31" fmla="*/ 728 h 1164"/>
                <a:gd name="T32" fmla="*/ 23 w 30"/>
                <a:gd name="T33" fmla="*/ 763 h 1164"/>
                <a:gd name="T34" fmla="*/ 23 w 30"/>
                <a:gd name="T35" fmla="*/ 797 h 1164"/>
                <a:gd name="T36" fmla="*/ 23 w 30"/>
                <a:gd name="T37" fmla="*/ 833 h 1164"/>
                <a:gd name="T38" fmla="*/ 23 w 30"/>
                <a:gd name="T39" fmla="*/ 870 h 1164"/>
                <a:gd name="T40" fmla="*/ 23 w 30"/>
                <a:gd name="T41" fmla="*/ 906 h 1164"/>
                <a:gd name="T42" fmla="*/ 21 w 30"/>
                <a:gd name="T43" fmla="*/ 942 h 1164"/>
                <a:gd name="T44" fmla="*/ 21 w 30"/>
                <a:gd name="T45" fmla="*/ 977 h 1164"/>
                <a:gd name="T46" fmla="*/ 21 w 30"/>
                <a:gd name="T47" fmla="*/ 1011 h 1164"/>
                <a:gd name="T48" fmla="*/ 21 w 30"/>
                <a:gd name="T49" fmla="*/ 1042 h 1164"/>
                <a:gd name="T50" fmla="*/ 21 w 30"/>
                <a:gd name="T51" fmla="*/ 1069 h 1164"/>
                <a:gd name="T52" fmla="*/ 21 w 30"/>
                <a:gd name="T53" fmla="*/ 1095 h 1164"/>
                <a:gd name="T54" fmla="*/ 20 w 30"/>
                <a:gd name="T55" fmla="*/ 1117 h 1164"/>
                <a:gd name="T56" fmla="*/ 20 w 30"/>
                <a:gd name="T57" fmla="*/ 1135 h 1164"/>
                <a:gd name="T58" fmla="*/ 20 w 30"/>
                <a:gd name="T59" fmla="*/ 1149 h 1164"/>
                <a:gd name="T60" fmla="*/ 0 w 30"/>
                <a:gd name="T61" fmla="*/ 1164 h 1164"/>
                <a:gd name="T62" fmla="*/ 0 w 30"/>
                <a:gd name="T63" fmla="*/ 1157 h 1164"/>
                <a:gd name="T64" fmla="*/ 0 w 30"/>
                <a:gd name="T65" fmla="*/ 1138 h 1164"/>
                <a:gd name="T66" fmla="*/ 0 w 30"/>
                <a:gd name="T67" fmla="*/ 1109 h 1164"/>
                <a:gd name="T68" fmla="*/ 1 w 30"/>
                <a:gd name="T69" fmla="*/ 1071 h 1164"/>
                <a:gd name="T70" fmla="*/ 1 w 30"/>
                <a:gd name="T71" fmla="*/ 1026 h 1164"/>
                <a:gd name="T72" fmla="*/ 1 w 30"/>
                <a:gd name="T73" fmla="*/ 973 h 1164"/>
                <a:gd name="T74" fmla="*/ 3 w 30"/>
                <a:gd name="T75" fmla="*/ 917 h 1164"/>
                <a:gd name="T76" fmla="*/ 3 w 30"/>
                <a:gd name="T77" fmla="*/ 855 h 1164"/>
                <a:gd name="T78" fmla="*/ 3 w 30"/>
                <a:gd name="T79" fmla="*/ 792 h 1164"/>
                <a:gd name="T80" fmla="*/ 3 w 30"/>
                <a:gd name="T81" fmla="*/ 726 h 1164"/>
                <a:gd name="T82" fmla="*/ 3 w 30"/>
                <a:gd name="T83" fmla="*/ 661 h 1164"/>
                <a:gd name="T84" fmla="*/ 5 w 30"/>
                <a:gd name="T85" fmla="*/ 597 h 1164"/>
                <a:gd name="T86" fmla="*/ 5 w 30"/>
                <a:gd name="T87" fmla="*/ 536 h 1164"/>
                <a:gd name="T88" fmla="*/ 5 w 30"/>
                <a:gd name="T89" fmla="*/ 479 h 1164"/>
                <a:gd name="T90" fmla="*/ 5 w 30"/>
                <a:gd name="T91" fmla="*/ 427 h 1164"/>
                <a:gd name="T92" fmla="*/ 5 w 30"/>
                <a:gd name="T93" fmla="*/ 381 h 1164"/>
                <a:gd name="T94" fmla="*/ 5 w 30"/>
                <a:gd name="T95" fmla="*/ 340 h 1164"/>
                <a:gd name="T96" fmla="*/ 5 w 30"/>
                <a:gd name="T97" fmla="*/ 301 h 1164"/>
                <a:gd name="T98" fmla="*/ 5 w 30"/>
                <a:gd name="T99" fmla="*/ 263 h 1164"/>
                <a:gd name="T100" fmla="*/ 7 w 30"/>
                <a:gd name="T101" fmla="*/ 227 h 1164"/>
                <a:gd name="T102" fmla="*/ 7 w 30"/>
                <a:gd name="T103" fmla="*/ 193 h 1164"/>
                <a:gd name="T104" fmla="*/ 7 w 30"/>
                <a:gd name="T105" fmla="*/ 162 h 1164"/>
                <a:gd name="T106" fmla="*/ 7 w 30"/>
                <a:gd name="T107" fmla="*/ 133 h 1164"/>
                <a:gd name="T108" fmla="*/ 7 w 30"/>
                <a:gd name="T109" fmla="*/ 107 h 1164"/>
                <a:gd name="T110" fmla="*/ 7 w 30"/>
                <a:gd name="T111" fmla="*/ 82 h 1164"/>
                <a:gd name="T112" fmla="*/ 7 w 30"/>
                <a:gd name="T113" fmla="*/ 62 h 1164"/>
                <a:gd name="T114" fmla="*/ 7 w 30"/>
                <a:gd name="T115" fmla="*/ 42 h 1164"/>
                <a:gd name="T116" fmla="*/ 9 w 30"/>
                <a:gd name="T117" fmla="*/ 27 h 1164"/>
                <a:gd name="T118" fmla="*/ 9 w 30"/>
                <a:gd name="T119" fmla="*/ 15 h 1164"/>
                <a:gd name="T120" fmla="*/ 9 w 30"/>
                <a:gd name="T121" fmla="*/ 0 h 1164"/>
                <a:gd name="T122" fmla="*/ 30 w 30"/>
                <a:gd name="T123" fmla="*/ 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" h="1164">
                  <a:moveTo>
                    <a:pt x="30" y="0"/>
                  </a:moveTo>
                  <a:lnTo>
                    <a:pt x="29" y="0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22"/>
                  </a:lnTo>
                  <a:lnTo>
                    <a:pt x="29" y="29"/>
                  </a:lnTo>
                  <a:lnTo>
                    <a:pt x="29" y="35"/>
                  </a:lnTo>
                  <a:lnTo>
                    <a:pt x="29" y="42"/>
                  </a:lnTo>
                  <a:lnTo>
                    <a:pt x="29" y="51"/>
                  </a:lnTo>
                  <a:lnTo>
                    <a:pt x="29" y="58"/>
                  </a:lnTo>
                  <a:lnTo>
                    <a:pt x="29" y="67"/>
                  </a:lnTo>
                  <a:lnTo>
                    <a:pt x="29" y="76"/>
                  </a:lnTo>
                  <a:lnTo>
                    <a:pt x="29" y="87"/>
                  </a:lnTo>
                  <a:lnTo>
                    <a:pt x="27" y="96"/>
                  </a:lnTo>
                  <a:lnTo>
                    <a:pt x="27" y="107"/>
                  </a:lnTo>
                  <a:lnTo>
                    <a:pt x="27" y="118"/>
                  </a:lnTo>
                  <a:lnTo>
                    <a:pt x="27" y="131"/>
                  </a:lnTo>
                  <a:lnTo>
                    <a:pt x="27" y="142"/>
                  </a:lnTo>
                  <a:lnTo>
                    <a:pt x="27" y="154"/>
                  </a:lnTo>
                  <a:lnTo>
                    <a:pt x="27" y="167"/>
                  </a:lnTo>
                  <a:lnTo>
                    <a:pt x="27" y="182"/>
                  </a:lnTo>
                  <a:lnTo>
                    <a:pt x="27" y="194"/>
                  </a:lnTo>
                  <a:lnTo>
                    <a:pt x="27" y="209"/>
                  </a:lnTo>
                  <a:lnTo>
                    <a:pt x="25" y="222"/>
                  </a:lnTo>
                  <a:lnTo>
                    <a:pt x="25" y="236"/>
                  </a:lnTo>
                  <a:lnTo>
                    <a:pt x="25" y="251"/>
                  </a:lnTo>
                  <a:lnTo>
                    <a:pt x="25" y="265"/>
                  </a:lnTo>
                  <a:lnTo>
                    <a:pt x="25" y="280"/>
                  </a:lnTo>
                  <a:lnTo>
                    <a:pt x="25" y="296"/>
                  </a:lnTo>
                  <a:lnTo>
                    <a:pt x="25" y="311"/>
                  </a:lnTo>
                  <a:lnTo>
                    <a:pt x="25" y="325"/>
                  </a:lnTo>
                  <a:lnTo>
                    <a:pt x="25" y="340"/>
                  </a:lnTo>
                  <a:lnTo>
                    <a:pt x="25" y="356"/>
                  </a:lnTo>
                  <a:lnTo>
                    <a:pt x="23" y="370"/>
                  </a:lnTo>
                  <a:lnTo>
                    <a:pt x="23" y="385"/>
                  </a:lnTo>
                  <a:lnTo>
                    <a:pt x="23" y="401"/>
                  </a:lnTo>
                  <a:lnTo>
                    <a:pt x="23" y="416"/>
                  </a:lnTo>
                  <a:lnTo>
                    <a:pt x="23" y="432"/>
                  </a:lnTo>
                  <a:lnTo>
                    <a:pt x="23" y="447"/>
                  </a:lnTo>
                  <a:lnTo>
                    <a:pt x="23" y="461"/>
                  </a:lnTo>
                  <a:lnTo>
                    <a:pt x="23" y="476"/>
                  </a:lnTo>
                  <a:lnTo>
                    <a:pt x="23" y="490"/>
                  </a:lnTo>
                  <a:lnTo>
                    <a:pt x="23" y="505"/>
                  </a:lnTo>
                  <a:lnTo>
                    <a:pt x="23" y="521"/>
                  </a:lnTo>
                  <a:lnTo>
                    <a:pt x="23" y="536"/>
                  </a:lnTo>
                  <a:lnTo>
                    <a:pt x="23" y="548"/>
                  </a:lnTo>
                  <a:lnTo>
                    <a:pt x="23" y="563"/>
                  </a:lnTo>
                  <a:lnTo>
                    <a:pt x="23" y="576"/>
                  </a:lnTo>
                  <a:lnTo>
                    <a:pt x="23" y="590"/>
                  </a:lnTo>
                  <a:lnTo>
                    <a:pt x="23" y="603"/>
                  </a:lnTo>
                  <a:lnTo>
                    <a:pt x="23" y="616"/>
                  </a:lnTo>
                  <a:lnTo>
                    <a:pt x="23" y="626"/>
                  </a:lnTo>
                  <a:lnTo>
                    <a:pt x="23" y="639"/>
                  </a:lnTo>
                  <a:lnTo>
                    <a:pt x="23" y="650"/>
                  </a:lnTo>
                  <a:lnTo>
                    <a:pt x="23" y="663"/>
                  </a:lnTo>
                  <a:lnTo>
                    <a:pt x="23" y="674"/>
                  </a:lnTo>
                  <a:lnTo>
                    <a:pt x="23" y="685"/>
                  </a:lnTo>
                  <a:lnTo>
                    <a:pt x="23" y="694"/>
                  </a:lnTo>
                  <a:lnTo>
                    <a:pt x="23" y="703"/>
                  </a:lnTo>
                  <a:lnTo>
                    <a:pt x="23" y="712"/>
                  </a:lnTo>
                  <a:lnTo>
                    <a:pt x="23" y="721"/>
                  </a:lnTo>
                  <a:lnTo>
                    <a:pt x="23" y="728"/>
                  </a:lnTo>
                  <a:lnTo>
                    <a:pt x="23" y="735"/>
                  </a:lnTo>
                  <a:lnTo>
                    <a:pt x="23" y="744"/>
                  </a:lnTo>
                  <a:lnTo>
                    <a:pt x="23" y="754"/>
                  </a:lnTo>
                  <a:lnTo>
                    <a:pt x="23" y="763"/>
                  </a:lnTo>
                  <a:lnTo>
                    <a:pt x="23" y="770"/>
                  </a:lnTo>
                  <a:lnTo>
                    <a:pt x="23" y="779"/>
                  </a:lnTo>
                  <a:lnTo>
                    <a:pt x="23" y="788"/>
                  </a:lnTo>
                  <a:lnTo>
                    <a:pt x="23" y="797"/>
                  </a:lnTo>
                  <a:lnTo>
                    <a:pt x="23" y="806"/>
                  </a:lnTo>
                  <a:lnTo>
                    <a:pt x="23" y="815"/>
                  </a:lnTo>
                  <a:lnTo>
                    <a:pt x="23" y="824"/>
                  </a:lnTo>
                  <a:lnTo>
                    <a:pt x="23" y="833"/>
                  </a:lnTo>
                  <a:lnTo>
                    <a:pt x="23" y="843"/>
                  </a:lnTo>
                  <a:lnTo>
                    <a:pt x="23" y="852"/>
                  </a:lnTo>
                  <a:lnTo>
                    <a:pt x="23" y="861"/>
                  </a:lnTo>
                  <a:lnTo>
                    <a:pt x="23" y="870"/>
                  </a:lnTo>
                  <a:lnTo>
                    <a:pt x="23" y="879"/>
                  </a:lnTo>
                  <a:lnTo>
                    <a:pt x="23" y="888"/>
                  </a:lnTo>
                  <a:lnTo>
                    <a:pt x="23" y="897"/>
                  </a:lnTo>
                  <a:lnTo>
                    <a:pt x="23" y="906"/>
                  </a:lnTo>
                  <a:lnTo>
                    <a:pt x="23" y="915"/>
                  </a:lnTo>
                  <a:lnTo>
                    <a:pt x="23" y="924"/>
                  </a:lnTo>
                  <a:lnTo>
                    <a:pt x="23" y="933"/>
                  </a:lnTo>
                  <a:lnTo>
                    <a:pt x="21" y="942"/>
                  </a:lnTo>
                  <a:lnTo>
                    <a:pt x="21" y="951"/>
                  </a:lnTo>
                  <a:lnTo>
                    <a:pt x="21" y="961"/>
                  </a:lnTo>
                  <a:lnTo>
                    <a:pt x="21" y="970"/>
                  </a:lnTo>
                  <a:lnTo>
                    <a:pt x="21" y="977"/>
                  </a:lnTo>
                  <a:lnTo>
                    <a:pt x="21" y="986"/>
                  </a:lnTo>
                  <a:lnTo>
                    <a:pt x="21" y="995"/>
                  </a:lnTo>
                  <a:lnTo>
                    <a:pt x="21" y="1004"/>
                  </a:lnTo>
                  <a:lnTo>
                    <a:pt x="21" y="1011"/>
                  </a:lnTo>
                  <a:lnTo>
                    <a:pt x="21" y="1019"/>
                  </a:lnTo>
                  <a:lnTo>
                    <a:pt x="21" y="1026"/>
                  </a:lnTo>
                  <a:lnTo>
                    <a:pt x="21" y="1035"/>
                  </a:lnTo>
                  <a:lnTo>
                    <a:pt x="21" y="1042"/>
                  </a:lnTo>
                  <a:lnTo>
                    <a:pt x="21" y="1050"/>
                  </a:lnTo>
                  <a:lnTo>
                    <a:pt x="21" y="1057"/>
                  </a:lnTo>
                  <a:lnTo>
                    <a:pt x="21" y="1064"/>
                  </a:lnTo>
                  <a:lnTo>
                    <a:pt x="21" y="1069"/>
                  </a:lnTo>
                  <a:lnTo>
                    <a:pt x="21" y="1077"/>
                  </a:lnTo>
                  <a:lnTo>
                    <a:pt x="21" y="1084"/>
                  </a:lnTo>
                  <a:lnTo>
                    <a:pt x="21" y="1089"/>
                  </a:lnTo>
                  <a:lnTo>
                    <a:pt x="21" y="1095"/>
                  </a:lnTo>
                  <a:lnTo>
                    <a:pt x="21" y="1100"/>
                  </a:lnTo>
                  <a:lnTo>
                    <a:pt x="21" y="1106"/>
                  </a:lnTo>
                  <a:lnTo>
                    <a:pt x="21" y="1113"/>
                  </a:lnTo>
                  <a:lnTo>
                    <a:pt x="20" y="1117"/>
                  </a:lnTo>
                  <a:lnTo>
                    <a:pt x="20" y="1122"/>
                  </a:lnTo>
                  <a:lnTo>
                    <a:pt x="20" y="1126"/>
                  </a:lnTo>
                  <a:lnTo>
                    <a:pt x="20" y="1131"/>
                  </a:lnTo>
                  <a:lnTo>
                    <a:pt x="20" y="1135"/>
                  </a:lnTo>
                  <a:lnTo>
                    <a:pt x="20" y="1138"/>
                  </a:lnTo>
                  <a:lnTo>
                    <a:pt x="20" y="1142"/>
                  </a:lnTo>
                  <a:lnTo>
                    <a:pt x="20" y="1146"/>
                  </a:lnTo>
                  <a:lnTo>
                    <a:pt x="20" y="1149"/>
                  </a:lnTo>
                  <a:lnTo>
                    <a:pt x="20" y="1153"/>
                  </a:lnTo>
                  <a:lnTo>
                    <a:pt x="20" y="1157"/>
                  </a:lnTo>
                  <a:lnTo>
                    <a:pt x="20" y="1157"/>
                  </a:lnTo>
                  <a:lnTo>
                    <a:pt x="0" y="1164"/>
                  </a:lnTo>
                  <a:lnTo>
                    <a:pt x="0" y="1162"/>
                  </a:lnTo>
                  <a:lnTo>
                    <a:pt x="0" y="1162"/>
                  </a:lnTo>
                  <a:lnTo>
                    <a:pt x="0" y="1158"/>
                  </a:lnTo>
                  <a:lnTo>
                    <a:pt x="0" y="1157"/>
                  </a:lnTo>
                  <a:lnTo>
                    <a:pt x="0" y="1153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38"/>
                  </a:lnTo>
                  <a:lnTo>
                    <a:pt x="0" y="1131"/>
                  </a:lnTo>
                  <a:lnTo>
                    <a:pt x="0" y="1124"/>
                  </a:lnTo>
                  <a:lnTo>
                    <a:pt x="0" y="1117"/>
                  </a:lnTo>
                  <a:lnTo>
                    <a:pt x="0" y="1109"/>
                  </a:lnTo>
                  <a:lnTo>
                    <a:pt x="0" y="1100"/>
                  </a:lnTo>
                  <a:lnTo>
                    <a:pt x="0" y="1091"/>
                  </a:lnTo>
                  <a:lnTo>
                    <a:pt x="0" y="1082"/>
                  </a:lnTo>
                  <a:lnTo>
                    <a:pt x="1" y="1071"/>
                  </a:lnTo>
                  <a:lnTo>
                    <a:pt x="1" y="1060"/>
                  </a:lnTo>
                  <a:lnTo>
                    <a:pt x="1" y="1050"/>
                  </a:lnTo>
                  <a:lnTo>
                    <a:pt x="1" y="1037"/>
                  </a:lnTo>
                  <a:lnTo>
                    <a:pt x="1" y="1026"/>
                  </a:lnTo>
                  <a:lnTo>
                    <a:pt x="1" y="1013"/>
                  </a:lnTo>
                  <a:lnTo>
                    <a:pt x="1" y="1000"/>
                  </a:lnTo>
                  <a:lnTo>
                    <a:pt x="1" y="986"/>
                  </a:lnTo>
                  <a:lnTo>
                    <a:pt x="1" y="973"/>
                  </a:lnTo>
                  <a:lnTo>
                    <a:pt x="1" y="959"/>
                  </a:lnTo>
                  <a:lnTo>
                    <a:pt x="1" y="946"/>
                  </a:lnTo>
                  <a:lnTo>
                    <a:pt x="1" y="930"/>
                  </a:lnTo>
                  <a:lnTo>
                    <a:pt x="3" y="917"/>
                  </a:lnTo>
                  <a:lnTo>
                    <a:pt x="3" y="901"/>
                  </a:lnTo>
                  <a:lnTo>
                    <a:pt x="3" y="886"/>
                  </a:lnTo>
                  <a:lnTo>
                    <a:pt x="3" y="870"/>
                  </a:lnTo>
                  <a:lnTo>
                    <a:pt x="3" y="855"/>
                  </a:lnTo>
                  <a:lnTo>
                    <a:pt x="3" y="839"/>
                  </a:lnTo>
                  <a:lnTo>
                    <a:pt x="3" y="823"/>
                  </a:lnTo>
                  <a:lnTo>
                    <a:pt x="3" y="806"/>
                  </a:lnTo>
                  <a:lnTo>
                    <a:pt x="3" y="792"/>
                  </a:lnTo>
                  <a:lnTo>
                    <a:pt x="3" y="775"/>
                  </a:lnTo>
                  <a:lnTo>
                    <a:pt x="3" y="759"/>
                  </a:lnTo>
                  <a:lnTo>
                    <a:pt x="3" y="743"/>
                  </a:lnTo>
                  <a:lnTo>
                    <a:pt x="3" y="726"/>
                  </a:lnTo>
                  <a:lnTo>
                    <a:pt x="3" y="710"/>
                  </a:lnTo>
                  <a:lnTo>
                    <a:pt x="3" y="694"/>
                  </a:lnTo>
                  <a:lnTo>
                    <a:pt x="3" y="676"/>
                  </a:lnTo>
                  <a:lnTo>
                    <a:pt x="3" y="661"/>
                  </a:lnTo>
                  <a:lnTo>
                    <a:pt x="3" y="645"/>
                  </a:lnTo>
                  <a:lnTo>
                    <a:pt x="3" y="628"/>
                  </a:lnTo>
                  <a:lnTo>
                    <a:pt x="3" y="612"/>
                  </a:lnTo>
                  <a:lnTo>
                    <a:pt x="5" y="597"/>
                  </a:lnTo>
                  <a:lnTo>
                    <a:pt x="5" y="581"/>
                  </a:lnTo>
                  <a:lnTo>
                    <a:pt x="5" y="565"/>
                  </a:lnTo>
                  <a:lnTo>
                    <a:pt x="5" y="550"/>
                  </a:lnTo>
                  <a:lnTo>
                    <a:pt x="5" y="536"/>
                  </a:lnTo>
                  <a:lnTo>
                    <a:pt x="5" y="521"/>
                  </a:lnTo>
                  <a:lnTo>
                    <a:pt x="5" y="507"/>
                  </a:lnTo>
                  <a:lnTo>
                    <a:pt x="5" y="492"/>
                  </a:lnTo>
                  <a:lnTo>
                    <a:pt x="5" y="479"/>
                  </a:lnTo>
                  <a:lnTo>
                    <a:pt x="5" y="465"/>
                  </a:lnTo>
                  <a:lnTo>
                    <a:pt x="5" y="452"/>
                  </a:lnTo>
                  <a:lnTo>
                    <a:pt x="5" y="439"/>
                  </a:lnTo>
                  <a:lnTo>
                    <a:pt x="5" y="427"/>
                  </a:lnTo>
                  <a:lnTo>
                    <a:pt x="5" y="414"/>
                  </a:lnTo>
                  <a:lnTo>
                    <a:pt x="5" y="403"/>
                  </a:lnTo>
                  <a:lnTo>
                    <a:pt x="5" y="392"/>
                  </a:lnTo>
                  <a:lnTo>
                    <a:pt x="5" y="381"/>
                  </a:lnTo>
                  <a:lnTo>
                    <a:pt x="5" y="370"/>
                  </a:lnTo>
                  <a:lnTo>
                    <a:pt x="5" y="361"/>
                  </a:lnTo>
                  <a:lnTo>
                    <a:pt x="5" y="351"/>
                  </a:lnTo>
                  <a:lnTo>
                    <a:pt x="5" y="340"/>
                  </a:lnTo>
                  <a:lnTo>
                    <a:pt x="5" y="331"/>
                  </a:lnTo>
                  <a:lnTo>
                    <a:pt x="5" y="320"/>
                  </a:lnTo>
                  <a:lnTo>
                    <a:pt x="5" y="311"/>
                  </a:lnTo>
                  <a:lnTo>
                    <a:pt x="5" y="301"/>
                  </a:lnTo>
                  <a:lnTo>
                    <a:pt x="5" y="291"/>
                  </a:lnTo>
                  <a:lnTo>
                    <a:pt x="5" y="282"/>
                  </a:lnTo>
                  <a:lnTo>
                    <a:pt x="5" y="272"/>
                  </a:lnTo>
                  <a:lnTo>
                    <a:pt x="5" y="263"/>
                  </a:lnTo>
                  <a:lnTo>
                    <a:pt x="5" y="252"/>
                  </a:lnTo>
                  <a:lnTo>
                    <a:pt x="5" y="245"/>
                  </a:lnTo>
                  <a:lnTo>
                    <a:pt x="5" y="236"/>
                  </a:lnTo>
                  <a:lnTo>
                    <a:pt x="7" y="227"/>
                  </a:lnTo>
                  <a:lnTo>
                    <a:pt x="7" y="218"/>
                  </a:lnTo>
                  <a:lnTo>
                    <a:pt x="7" y="211"/>
                  </a:lnTo>
                  <a:lnTo>
                    <a:pt x="7" y="202"/>
                  </a:lnTo>
                  <a:lnTo>
                    <a:pt x="7" y="193"/>
                  </a:lnTo>
                  <a:lnTo>
                    <a:pt x="7" y="185"/>
                  </a:lnTo>
                  <a:lnTo>
                    <a:pt x="7" y="178"/>
                  </a:lnTo>
                  <a:lnTo>
                    <a:pt x="7" y="169"/>
                  </a:lnTo>
                  <a:lnTo>
                    <a:pt x="7" y="162"/>
                  </a:lnTo>
                  <a:lnTo>
                    <a:pt x="7" y="154"/>
                  </a:lnTo>
                  <a:lnTo>
                    <a:pt x="7" y="147"/>
                  </a:lnTo>
                  <a:lnTo>
                    <a:pt x="7" y="140"/>
                  </a:lnTo>
                  <a:lnTo>
                    <a:pt x="7" y="133"/>
                  </a:lnTo>
                  <a:lnTo>
                    <a:pt x="7" y="125"/>
                  </a:lnTo>
                  <a:lnTo>
                    <a:pt x="7" y="120"/>
                  </a:lnTo>
                  <a:lnTo>
                    <a:pt x="7" y="113"/>
                  </a:lnTo>
                  <a:lnTo>
                    <a:pt x="7" y="107"/>
                  </a:lnTo>
                  <a:lnTo>
                    <a:pt x="7" y="100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7" y="82"/>
                  </a:lnTo>
                  <a:lnTo>
                    <a:pt x="7" y="76"/>
                  </a:lnTo>
                  <a:lnTo>
                    <a:pt x="7" y="71"/>
                  </a:lnTo>
                  <a:lnTo>
                    <a:pt x="7" y="65"/>
                  </a:lnTo>
                  <a:lnTo>
                    <a:pt x="7" y="62"/>
                  </a:lnTo>
                  <a:lnTo>
                    <a:pt x="7" y="56"/>
                  </a:lnTo>
                  <a:lnTo>
                    <a:pt x="7" y="51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38"/>
                  </a:lnTo>
                  <a:lnTo>
                    <a:pt x="7" y="35"/>
                  </a:lnTo>
                  <a:lnTo>
                    <a:pt x="7" y="31"/>
                  </a:lnTo>
                  <a:lnTo>
                    <a:pt x="9" y="27"/>
                  </a:lnTo>
                  <a:lnTo>
                    <a:pt x="9" y="24"/>
                  </a:lnTo>
                  <a:lnTo>
                    <a:pt x="9" y="20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9"/>
                  </a:lnTo>
                  <a:lnTo>
                    <a:pt x="9" y="6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6"/>
            <p:cNvSpPr>
              <a:spLocks/>
            </p:cNvSpPr>
            <p:nvPr/>
          </p:nvSpPr>
          <p:spPr bwMode="auto">
            <a:xfrm>
              <a:off x="2229" y="1444"/>
              <a:ext cx="33" cy="1198"/>
            </a:xfrm>
            <a:custGeom>
              <a:avLst/>
              <a:gdLst>
                <a:gd name="T0" fmla="*/ 26 w 27"/>
                <a:gd name="T1" fmla="*/ 9 h 1156"/>
                <a:gd name="T2" fmla="*/ 26 w 27"/>
                <a:gd name="T3" fmla="*/ 29 h 1156"/>
                <a:gd name="T4" fmla="*/ 26 w 27"/>
                <a:gd name="T5" fmla="*/ 58 h 1156"/>
                <a:gd name="T6" fmla="*/ 26 w 27"/>
                <a:gd name="T7" fmla="*/ 98 h 1156"/>
                <a:gd name="T8" fmla="*/ 24 w 27"/>
                <a:gd name="T9" fmla="*/ 143 h 1156"/>
                <a:gd name="T10" fmla="*/ 24 w 27"/>
                <a:gd name="T11" fmla="*/ 194 h 1156"/>
                <a:gd name="T12" fmla="*/ 24 w 27"/>
                <a:gd name="T13" fmla="*/ 250 h 1156"/>
                <a:gd name="T14" fmla="*/ 24 w 27"/>
                <a:gd name="T15" fmla="*/ 310 h 1156"/>
                <a:gd name="T16" fmla="*/ 22 w 27"/>
                <a:gd name="T17" fmla="*/ 370 h 1156"/>
                <a:gd name="T18" fmla="*/ 22 w 27"/>
                <a:gd name="T19" fmla="*/ 432 h 1156"/>
                <a:gd name="T20" fmla="*/ 22 w 27"/>
                <a:gd name="T21" fmla="*/ 492 h 1156"/>
                <a:gd name="T22" fmla="*/ 22 w 27"/>
                <a:gd name="T23" fmla="*/ 550 h 1156"/>
                <a:gd name="T24" fmla="*/ 22 w 27"/>
                <a:gd name="T25" fmla="*/ 603 h 1156"/>
                <a:gd name="T26" fmla="*/ 22 w 27"/>
                <a:gd name="T27" fmla="*/ 654 h 1156"/>
                <a:gd name="T28" fmla="*/ 24 w 27"/>
                <a:gd name="T29" fmla="*/ 695 h 1156"/>
                <a:gd name="T30" fmla="*/ 26 w 27"/>
                <a:gd name="T31" fmla="*/ 732 h 1156"/>
                <a:gd name="T32" fmla="*/ 26 w 27"/>
                <a:gd name="T33" fmla="*/ 764 h 1156"/>
                <a:gd name="T34" fmla="*/ 26 w 27"/>
                <a:gd name="T35" fmla="*/ 799 h 1156"/>
                <a:gd name="T36" fmla="*/ 26 w 27"/>
                <a:gd name="T37" fmla="*/ 835 h 1156"/>
                <a:gd name="T38" fmla="*/ 27 w 27"/>
                <a:gd name="T39" fmla="*/ 871 h 1156"/>
                <a:gd name="T40" fmla="*/ 27 w 27"/>
                <a:gd name="T41" fmla="*/ 908 h 1156"/>
                <a:gd name="T42" fmla="*/ 27 w 27"/>
                <a:gd name="T43" fmla="*/ 944 h 1156"/>
                <a:gd name="T44" fmla="*/ 27 w 27"/>
                <a:gd name="T45" fmla="*/ 978 h 1156"/>
                <a:gd name="T46" fmla="*/ 26 w 27"/>
                <a:gd name="T47" fmla="*/ 1011 h 1156"/>
                <a:gd name="T48" fmla="*/ 26 w 27"/>
                <a:gd name="T49" fmla="*/ 1042 h 1156"/>
                <a:gd name="T50" fmla="*/ 26 w 27"/>
                <a:gd name="T51" fmla="*/ 1069 h 1156"/>
                <a:gd name="T52" fmla="*/ 26 w 27"/>
                <a:gd name="T53" fmla="*/ 1095 h 1156"/>
                <a:gd name="T54" fmla="*/ 26 w 27"/>
                <a:gd name="T55" fmla="*/ 1116 h 1156"/>
                <a:gd name="T56" fmla="*/ 26 w 27"/>
                <a:gd name="T57" fmla="*/ 1133 h 1156"/>
                <a:gd name="T58" fmla="*/ 26 w 27"/>
                <a:gd name="T59" fmla="*/ 1147 h 1156"/>
                <a:gd name="T60" fmla="*/ 6 w 27"/>
                <a:gd name="T61" fmla="*/ 1146 h 1156"/>
                <a:gd name="T62" fmla="*/ 6 w 27"/>
                <a:gd name="T63" fmla="*/ 1138 h 1156"/>
                <a:gd name="T64" fmla="*/ 6 w 27"/>
                <a:gd name="T65" fmla="*/ 1120 h 1156"/>
                <a:gd name="T66" fmla="*/ 4 w 27"/>
                <a:gd name="T67" fmla="*/ 1091 h 1156"/>
                <a:gd name="T68" fmla="*/ 4 w 27"/>
                <a:gd name="T69" fmla="*/ 1053 h 1156"/>
                <a:gd name="T70" fmla="*/ 4 w 27"/>
                <a:gd name="T71" fmla="*/ 1006 h 1156"/>
                <a:gd name="T72" fmla="*/ 4 w 27"/>
                <a:gd name="T73" fmla="*/ 951 h 1156"/>
                <a:gd name="T74" fmla="*/ 4 w 27"/>
                <a:gd name="T75" fmla="*/ 893 h 1156"/>
                <a:gd name="T76" fmla="*/ 4 w 27"/>
                <a:gd name="T77" fmla="*/ 831 h 1156"/>
                <a:gd name="T78" fmla="*/ 2 w 27"/>
                <a:gd name="T79" fmla="*/ 764 h 1156"/>
                <a:gd name="T80" fmla="*/ 2 w 27"/>
                <a:gd name="T81" fmla="*/ 699 h 1156"/>
                <a:gd name="T82" fmla="*/ 2 w 27"/>
                <a:gd name="T83" fmla="*/ 632 h 1156"/>
                <a:gd name="T84" fmla="*/ 2 w 27"/>
                <a:gd name="T85" fmla="*/ 566 h 1156"/>
                <a:gd name="T86" fmla="*/ 2 w 27"/>
                <a:gd name="T87" fmla="*/ 505 h 1156"/>
                <a:gd name="T88" fmla="*/ 0 w 27"/>
                <a:gd name="T89" fmla="*/ 447 h 1156"/>
                <a:gd name="T90" fmla="*/ 0 w 27"/>
                <a:gd name="T91" fmla="*/ 394 h 1156"/>
                <a:gd name="T92" fmla="*/ 0 w 27"/>
                <a:gd name="T93" fmla="*/ 348 h 1156"/>
                <a:gd name="T94" fmla="*/ 0 w 27"/>
                <a:gd name="T95" fmla="*/ 307 h 1156"/>
                <a:gd name="T96" fmla="*/ 0 w 27"/>
                <a:gd name="T97" fmla="*/ 270 h 1156"/>
                <a:gd name="T98" fmla="*/ 0 w 27"/>
                <a:gd name="T99" fmla="*/ 232 h 1156"/>
                <a:gd name="T100" fmla="*/ 0 w 27"/>
                <a:gd name="T101" fmla="*/ 200 h 1156"/>
                <a:gd name="T102" fmla="*/ 0 w 27"/>
                <a:gd name="T103" fmla="*/ 169 h 1156"/>
                <a:gd name="T104" fmla="*/ 0 w 27"/>
                <a:gd name="T105" fmla="*/ 140 h 1156"/>
                <a:gd name="T106" fmla="*/ 0 w 27"/>
                <a:gd name="T107" fmla="*/ 114 h 1156"/>
                <a:gd name="T108" fmla="*/ 0 w 27"/>
                <a:gd name="T109" fmla="*/ 91 h 1156"/>
                <a:gd name="T110" fmla="*/ 0 w 27"/>
                <a:gd name="T111" fmla="*/ 69 h 1156"/>
                <a:gd name="T112" fmla="*/ 0 w 27"/>
                <a:gd name="T113" fmla="*/ 51 h 1156"/>
                <a:gd name="T114" fmla="*/ 0 w 27"/>
                <a:gd name="T115" fmla="*/ 34 h 1156"/>
                <a:gd name="T116" fmla="*/ 0 w 27"/>
                <a:gd name="T117" fmla="*/ 22 h 1156"/>
                <a:gd name="T118" fmla="*/ 2 w 27"/>
                <a:gd name="T119" fmla="*/ 5 h 1156"/>
                <a:gd name="T120" fmla="*/ 27 w 27"/>
                <a:gd name="T121" fmla="*/ 0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1156">
                  <a:moveTo>
                    <a:pt x="27" y="0"/>
                  </a:moveTo>
                  <a:lnTo>
                    <a:pt x="26" y="0"/>
                  </a:lnTo>
                  <a:lnTo>
                    <a:pt x="26" y="5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6" y="23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26" y="69"/>
                  </a:lnTo>
                  <a:lnTo>
                    <a:pt x="26" y="78"/>
                  </a:lnTo>
                  <a:lnTo>
                    <a:pt x="26" y="87"/>
                  </a:lnTo>
                  <a:lnTo>
                    <a:pt x="26" y="98"/>
                  </a:lnTo>
                  <a:lnTo>
                    <a:pt x="26" y="109"/>
                  </a:lnTo>
                  <a:lnTo>
                    <a:pt x="26" y="118"/>
                  </a:lnTo>
                  <a:lnTo>
                    <a:pt x="26" y="131"/>
                  </a:lnTo>
                  <a:lnTo>
                    <a:pt x="24" y="143"/>
                  </a:lnTo>
                  <a:lnTo>
                    <a:pt x="24" y="156"/>
                  </a:lnTo>
                  <a:lnTo>
                    <a:pt x="24" y="169"/>
                  </a:lnTo>
                  <a:lnTo>
                    <a:pt x="24" y="181"/>
                  </a:lnTo>
                  <a:lnTo>
                    <a:pt x="24" y="194"/>
                  </a:lnTo>
                  <a:lnTo>
                    <a:pt x="24" y="209"/>
                  </a:lnTo>
                  <a:lnTo>
                    <a:pt x="24" y="221"/>
                  </a:lnTo>
                  <a:lnTo>
                    <a:pt x="24" y="238"/>
                  </a:lnTo>
                  <a:lnTo>
                    <a:pt x="24" y="250"/>
                  </a:lnTo>
                  <a:lnTo>
                    <a:pt x="24" y="265"/>
                  </a:lnTo>
                  <a:lnTo>
                    <a:pt x="24" y="279"/>
                  </a:lnTo>
                  <a:lnTo>
                    <a:pt x="24" y="296"/>
                  </a:lnTo>
                  <a:lnTo>
                    <a:pt x="24" y="310"/>
                  </a:lnTo>
                  <a:lnTo>
                    <a:pt x="24" y="325"/>
                  </a:lnTo>
                  <a:lnTo>
                    <a:pt x="24" y="341"/>
                  </a:lnTo>
                  <a:lnTo>
                    <a:pt x="24" y="356"/>
                  </a:lnTo>
                  <a:lnTo>
                    <a:pt x="22" y="370"/>
                  </a:lnTo>
                  <a:lnTo>
                    <a:pt x="22" y="387"/>
                  </a:lnTo>
                  <a:lnTo>
                    <a:pt x="22" y="401"/>
                  </a:lnTo>
                  <a:lnTo>
                    <a:pt x="22" y="417"/>
                  </a:lnTo>
                  <a:lnTo>
                    <a:pt x="22" y="432"/>
                  </a:lnTo>
                  <a:lnTo>
                    <a:pt x="22" y="447"/>
                  </a:lnTo>
                  <a:lnTo>
                    <a:pt x="22" y="461"/>
                  </a:lnTo>
                  <a:lnTo>
                    <a:pt x="22" y="477"/>
                  </a:lnTo>
                  <a:lnTo>
                    <a:pt x="22" y="492"/>
                  </a:lnTo>
                  <a:lnTo>
                    <a:pt x="22" y="506"/>
                  </a:lnTo>
                  <a:lnTo>
                    <a:pt x="22" y="521"/>
                  </a:lnTo>
                  <a:lnTo>
                    <a:pt x="22" y="535"/>
                  </a:lnTo>
                  <a:lnTo>
                    <a:pt x="22" y="550"/>
                  </a:lnTo>
                  <a:lnTo>
                    <a:pt x="22" y="563"/>
                  </a:lnTo>
                  <a:lnTo>
                    <a:pt x="22" y="577"/>
                  </a:lnTo>
                  <a:lnTo>
                    <a:pt x="22" y="592"/>
                  </a:lnTo>
                  <a:lnTo>
                    <a:pt x="22" y="603"/>
                  </a:lnTo>
                  <a:lnTo>
                    <a:pt x="22" y="617"/>
                  </a:lnTo>
                  <a:lnTo>
                    <a:pt x="22" y="630"/>
                  </a:lnTo>
                  <a:lnTo>
                    <a:pt x="22" y="643"/>
                  </a:lnTo>
                  <a:lnTo>
                    <a:pt x="22" y="654"/>
                  </a:lnTo>
                  <a:lnTo>
                    <a:pt x="22" y="664"/>
                  </a:lnTo>
                  <a:lnTo>
                    <a:pt x="22" y="675"/>
                  </a:lnTo>
                  <a:lnTo>
                    <a:pt x="24" y="686"/>
                  </a:lnTo>
                  <a:lnTo>
                    <a:pt x="24" y="695"/>
                  </a:lnTo>
                  <a:lnTo>
                    <a:pt x="24" y="704"/>
                  </a:lnTo>
                  <a:lnTo>
                    <a:pt x="24" y="713"/>
                  </a:lnTo>
                  <a:lnTo>
                    <a:pt x="26" y="722"/>
                  </a:lnTo>
                  <a:lnTo>
                    <a:pt x="26" y="732"/>
                  </a:lnTo>
                  <a:lnTo>
                    <a:pt x="26" y="739"/>
                  </a:lnTo>
                  <a:lnTo>
                    <a:pt x="26" y="748"/>
                  </a:lnTo>
                  <a:lnTo>
                    <a:pt x="26" y="755"/>
                  </a:lnTo>
                  <a:lnTo>
                    <a:pt x="26" y="764"/>
                  </a:lnTo>
                  <a:lnTo>
                    <a:pt x="26" y="773"/>
                  </a:lnTo>
                  <a:lnTo>
                    <a:pt x="26" y="782"/>
                  </a:lnTo>
                  <a:lnTo>
                    <a:pt x="26" y="791"/>
                  </a:lnTo>
                  <a:lnTo>
                    <a:pt x="26" y="799"/>
                  </a:lnTo>
                  <a:lnTo>
                    <a:pt x="26" y="808"/>
                  </a:lnTo>
                  <a:lnTo>
                    <a:pt x="26" y="817"/>
                  </a:lnTo>
                  <a:lnTo>
                    <a:pt x="26" y="826"/>
                  </a:lnTo>
                  <a:lnTo>
                    <a:pt x="26" y="835"/>
                  </a:lnTo>
                  <a:lnTo>
                    <a:pt x="26" y="844"/>
                  </a:lnTo>
                  <a:lnTo>
                    <a:pt x="26" y="853"/>
                  </a:lnTo>
                  <a:lnTo>
                    <a:pt x="27" y="862"/>
                  </a:lnTo>
                  <a:lnTo>
                    <a:pt x="27" y="871"/>
                  </a:lnTo>
                  <a:lnTo>
                    <a:pt x="27" y="880"/>
                  </a:lnTo>
                  <a:lnTo>
                    <a:pt x="27" y="890"/>
                  </a:lnTo>
                  <a:lnTo>
                    <a:pt x="27" y="899"/>
                  </a:lnTo>
                  <a:lnTo>
                    <a:pt x="27" y="908"/>
                  </a:lnTo>
                  <a:lnTo>
                    <a:pt x="27" y="917"/>
                  </a:lnTo>
                  <a:lnTo>
                    <a:pt x="27" y="926"/>
                  </a:lnTo>
                  <a:lnTo>
                    <a:pt x="27" y="935"/>
                  </a:lnTo>
                  <a:lnTo>
                    <a:pt x="27" y="944"/>
                  </a:lnTo>
                  <a:lnTo>
                    <a:pt x="27" y="953"/>
                  </a:lnTo>
                  <a:lnTo>
                    <a:pt x="27" y="960"/>
                  </a:lnTo>
                  <a:lnTo>
                    <a:pt x="27" y="969"/>
                  </a:lnTo>
                  <a:lnTo>
                    <a:pt x="27" y="978"/>
                  </a:lnTo>
                  <a:lnTo>
                    <a:pt x="27" y="986"/>
                  </a:lnTo>
                  <a:lnTo>
                    <a:pt x="27" y="995"/>
                  </a:lnTo>
                  <a:lnTo>
                    <a:pt x="27" y="1004"/>
                  </a:lnTo>
                  <a:lnTo>
                    <a:pt x="26" y="1011"/>
                  </a:lnTo>
                  <a:lnTo>
                    <a:pt x="26" y="1018"/>
                  </a:lnTo>
                  <a:lnTo>
                    <a:pt x="26" y="1028"/>
                  </a:lnTo>
                  <a:lnTo>
                    <a:pt x="26" y="1035"/>
                  </a:lnTo>
                  <a:lnTo>
                    <a:pt x="26" y="1042"/>
                  </a:lnTo>
                  <a:lnTo>
                    <a:pt x="26" y="1049"/>
                  </a:lnTo>
                  <a:lnTo>
                    <a:pt x="26" y="1057"/>
                  </a:lnTo>
                  <a:lnTo>
                    <a:pt x="26" y="1064"/>
                  </a:lnTo>
                  <a:lnTo>
                    <a:pt x="26" y="1069"/>
                  </a:lnTo>
                  <a:lnTo>
                    <a:pt x="26" y="1077"/>
                  </a:lnTo>
                  <a:lnTo>
                    <a:pt x="26" y="1084"/>
                  </a:lnTo>
                  <a:lnTo>
                    <a:pt x="26" y="1089"/>
                  </a:lnTo>
                  <a:lnTo>
                    <a:pt x="26" y="1095"/>
                  </a:lnTo>
                  <a:lnTo>
                    <a:pt x="26" y="1100"/>
                  </a:lnTo>
                  <a:lnTo>
                    <a:pt x="26" y="1106"/>
                  </a:lnTo>
                  <a:lnTo>
                    <a:pt x="26" y="1113"/>
                  </a:lnTo>
                  <a:lnTo>
                    <a:pt x="26" y="1116"/>
                  </a:lnTo>
                  <a:lnTo>
                    <a:pt x="26" y="1122"/>
                  </a:lnTo>
                  <a:lnTo>
                    <a:pt x="26" y="1126"/>
                  </a:lnTo>
                  <a:lnTo>
                    <a:pt x="26" y="1129"/>
                  </a:lnTo>
                  <a:lnTo>
                    <a:pt x="26" y="1133"/>
                  </a:lnTo>
                  <a:lnTo>
                    <a:pt x="26" y="1136"/>
                  </a:lnTo>
                  <a:lnTo>
                    <a:pt x="26" y="1140"/>
                  </a:lnTo>
                  <a:lnTo>
                    <a:pt x="26" y="1144"/>
                  </a:lnTo>
                  <a:lnTo>
                    <a:pt x="26" y="1147"/>
                  </a:lnTo>
                  <a:lnTo>
                    <a:pt x="26" y="1153"/>
                  </a:lnTo>
                  <a:lnTo>
                    <a:pt x="26" y="1155"/>
                  </a:lnTo>
                  <a:lnTo>
                    <a:pt x="26" y="1156"/>
                  </a:lnTo>
                  <a:lnTo>
                    <a:pt x="6" y="1146"/>
                  </a:lnTo>
                  <a:lnTo>
                    <a:pt x="6" y="1146"/>
                  </a:lnTo>
                  <a:lnTo>
                    <a:pt x="6" y="1144"/>
                  </a:lnTo>
                  <a:lnTo>
                    <a:pt x="6" y="1142"/>
                  </a:lnTo>
                  <a:lnTo>
                    <a:pt x="6" y="1138"/>
                  </a:lnTo>
                  <a:lnTo>
                    <a:pt x="6" y="1135"/>
                  </a:lnTo>
                  <a:lnTo>
                    <a:pt x="6" y="1131"/>
                  </a:lnTo>
                  <a:lnTo>
                    <a:pt x="6" y="1126"/>
                  </a:lnTo>
                  <a:lnTo>
                    <a:pt x="6" y="1120"/>
                  </a:lnTo>
                  <a:lnTo>
                    <a:pt x="4" y="1113"/>
                  </a:lnTo>
                  <a:lnTo>
                    <a:pt x="4" y="1106"/>
                  </a:lnTo>
                  <a:lnTo>
                    <a:pt x="4" y="1098"/>
                  </a:lnTo>
                  <a:lnTo>
                    <a:pt x="4" y="1091"/>
                  </a:lnTo>
                  <a:lnTo>
                    <a:pt x="4" y="1082"/>
                  </a:lnTo>
                  <a:lnTo>
                    <a:pt x="4" y="1073"/>
                  </a:lnTo>
                  <a:lnTo>
                    <a:pt x="4" y="1062"/>
                  </a:lnTo>
                  <a:lnTo>
                    <a:pt x="4" y="1053"/>
                  </a:lnTo>
                  <a:lnTo>
                    <a:pt x="4" y="1040"/>
                  </a:lnTo>
                  <a:lnTo>
                    <a:pt x="4" y="1029"/>
                  </a:lnTo>
                  <a:lnTo>
                    <a:pt x="4" y="1017"/>
                  </a:lnTo>
                  <a:lnTo>
                    <a:pt x="4" y="1006"/>
                  </a:lnTo>
                  <a:lnTo>
                    <a:pt x="4" y="993"/>
                  </a:lnTo>
                  <a:lnTo>
                    <a:pt x="4" y="978"/>
                  </a:lnTo>
                  <a:lnTo>
                    <a:pt x="4" y="966"/>
                  </a:lnTo>
                  <a:lnTo>
                    <a:pt x="4" y="951"/>
                  </a:lnTo>
                  <a:lnTo>
                    <a:pt x="4" y="937"/>
                  </a:lnTo>
                  <a:lnTo>
                    <a:pt x="4" y="922"/>
                  </a:lnTo>
                  <a:lnTo>
                    <a:pt x="4" y="908"/>
                  </a:lnTo>
                  <a:lnTo>
                    <a:pt x="4" y="893"/>
                  </a:lnTo>
                  <a:lnTo>
                    <a:pt x="4" y="877"/>
                  </a:lnTo>
                  <a:lnTo>
                    <a:pt x="4" y="862"/>
                  </a:lnTo>
                  <a:lnTo>
                    <a:pt x="4" y="846"/>
                  </a:lnTo>
                  <a:lnTo>
                    <a:pt x="4" y="831"/>
                  </a:lnTo>
                  <a:lnTo>
                    <a:pt x="2" y="813"/>
                  </a:lnTo>
                  <a:lnTo>
                    <a:pt x="2" y="797"/>
                  </a:lnTo>
                  <a:lnTo>
                    <a:pt x="2" y="781"/>
                  </a:lnTo>
                  <a:lnTo>
                    <a:pt x="2" y="764"/>
                  </a:lnTo>
                  <a:lnTo>
                    <a:pt x="2" y="748"/>
                  </a:lnTo>
                  <a:lnTo>
                    <a:pt x="2" y="732"/>
                  </a:lnTo>
                  <a:lnTo>
                    <a:pt x="2" y="715"/>
                  </a:lnTo>
                  <a:lnTo>
                    <a:pt x="2" y="699"/>
                  </a:lnTo>
                  <a:lnTo>
                    <a:pt x="2" y="681"/>
                  </a:lnTo>
                  <a:lnTo>
                    <a:pt x="2" y="664"/>
                  </a:lnTo>
                  <a:lnTo>
                    <a:pt x="2" y="648"/>
                  </a:lnTo>
                  <a:lnTo>
                    <a:pt x="2" y="632"/>
                  </a:lnTo>
                  <a:lnTo>
                    <a:pt x="2" y="615"/>
                  </a:lnTo>
                  <a:lnTo>
                    <a:pt x="2" y="599"/>
                  </a:lnTo>
                  <a:lnTo>
                    <a:pt x="2" y="583"/>
                  </a:lnTo>
                  <a:lnTo>
                    <a:pt x="2" y="566"/>
                  </a:lnTo>
                  <a:lnTo>
                    <a:pt x="2" y="550"/>
                  </a:lnTo>
                  <a:lnTo>
                    <a:pt x="2" y="535"/>
                  </a:lnTo>
                  <a:lnTo>
                    <a:pt x="2" y="519"/>
                  </a:lnTo>
                  <a:lnTo>
                    <a:pt x="2" y="505"/>
                  </a:lnTo>
                  <a:lnTo>
                    <a:pt x="0" y="488"/>
                  </a:lnTo>
                  <a:lnTo>
                    <a:pt x="0" y="474"/>
                  </a:lnTo>
                  <a:lnTo>
                    <a:pt x="0" y="461"/>
                  </a:lnTo>
                  <a:lnTo>
                    <a:pt x="0" y="447"/>
                  </a:lnTo>
                  <a:lnTo>
                    <a:pt x="0" y="432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394"/>
                  </a:lnTo>
                  <a:lnTo>
                    <a:pt x="0" y="381"/>
                  </a:lnTo>
                  <a:lnTo>
                    <a:pt x="0" y="370"/>
                  </a:lnTo>
                  <a:lnTo>
                    <a:pt x="0" y="359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0" y="327"/>
                  </a:lnTo>
                  <a:lnTo>
                    <a:pt x="0" y="318"/>
                  </a:lnTo>
                  <a:lnTo>
                    <a:pt x="0" y="307"/>
                  </a:lnTo>
                  <a:lnTo>
                    <a:pt x="0" y="298"/>
                  </a:lnTo>
                  <a:lnTo>
                    <a:pt x="0" y="289"/>
                  </a:lnTo>
                  <a:lnTo>
                    <a:pt x="0" y="278"/>
                  </a:lnTo>
                  <a:lnTo>
                    <a:pt x="0" y="270"/>
                  </a:lnTo>
                  <a:lnTo>
                    <a:pt x="0" y="260"/>
                  </a:lnTo>
                  <a:lnTo>
                    <a:pt x="0" y="250"/>
                  </a:lnTo>
                  <a:lnTo>
                    <a:pt x="0" y="241"/>
                  </a:lnTo>
                  <a:lnTo>
                    <a:pt x="0" y="232"/>
                  </a:lnTo>
                  <a:lnTo>
                    <a:pt x="0" y="225"/>
                  </a:lnTo>
                  <a:lnTo>
                    <a:pt x="0" y="216"/>
                  </a:lnTo>
                  <a:lnTo>
                    <a:pt x="0" y="209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3"/>
                  </a:lnTo>
                  <a:lnTo>
                    <a:pt x="0" y="176"/>
                  </a:lnTo>
                  <a:lnTo>
                    <a:pt x="0" y="169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0" y="147"/>
                  </a:lnTo>
                  <a:lnTo>
                    <a:pt x="0" y="140"/>
                  </a:lnTo>
                  <a:lnTo>
                    <a:pt x="0" y="132"/>
                  </a:lnTo>
                  <a:lnTo>
                    <a:pt x="0" y="127"/>
                  </a:lnTo>
                  <a:lnTo>
                    <a:pt x="0" y="120"/>
                  </a:lnTo>
                  <a:lnTo>
                    <a:pt x="0" y="114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7"/>
            <p:cNvSpPr>
              <a:spLocks/>
            </p:cNvSpPr>
            <p:nvPr/>
          </p:nvSpPr>
          <p:spPr bwMode="auto">
            <a:xfrm>
              <a:off x="2102" y="2498"/>
              <a:ext cx="1016" cy="156"/>
            </a:xfrm>
            <a:custGeom>
              <a:avLst/>
              <a:gdLst>
                <a:gd name="T0" fmla="*/ 0 w 819"/>
                <a:gd name="T1" fmla="*/ 29 h 150"/>
                <a:gd name="T2" fmla="*/ 2 w 819"/>
                <a:gd name="T3" fmla="*/ 47 h 150"/>
                <a:gd name="T4" fmla="*/ 7 w 819"/>
                <a:gd name="T5" fmla="*/ 63 h 150"/>
                <a:gd name="T6" fmla="*/ 22 w 819"/>
                <a:gd name="T7" fmla="*/ 85 h 150"/>
                <a:gd name="T8" fmla="*/ 40 w 819"/>
                <a:gd name="T9" fmla="*/ 103 h 150"/>
                <a:gd name="T10" fmla="*/ 54 w 819"/>
                <a:gd name="T11" fmla="*/ 116 h 150"/>
                <a:gd name="T12" fmla="*/ 76 w 819"/>
                <a:gd name="T13" fmla="*/ 127 h 150"/>
                <a:gd name="T14" fmla="*/ 111 w 819"/>
                <a:gd name="T15" fmla="*/ 134 h 150"/>
                <a:gd name="T16" fmla="*/ 154 w 819"/>
                <a:gd name="T17" fmla="*/ 141 h 150"/>
                <a:gd name="T18" fmla="*/ 207 w 819"/>
                <a:gd name="T19" fmla="*/ 145 h 150"/>
                <a:gd name="T20" fmla="*/ 265 w 819"/>
                <a:gd name="T21" fmla="*/ 149 h 150"/>
                <a:gd name="T22" fmla="*/ 327 w 819"/>
                <a:gd name="T23" fmla="*/ 149 h 150"/>
                <a:gd name="T24" fmla="*/ 390 w 819"/>
                <a:gd name="T25" fmla="*/ 149 h 150"/>
                <a:gd name="T26" fmla="*/ 454 w 819"/>
                <a:gd name="T27" fmla="*/ 147 h 150"/>
                <a:gd name="T28" fmla="*/ 516 w 819"/>
                <a:gd name="T29" fmla="*/ 145 h 150"/>
                <a:gd name="T30" fmla="*/ 572 w 819"/>
                <a:gd name="T31" fmla="*/ 141 h 150"/>
                <a:gd name="T32" fmla="*/ 621 w 819"/>
                <a:gd name="T33" fmla="*/ 138 h 150"/>
                <a:gd name="T34" fmla="*/ 663 w 819"/>
                <a:gd name="T35" fmla="*/ 134 h 150"/>
                <a:gd name="T36" fmla="*/ 695 w 819"/>
                <a:gd name="T37" fmla="*/ 130 h 150"/>
                <a:gd name="T38" fmla="*/ 717 w 819"/>
                <a:gd name="T39" fmla="*/ 125 h 150"/>
                <a:gd name="T40" fmla="*/ 737 w 819"/>
                <a:gd name="T41" fmla="*/ 119 h 150"/>
                <a:gd name="T42" fmla="*/ 755 w 819"/>
                <a:gd name="T43" fmla="*/ 110 h 150"/>
                <a:gd name="T44" fmla="*/ 782 w 819"/>
                <a:gd name="T45" fmla="*/ 94 h 150"/>
                <a:gd name="T46" fmla="*/ 801 w 819"/>
                <a:gd name="T47" fmla="*/ 72 h 150"/>
                <a:gd name="T48" fmla="*/ 813 w 819"/>
                <a:gd name="T49" fmla="*/ 50 h 150"/>
                <a:gd name="T50" fmla="*/ 819 w 819"/>
                <a:gd name="T51" fmla="*/ 29 h 150"/>
                <a:gd name="T52" fmla="*/ 819 w 819"/>
                <a:gd name="T53" fmla="*/ 9 h 150"/>
                <a:gd name="T54" fmla="*/ 806 w 819"/>
                <a:gd name="T55" fmla="*/ 0 h 150"/>
                <a:gd name="T56" fmla="*/ 802 w 819"/>
                <a:gd name="T57" fmla="*/ 12 h 150"/>
                <a:gd name="T58" fmla="*/ 799 w 819"/>
                <a:gd name="T59" fmla="*/ 29 h 150"/>
                <a:gd name="T60" fmla="*/ 793 w 819"/>
                <a:gd name="T61" fmla="*/ 47 h 150"/>
                <a:gd name="T62" fmla="*/ 782 w 819"/>
                <a:gd name="T63" fmla="*/ 63 h 150"/>
                <a:gd name="T64" fmla="*/ 766 w 819"/>
                <a:gd name="T65" fmla="*/ 81 h 150"/>
                <a:gd name="T66" fmla="*/ 744 w 819"/>
                <a:gd name="T67" fmla="*/ 96 h 150"/>
                <a:gd name="T68" fmla="*/ 723 w 819"/>
                <a:gd name="T69" fmla="*/ 105 h 150"/>
                <a:gd name="T70" fmla="*/ 704 w 819"/>
                <a:gd name="T71" fmla="*/ 110 h 150"/>
                <a:gd name="T72" fmla="*/ 686 w 819"/>
                <a:gd name="T73" fmla="*/ 114 h 150"/>
                <a:gd name="T74" fmla="*/ 657 w 819"/>
                <a:gd name="T75" fmla="*/ 116 h 150"/>
                <a:gd name="T76" fmla="*/ 623 w 819"/>
                <a:gd name="T77" fmla="*/ 119 h 150"/>
                <a:gd name="T78" fmla="*/ 579 w 819"/>
                <a:gd name="T79" fmla="*/ 121 h 150"/>
                <a:gd name="T80" fmla="*/ 530 w 819"/>
                <a:gd name="T81" fmla="*/ 125 h 150"/>
                <a:gd name="T82" fmla="*/ 476 w 819"/>
                <a:gd name="T83" fmla="*/ 127 h 150"/>
                <a:gd name="T84" fmla="*/ 421 w 819"/>
                <a:gd name="T85" fmla="*/ 129 h 150"/>
                <a:gd name="T86" fmla="*/ 363 w 819"/>
                <a:gd name="T87" fmla="*/ 129 h 150"/>
                <a:gd name="T88" fmla="*/ 308 w 819"/>
                <a:gd name="T89" fmla="*/ 129 h 150"/>
                <a:gd name="T90" fmla="*/ 254 w 819"/>
                <a:gd name="T91" fmla="*/ 127 h 150"/>
                <a:gd name="T92" fmla="*/ 205 w 819"/>
                <a:gd name="T93" fmla="*/ 125 h 150"/>
                <a:gd name="T94" fmla="*/ 161 w 819"/>
                <a:gd name="T95" fmla="*/ 121 h 150"/>
                <a:gd name="T96" fmla="*/ 127 w 819"/>
                <a:gd name="T97" fmla="*/ 118 h 150"/>
                <a:gd name="T98" fmla="*/ 100 w 819"/>
                <a:gd name="T99" fmla="*/ 110 h 150"/>
                <a:gd name="T100" fmla="*/ 80 w 819"/>
                <a:gd name="T101" fmla="*/ 103 h 150"/>
                <a:gd name="T102" fmla="*/ 63 w 819"/>
                <a:gd name="T103" fmla="*/ 94 h 150"/>
                <a:gd name="T104" fmla="*/ 41 w 819"/>
                <a:gd name="T105" fmla="*/ 78 h 150"/>
                <a:gd name="T106" fmla="*/ 27 w 819"/>
                <a:gd name="T107" fmla="*/ 60 h 150"/>
                <a:gd name="T108" fmla="*/ 20 w 819"/>
                <a:gd name="T109" fmla="*/ 41 h 150"/>
                <a:gd name="T110" fmla="*/ 18 w 819"/>
                <a:gd name="T111" fmla="*/ 2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9" h="150">
                  <a:moveTo>
                    <a:pt x="3" y="23"/>
                  </a:moveTo>
                  <a:lnTo>
                    <a:pt x="2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2" y="47"/>
                  </a:lnTo>
                  <a:lnTo>
                    <a:pt x="2" y="50"/>
                  </a:lnTo>
                  <a:lnTo>
                    <a:pt x="3" y="52"/>
                  </a:lnTo>
                  <a:lnTo>
                    <a:pt x="3" y="56"/>
                  </a:lnTo>
                  <a:lnTo>
                    <a:pt x="5" y="60"/>
                  </a:lnTo>
                  <a:lnTo>
                    <a:pt x="7" y="63"/>
                  </a:lnTo>
                  <a:lnTo>
                    <a:pt x="9" y="67"/>
                  </a:lnTo>
                  <a:lnTo>
                    <a:pt x="11" y="72"/>
                  </a:lnTo>
                  <a:lnTo>
                    <a:pt x="14" y="76"/>
                  </a:lnTo>
                  <a:lnTo>
                    <a:pt x="18" y="80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2"/>
                  </a:lnTo>
                  <a:lnTo>
                    <a:pt x="34" y="98"/>
                  </a:lnTo>
                  <a:lnTo>
                    <a:pt x="36" y="99"/>
                  </a:lnTo>
                  <a:lnTo>
                    <a:pt x="40" y="103"/>
                  </a:lnTo>
                  <a:lnTo>
                    <a:pt x="41" y="105"/>
                  </a:lnTo>
                  <a:lnTo>
                    <a:pt x="45" y="109"/>
                  </a:lnTo>
                  <a:lnTo>
                    <a:pt x="49" y="110"/>
                  </a:lnTo>
                  <a:lnTo>
                    <a:pt x="52" y="112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3" y="119"/>
                  </a:lnTo>
                  <a:lnTo>
                    <a:pt x="67" y="121"/>
                  </a:lnTo>
                  <a:lnTo>
                    <a:pt x="71" y="125"/>
                  </a:lnTo>
                  <a:lnTo>
                    <a:pt x="76" y="127"/>
                  </a:lnTo>
                  <a:lnTo>
                    <a:pt x="81" y="129"/>
                  </a:lnTo>
                  <a:lnTo>
                    <a:pt x="89" y="130"/>
                  </a:lnTo>
                  <a:lnTo>
                    <a:pt x="96" y="132"/>
                  </a:lnTo>
                  <a:lnTo>
                    <a:pt x="103" y="134"/>
                  </a:lnTo>
                  <a:lnTo>
                    <a:pt x="111" y="134"/>
                  </a:lnTo>
                  <a:lnTo>
                    <a:pt x="118" y="136"/>
                  </a:lnTo>
                  <a:lnTo>
                    <a:pt x="127" y="138"/>
                  </a:lnTo>
                  <a:lnTo>
                    <a:pt x="136" y="139"/>
                  </a:lnTo>
                  <a:lnTo>
                    <a:pt x="145" y="139"/>
                  </a:lnTo>
                  <a:lnTo>
                    <a:pt x="154" y="141"/>
                  </a:lnTo>
                  <a:lnTo>
                    <a:pt x="165" y="143"/>
                  </a:lnTo>
                  <a:lnTo>
                    <a:pt x="174" y="143"/>
                  </a:lnTo>
                  <a:lnTo>
                    <a:pt x="185" y="145"/>
                  </a:lnTo>
                  <a:lnTo>
                    <a:pt x="196" y="145"/>
                  </a:lnTo>
                  <a:lnTo>
                    <a:pt x="207" y="145"/>
                  </a:lnTo>
                  <a:lnTo>
                    <a:pt x="218" y="147"/>
                  </a:lnTo>
                  <a:lnTo>
                    <a:pt x="229" y="147"/>
                  </a:lnTo>
                  <a:lnTo>
                    <a:pt x="241" y="149"/>
                  </a:lnTo>
                  <a:lnTo>
                    <a:pt x="252" y="149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8" y="149"/>
                  </a:lnTo>
                  <a:lnTo>
                    <a:pt x="301" y="149"/>
                  </a:lnTo>
                  <a:lnTo>
                    <a:pt x="314" y="149"/>
                  </a:lnTo>
                  <a:lnTo>
                    <a:pt x="327" y="149"/>
                  </a:lnTo>
                  <a:lnTo>
                    <a:pt x="339" y="149"/>
                  </a:lnTo>
                  <a:lnTo>
                    <a:pt x="352" y="149"/>
                  </a:lnTo>
                  <a:lnTo>
                    <a:pt x="365" y="150"/>
                  </a:lnTo>
                  <a:lnTo>
                    <a:pt x="377" y="149"/>
                  </a:lnTo>
                  <a:lnTo>
                    <a:pt x="390" y="149"/>
                  </a:lnTo>
                  <a:lnTo>
                    <a:pt x="403" y="149"/>
                  </a:lnTo>
                  <a:lnTo>
                    <a:pt x="416" y="149"/>
                  </a:lnTo>
                  <a:lnTo>
                    <a:pt x="428" y="149"/>
                  </a:lnTo>
                  <a:lnTo>
                    <a:pt x="441" y="149"/>
                  </a:lnTo>
                  <a:lnTo>
                    <a:pt x="454" y="147"/>
                  </a:lnTo>
                  <a:lnTo>
                    <a:pt x="466" y="147"/>
                  </a:lnTo>
                  <a:lnTo>
                    <a:pt x="477" y="147"/>
                  </a:lnTo>
                  <a:lnTo>
                    <a:pt x="490" y="147"/>
                  </a:lnTo>
                  <a:lnTo>
                    <a:pt x="503" y="145"/>
                  </a:lnTo>
                  <a:lnTo>
                    <a:pt x="516" y="145"/>
                  </a:lnTo>
                  <a:lnTo>
                    <a:pt x="526" y="143"/>
                  </a:lnTo>
                  <a:lnTo>
                    <a:pt x="537" y="143"/>
                  </a:lnTo>
                  <a:lnTo>
                    <a:pt x="550" y="143"/>
                  </a:lnTo>
                  <a:lnTo>
                    <a:pt x="561" y="143"/>
                  </a:lnTo>
                  <a:lnTo>
                    <a:pt x="572" y="141"/>
                  </a:lnTo>
                  <a:lnTo>
                    <a:pt x="583" y="141"/>
                  </a:lnTo>
                  <a:lnTo>
                    <a:pt x="592" y="139"/>
                  </a:lnTo>
                  <a:lnTo>
                    <a:pt x="603" y="139"/>
                  </a:lnTo>
                  <a:lnTo>
                    <a:pt x="612" y="138"/>
                  </a:lnTo>
                  <a:lnTo>
                    <a:pt x="621" y="138"/>
                  </a:lnTo>
                  <a:lnTo>
                    <a:pt x="630" y="138"/>
                  </a:lnTo>
                  <a:lnTo>
                    <a:pt x="639" y="136"/>
                  </a:lnTo>
                  <a:lnTo>
                    <a:pt x="648" y="136"/>
                  </a:lnTo>
                  <a:lnTo>
                    <a:pt x="655" y="134"/>
                  </a:lnTo>
                  <a:lnTo>
                    <a:pt x="663" y="134"/>
                  </a:lnTo>
                  <a:lnTo>
                    <a:pt x="670" y="134"/>
                  </a:lnTo>
                  <a:lnTo>
                    <a:pt x="677" y="132"/>
                  </a:lnTo>
                  <a:lnTo>
                    <a:pt x="683" y="132"/>
                  </a:lnTo>
                  <a:lnTo>
                    <a:pt x="690" y="130"/>
                  </a:lnTo>
                  <a:lnTo>
                    <a:pt x="695" y="130"/>
                  </a:lnTo>
                  <a:lnTo>
                    <a:pt x="699" y="130"/>
                  </a:lnTo>
                  <a:lnTo>
                    <a:pt x="704" y="129"/>
                  </a:lnTo>
                  <a:lnTo>
                    <a:pt x="708" y="127"/>
                  </a:lnTo>
                  <a:lnTo>
                    <a:pt x="713" y="127"/>
                  </a:lnTo>
                  <a:lnTo>
                    <a:pt x="717" y="125"/>
                  </a:lnTo>
                  <a:lnTo>
                    <a:pt x="723" y="125"/>
                  </a:lnTo>
                  <a:lnTo>
                    <a:pt x="726" y="123"/>
                  </a:lnTo>
                  <a:lnTo>
                    <a:pt x="730" y="121"/>
                  </a:lnTo>
                  <a:lnTo>
                    <a:pt x="733" y="119"/>
                  </a:lnTo>
                  <a:lnTo>
                    <a:pt x="737" y="119"/>
                  </a:lnTo>
                  <a:lnTo>
                    <a:pt x="743" y="118"/>
                  </a:lnTo>
                  <a:lnTo>
                    <a:pt x="746" y="116"/>
                  </a:lnTo>
                  <a:lnTo>
                    <a:pt x="750" y="114"/>
                  </a:lnTo>
                  <a:lnTo>
                    <a:pt x="753" y="112"/>
                  </a:lnTo>
                  <a:lnTo>
                    <a:pt x="755" y="110"/>
                  </a:lnTo>
                  <a:lnTo>
                    <a:pt x="759" y="110"/>
                  </a:lnTo>
                  <a:lnTo>
                    <a:pt x="764" y="107"/>
                  </a:lnTo>
                  <a:lnTo>
                    <a:pt x="772" y="103"/>
                  </a:lnTo>
                  <a:lnTo>
                    <a:pt x="777" y="99"/>
                  </a:lnTo>
                  <a:lnTo>
                    <a:pt x="782" y="94"/>
                  </a:lnTo>
                  <a:lnTo>
                    <a:pt x="786" y="90"/>
                  </a:lnTo>
                  <a:lnTo>
                    <a:pt x="790" y="87"/>
                  </a:lnTo>
                  <a:lnTo>
                    <a:pt x="793" y="81"/>
                  </a:lnTo>
                  <a:lnTo>
                    <a:pt x="799" y="78"/>
                  </a:lnTo>
                  <a:lnTo>
                    <a:pt x="801" y="72"/>
                  </a:lnTo>
                  <a:lnTo>
                    <a:pt x="804" y="69"/>
                  </a:lnTo>
                  <a:lnTo>
                    <a:pt x="806" y="63"/>
                  </a:lnTo>
                  <a:lnTo>
                    <a:pt x="810" y="60"/>
                  </a:lnTo>
                  <a:lnTo>
                    <a:pt x="812" y="54"/>
                  </a:lnTo>
                  <a:lnTo>
                    <a:pt x="813" y="50"/>
                  </a:lnTo>
                  <a:lnTo>
                    <a:pt x="813" y="45"/>
                  </a:lnTo>
                  <a:lnTo>
                    <a:pt x="815" y="41"/>
                  </a:lnTo>
                  <a:lnTo>
                    <a:pt x="817" y="36"/>
                  </a:lnTo>
                  <a:lnTo>
                    <a:pt x="817" y="32"/>
                  </a:lnTo>
                  <a:lnTo>
                    <a:pt x="819" y="29"/>
                  </a:lnTo>
                  <a:lnTo>
                    <a:pt x="819" y="23"/>
                  </a:lnTo>
                  <a:lnTo>
                    <a:pt x="819" y="20"/>
                  </a:lnTo>
                  <a:lnTo>
                    <a:pt x="819" y="16"/>
                  </a:lnTo>
                  <a:lnTo>
                    <a:pt x="819" y="12"/>
                  </a:lnTo>
                  <a:lnTo>
                    <a:pt x="819" y="9"/>
                  </a:lnTo>
                  <a:lnTo>
                    <a:pt x="815" y="7"/>
                  </a:lnTo>
                  <a:lnTo>
                    <a:pt x="813" y="5"/>
                  </a:lnTo>
                  <a:lnTo>
                    <a:pt x="810" y="3"/>
                  </a:lnTo>
                  <a:lnTo>
                    <a:pt x="810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04" y="0"/>
                  </a:lnTo>
                  <a:lnTo>
                    <a:pt x="802" y="5"/>
                  </a:lnTo>
                  <a:lnTo>
                    <a:pt x="802" y="7"/>
                  </a:lnTo>
                  <a:lnTo>
                    <a:pt x="802" y="12"/>
                  </a:lnTo>
                  <a:lnTo>
                    <a:pt x="802" y="14"/>
                  </a:lnTo>
                  <a:lnTo>
                    <a:pt x="802" y="16"/>
                  </a:lnTo>
                  <a:lnTo>
                    <a:pt x="801" y="20"/>
                  </a:lnTo>
                  <a:lnTo>
                    <a:pt x="801" y="23"/>
                  </a:lnTo>
                  <a:lnTo>
                    <a:pt x="799" y="29"/>
                  </a:lnTo>
                  <a:lnTo>
                    <a:pt x="797" y="34"/>
                  </a:lnTo>
                  <a:lnTo>
                    <a:pt x="795" y="36"/>
                  </a:lnTo>
                  <a:lnTo>
                    <a:pt x="795" y="40"/>
                  </a:lnTo>
                  <a:lnTo>
                    <a:pt x="793" y="43"/>
                  </a:lnTo>
                  <a:lnTo>
                    <a:pt x="793" y="47"/>
                  </a:lnTo>
                  <a:lnTo>
                    <a:pt x="790" y="50"/>
                  </a:lnTo>
                  <a:lnTo>
                    <a:pt x="788" y="54"/>
                  </a:lnTo>
                  <a:lnTo>
                    <a:pt x="786" y="58"/>
                  </a:lnTo>
                  <a:lnTo>
                    <a:pt x="784" y="60"/>
                  </a:lnTo>
                  <a:lnTo>
                    <a:pt x="782" y="63"/>
                  </a:lnTo>
                  <a:lnTo>
                    <a:pt x="779" y="67"/>
                  </a:lnTo>
                  <a:lnTo>
                    <a:pt x="777" y="70"/>
                  </a:lnTo>
                  <a:lnTo>
                    <a:pt x="773" y="74"/>
                  </a:lnTo>
                  <a:lnTo>
                    <a:pt x="770" y="78"/>
                  </a:lnTo>
                  <a:lnTo>
                    <a:pt x="766" y="81"/>
                  </a:lnTo>
                  <a:lnTo>
                    <a:pt x="763" y="83"/>
                  </a:lnTo>
                  <a:lnTo>
                    <a:pt x="759" y="87"/>
                  </a:lnTo>
                  <a:lnTo>
                    <a:pt x="755" y="90"/>
                  </a:lnTo>
                  <a:lnTo>
                    <a:pt x="750" y="92"/>
                  </a:lnTo>
                  <a:lnTo>
                    <a:pt x="744" y="96"/>
                  </a:lnTo>
                  <a:lnTo>
                    <a:pt x="741" y="99"/>
                  </a:lnTo>
                  <a:lnTo>
                    <a:pt x="733" y="101"/>
                  </a:lnTo>
                  <a:lnTo>
                    <a:pt x="728" y="103"/>
                  </a:lnTo>
                  <a:lnTo>
                    <a:pt x="724" y="105"/>
                  </a:lnTo>
                  <a:lnTo>
                    <a:pt x="723" y="105"/>
                  </a:lnTo>
                  <a:lnTo>
                    <a:pt x="719" y="107"/>
                  </a:lnTo>
                  <a:lnTo>
                    <a:pt x="715" y="109"/>
                  </a:lnTo>
                  <a:lnTo>
                    <a:pt x="712" y="109"/>
                  </a:lnTo>
                  <a:lnTo>
                    <a:pt x="708" y="109"/>
                  </a:lnTo>
                  <a:lnTo>
                    <a:pt x="704" y="110"/>
                  </a:lnTo>
                  <a:lnTo>
                    <a:pt x="701" y="110"/>
                  </a:lnTo>
                  <a:lnTo>
                    <a:pt x="697" y="112"/>
                  </a:lnTo>
                  <a:lnTo>
                    <a:pt x="693" y="112"/>
                  </a:lnTo>
                  <a:lnTo>
                    <a:pt x="688" y="114"/>
                  </a:lnTo>
                  <a:lnTo>
                    <a:pt x="686" y="114"/>
                  </a:lnTo>
                  <a:lnTo>
                    <a:pt x="681" y="114"/>
                  </a:lnTo>
                  <a:lnTo>
                    <a:pt x="675" y="116"/>
                  </a:lnTo>
                  <a:lnTo>
                    <a:pt x="670" y="116"/>
                  </a:lnTo>
                  <a:lnTo>
                    <a:pt x="664" y="116"/>
                  </a:lnTo>
                  <a:lnTo>
                    <a:pt x="657" y="116"/>
                  </a:lnTo>
                  <a:lnTo>
                    <a:pt x="652" y="118"/>
                  </a:lnTo>
                  <a:lnTo>
                    <a:pt x="644" y="118"/>
                  </a:lnTo>
                  <a:lnTo>
                    <a:pt x="637" y="119"/>
                  </a:lnTo>
                  <a:lnTo>
                    <a:pt x="630" y="119"/>
                  </a:lnTo>
                  <a:lnTo>
                    <a:pt x="623" y="119"/>
                  </a:lnTo>
                  <a:lnTo>
                    <a:pt x="614" y="119"/>
                  </a:lnTo>
                  <a:lnTo>
                    <a:pt x="606" y="121"/>
                  </a:lnTo>
                  <a:lnTo>
                    <a:pt x="597" y="121"/>
                  </a:lnTo>
                  <a:lnTo>
                    <a:pt x="588" y="121"/>
                  </a:lnTo>
                  <a:lnTo>
                    <a:pt x="579" y="121"/>
                  </a:lnTo>
                  <a:lnTo>
                    <a:pt x="570" y="123"/>
                  </a:lnTo>
                  <a:lnTo>
                    <a:pt x="559" y="123"/>
                  </a:lnTo>
                  <a:lnTo>
                    <a:pt x="550" y="123"/>
                  </a:lnTo>
                  <a:lnTo>
                    <a:pt x="539" y="125"/>
                  </a:lnTo>
                  <a:lnTo>
                    <a:pt x="530" y="125"/>
                  </a:lnTo>
                  <a:lnTo>
                    <a:pt x="519" y="125"/>
                  </a:lnTo>
                  <a:lnTo>
                    <a:pt x="508" y="125"/>
                  </a:lnTo>
                  <a:lnTo>
                    <a:pt x="497" y="127"/>
                  </a:lnTo>
                  <a:lnTo>
                    <a:pt x="486" y="127"/>
                  </a:lnTo>
                  <a:lnTo>
                    <a:pt x="476" y="127"/>
                  </a:lnTo>
                  <a:lnTo>
                    <a:pt x="465" y="127"/>
                  </a:lnTo>
                  <a:lnTo>
                    <a:pt x="454" y="127"/>
                  </a:lnTo>
                  <a:lnTo>
                    <a:pt x="443" y="129"/>
                  </a:lnTo>
                  <a:lnTo>
                    <a:pt x="432" y="129"/>
                  </a:lnTo>
                  <a:lnTo>
                    <a:pt x="421" y="129"/>
                  </a:lnTo>
                  <a:lnTo>
                    <a:pt x="408" y="129"/>
                  </a:lnTo>
                  <a:lnTo>
                    <a:pt x="397" y="129"/>
                  </a:lnTo>
                  <a:lnTo>
                    <a:pt x="387" y="129"/>
                  </a:lnTo>
                  <a:lnTo>
                    <a:pt x="376" y="129"/>
                  </a:lnTo>
                  <a:lnTo>
                    <a:pt x="363" y="129"/>
                  </a:lnTo>
                  <a:lnTo>
                    <a:pt x="352" y="129"/>
                  </a:lnTo>
                  <a:lnTo>
                    <a:pt x="341" y="129"/>
                  </a:lnTo>
                  <a:lnTo>
                    <a:pt x="330" y="129"/>
                  </a:lnTo>
                  <a:lnTo>
                    <a:pt x="318" y="129"/>
                  </a:lnTo>
                  <a:lnTo>
                    <a:pt x="308" y="129"/>
                  </a:lnTo>
                  <a:lnTo>
                    <a:pt x="298" y="129"/>
                  </a:lnTo>
                  <a:lnTo>
                    <a:pt x="287" y="129"/>
                  </a:lnTo>
                  <a:lnTo>
                    <a:pt x="276" y="129"/>
                  </a:lnTo>
                  <a:lnTo>
                    <a:pt x="265" y="129"/>
                  </a:lnTo>
                  <a:lnTo>
                    <a:pt x="254" y="127"/>
                  </a:lnTo>
                  <a:lnTo>
                    <a:pt x="245" y="127"/>
                  </a:lnTo>
                  <a:lnTo>
                    <a:pt x="234" y="127"/>
                  </a:lnTo>
                  <a:lnTo>
                    <a:pt x="225" y="127"/>
                  </a:lnTo>
                  <a:lnTo>
                    <a:pt x="214" y="125"/>
                  </a:lnTo>
                  <a:lnTo>
                    <a:pt x="205" y="125"/>
                  </a:lnTo>
                  <a:lnTo>
                    <a:pt x="196" y="125"/>
                  </a:lnTo>
                  <a:lnTo>
                    <a:pt x="187" y="125"/>
                  </a:lnTo>
                  <a:lnTo>
                    <a:pt x="178" y="123"/>
                  </a:lnTo>
                  <a:lnTo>
                    <a:pt x="170" y="123"/>
                  </a:lnTo>
                  <a:lnTo>
                    <a:pt x="161" y="121"/>
                  </a:lnTo>
                  <a:lnTo>
                    <a:pt x="154" y="121"/>
                  </a:lnTo>
                  <a:lnTo>
                    <a:pt x="147" y="119"/>
                  </a:lnTo>
                  <a:lnTo>
                    <a:pt x="140" y="119"/>
                  </a:lnTo>
                  <a:lnTo>
                    <a:pt x="132" y="118"/>
                  </a:lnTo>
                  <a:lnTo>
                    <a:pt x="127" y="118"/>
                  </a:lnTo>
                  <a:lnTo>
                    <a:pt x="120" y="116"/>
                  </a:lnTo>
                  <a:lnTo>
                    <a:pt x="114" y="116"/>
                  </a:lnTo>
                  <a:lnTo>
                    <a:pt x="109" y="114"/>
                  </a:lnTo>
                  <a:lnTo>
                    <a:pt x="105" y="112"/>
                  </a:lnTo>
                  <a:lnTo>
                    <a:pt x="100" y="110"/>
                  </a:lnTo>
                  <a:lnTo>
                    <a:pt x="96" y="109"/>
                  </a:lnTo>
                  <a:lnTo>
                    <a:pt x="92" y="109"/>
                  </a:lnTo>
                  <a:lnTo>
                    <a:pt x="87" y="107"/>
                  </a:lnTo>
                  <a:lnTo>
                    <a:pt x="83" y="105"/>
                  </a:lnTo>
                  <a:lnTo>
                    <a:pt x="80" y="103"/>
                  </a:lnTo>
                  <a:lnTo>
                    <a:pt x="76" y="101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67" y="96"/>
                  </a:lnTo>
                  <a:lnTo>
                    <a:pt x="63" y="94"/>
                  </a:lnTo>
                  <a:lnTo>
                    <a:pt x="60" y="92"/>
                  </a:lnTo>
                  <a:lnTo>
                    <a:pt x="54" y="89"/>
                  </a:lnTo>
                  <a:lnTo>
                    <a:pt x="51" y="87"/>
                  </a:lnTo>
                  <a:lnTo>
                    <a:pt x="45" y="81"/>
                  </a:lnTo>
                  <a:lnTo>
                    <a:pt x="41" y="78"/>
                  </a:lnTo>
                  <a:lnTo>
                    <a:pt x="38" y="74"/>
                  </a:lnTo>
                  <a:lnTo>
                    <a:pt x="34" y="70"/>
                  </a:lnTo>
                  <a:lnTo>
                    <a:pt x="31" y="67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5" y="56"/>
                  </a:lnTo>
                  <a:lnTo>
                    <a:pt x="23" y="52"/>
                  </a:lnTo>
                  <a:lnTo>
                    <a:pt x="22" y="49"/>
                  </a:lnTo>
                  <a:lnTo>
                    <a:pt x="20" y="45"/>
                  </a:lnTo>
                  <a:lnTo>
                    <a:pt x="20" y="41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3" y="23"/>
                  </a:lnTo>
                  <a:lnTo>
                    <a:pt x="3" y="23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8"/>
            <p:cNvSpPr>
              <a:spLocks/>
            </p:cNvSpPr>
            <p:nvPr/>
          </p:nvSpPr>
          <p:spPr bwMode="auto">
            <a:xfrm>
              <a:off x="2016" y="2412"/>
              <a:ext cx="1204" cy="323"/>
            </a:xfrm>
            <a:custGeom>
              <a:avLst/>
              <a:gdLst>
                <a:gd name="T0" fmla="*/ 56 w 971"/>
                <a:gd name="T1" fmla="*/ 16 h 312"/>
                <a:gd name="T2" fmla="*/ 31 w 971"/>
                <a:gd name="T3" fmla="*/ 47 h 312"/>
                <a:gd name="T4" fmla="*/ 12 w 971"/>
                <a:gd name="T5" fmla="*/ 78 h 312"/>
                <a:gd name="T6" fmla="*/ 3 w 971"/>
                <a:gd name="T7" fmla="*/ 104 h 312"/>
                <a:gd name="T8" fmla="*/ 0 w 971"/>
                <a:gd name="T9" fmla="*/ 133 h 312"/>
                <a:gd name="T10" fmla="*/ 3 w 971"/>
                <a:gd name="T11" fmla="*/ 164 h 312"/>
                <a:gd name="T12" fmla="*/ 12 w 971"/>
                <a:gd name="T13" fmla="*/ 194 h 312"/>
                <a:gd name="T14" fmla="*/ 31 w 971"/>
                <a:gd name="T15" fmla="*/ 222 h 312"/>
                <a:gd name="T16" fmla="*/ 58 w 971"/>
                <a:gd name="T17" fmla="*/ 245 h 312"/>
                <a:gd name="T18" fmla="*/ 94 w 971"/>
                <a:gd name="T19" fmla="*/ 265 h 312"/>
                <a:gd name="T20" fmla="*/ 141 w 971"/>
                <a:gd name="T21" fmla="*/ 283 h 312"/>
                <a:gd name="T22" fmla="*/ 201 w 971"/>
                <a:gd name="T23" fmla="*/ 296 h 312"/>
                <a:gd name="T24" fmla="*/ 274 w 971"/>
                <a:gd name="T25" fmla="*/ 305 h 312"/>
                <a:gd name="T26" fmla="*/ 359 w 971"/>
                <a:gd name="T27" fmla="*/ 311 h 312"/>
                <a:gd name="T28" fmla="*/ 461 w 971"/>
                <a:gd name="T29" fmla="*/ 312 h 312"/>
                <a:gd name="T30" fmla="*/ 559 w 971"/>
                <a:gd name="T31" fmla="*/ 311 h 312"/>
                <a:gd name="T32" fmla="*/ 644 w 971"/>
                <a:gd name="T33" fmla="*/ 307 h 312"/>
                <a:gd name="T34" fmla="*/ 719 w 971"/>
                <a:gd name="T35" fmla="*/ 301 h 312"/>
                <a:gd name="T36" fmla="*/ 781 w 971"/>
                <a:gd name="T37" fmla="*/ 296 h 312"/>
                <a:gd name="T38" fmla="*/ 832 w 971"/>
                <a:gd name="T39" fmla="*/ 285 h 312"/>
                <a:gd name="T40" fmla="*/ 873 w 971"/>
                <a:gd name="T41" fmla="*/ 272 h 312"/>
                <a:gd name="T42" fmla="*/ 908 w 971"/>
                <a:gd name="T43" fmla="*/ 258 h 312"/>
                <a:gd name="T44" fmla="*/ 935 w 971"/>
                <a:gd name="T45" fmla="*/ 238 h 312"/>
                <a:gd name="T46" fmla="*/ 955 w 971"/>
                <a:gd name="T47" fmla="*/ 214 h 312"/>
                <a:gd name="T48" fmla="*/ 970 w 971"/>
                <a:gd name="T49" fmla="*/ 185 h 312"/>
                <a:gd name="T50" fmla="*/ 971 w 971"/>
                <a:gd name="T51" fmla="*/ 156 h 312"/>
                <a:gd name="T52" fmla="*/ 964 w 971"/>
                <a:gd name="T53" fmla="*/ 129 h 312"/>
                <a:gd name="T54" fmla="*/ 951 w 971"/>
                <a:gd name="T55" fmla="*/ 102 h 312"/>
                <a:gd name="T56" fmla="*/ 935 w 971"/>
                <a:gd name="T57" fmla="*/ 76 h 312"/>
                <a:gd name="T58" fmla="*/ 904 w 971"/>
                <a:gd name="T59" fmla="*/ 40 h 312"/>
                <a:gd name="T60" fmla="*/ 882 w 971"/>
                <a:gd name="T61" fmla="*/ 18 h 312"/>
                <a:gd name="T62" fmla="*/ 902 w 971"/>
                <a:gd name="T63" fmla="*/ 64 h 312"/>
                <a:gd name="T64" fmla="*/ 924 w 971"/>
                <a:gd name="T65" fmla="*/ 91 h 312"/>
                <a:gd name="T66" fmla="*/ 944 w 971"/>
                <a:gd name="T67" fmla="*/ 122 h 312"/>
                <a:gd name="T68" fmla="*/ 951 w 971"/>
                <a:gd name="T69" fmla="*/ 154 h 312"/>
                <a:gd name="T70" fmla="*/ 948 w 971"/>
                <a:gd name="T71" fmla="*/ 187 h 312"/>
                <a:gd name="T72" fmla="*/ 928 w 971"/>
                <a:gd name="T73" fmla="*/ 218 h 312"/>
                <a:gd name="T74" fmla="*/ 895 w 971"/>
                <a:gd name="T75" fmla="*/ 240 h 312"/>
                <a:gd name="T76" fmla="*/ 866 w 971"/>
                <a:gd name="T77" fmla="*/ 252 h 312"/>
                <a:gd name="T78" fmla="*/ 828 w 971"/>
                <a:gd name="T79" fmla="*/ 263 h 312"/>
                <a:gd name="T80" fmla="*/ 782 w 971"/>
                <a:gd name="T81" fmla="*/ 274 h 312"/>
                <a:gd name="T82" fmla="*/ 724 w 971"/>
                <a:gd name="T83" fmla="*/ 282 h 312"/>
                <a:gd name="T84" fmla="*/ 652 w 971"/>
                <a:gd name="T85" fmla="*/ 289 h 312"/>
                <a:gd name="T86" fmla="*/ 572 w 971"/>
                <a:gd name="T87" fmla="*/ 292 h 312"/>
                <a:gd name="T88" fmla="*/ 486 w 971"/>
                <a:gd name="T89" fmla="*/ 296 h 312"/>
                <a:gd name="T90" fmla="*/ 397 w 971"/>
                <a:gd name="T91" fmla="*/ 294 h 312"/>
                <a:gd name="T92" fmla="*/ 312 w 971"/>
                <a:gd name="T93" fmla="*/ 291 h 312"/>
                <a:gd name="T94" fmla="*/ 234 w 971"/>
                <a:gd name="T95" fmla="*/ 282 h 312"/>
                <a:gd name="T96" fmla="*/ 165 w 971"/>
                <a:gd name="T97" fmla="*/ 269 h 312"/>
                <a:gd name="T98" fmla="*/ 110 w 971"/>
                <a:gd name="T99" fmla="*/ 251 h 312"/>
                <a:gd name="T100" fmla="*/ 72 w 971"/>
                <a:gd name="T101" fmla="*/ 227 h 312"/>
                <a:gd name="T102" fmla="*/ 43 w 971"/>
                <a:gd name="T103" fmla="*/ 203 h 312"/>
                <a:gd name="T104" fmla="*/ 27 w 971"/>
                <a:gd name="T105" fmla="*/ 180 h 312"/>
                <a:gd name="T106" fmla="*/ 18 w 971"/>
                <a:gd name="T107" fmla="*/ 156 h 312"/>
                <a:gd name="T108" fmla="*/ 16 w 971"/>
                <a:gd name="T109" fmla="*/ 133 h 312"/>
                <a:gd name="T110" fmla="*/ 23 w 971"/>
                <a:gd name="T111" fmla="*/ 100 h 312"/>
                <a:gd name="T112" fmla="*/ 34 w 971"/>
                <a:gd name="T113" fmla="*/ 71 h 312"/>
                <a:gd name="T114" fmla="*/ 52 w 971"/>
                <a:gd name="T115" fmla="*/ 45 h 312"/>
                <a:gd name="T116" fmla="*/ 78 w 971"/>
                <a:gd name="T117" fmla="*/ 2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1" h="312">
                  <a:moveTo>
                    <a:pt x="78" y="0"/>
                  </a:moveTo>
                  <a:lnTo>
                    <a:pt x="76" y="0"/>
                  </a:lnTo>
                  <a:lnTo>
                    <a:pt x="74" y="2"/>
                  </a:lnTo>
                  <a:lnTo>
                    <a:pt x="69" y="6"/>
                  </a:lnTo>
                  <a:lnTo>
                    <a:pt x="63" y="11"/>
                  </a:lnTo>
                  <a:lnTo>
                    <a:pt x="60" y="13"/>
                  </a:lnTo>
                  <a:lnTo>
                    <a:pt x="56" y="16"/>
                  </a:lnTo>
                  <a:lnTo>
                    <a:pt x="52" y="18"/>
                  </a:lnTo>
                  <a:lnTo>
                    <a:pt x="49" y="24"/>
                  </a:lnTo>
                  <a:lnTo>
                    <a:pt x="45" y="27"/>
                  </a:lnTo>
                  <a:lnTo>
                    <a:pt x="41" y="31"/>
                  </a:lnTo>
                  <a:lnTo>
                    <a:pt x="38" y="36"/>
                  </a:lnTo>
                  <a:lnTo>
                    <a:pt x="34" y="42"/>
                  </a:lnTo>
                  <a:lnTo>
                    <a:pt x="31" y="47"/>
                  </a:lnTo>
                  <a:lnTo>
                    <a:pt x="25" y="53"/>
                  </a:lnTo>
                  <a:lnTo>
                    <a:pt x="21" y="58"/>
                  </a:lnTo>
                  <a:lnTo>
                    <a:pt x="18" y="64"/>
                  </a:lnTo>
                  <a:lnTo>
                    <a:pt x="16" y="67"/>
                  </a:lnTo>
                  <a:lnTo>
                    <a:pt x="14" y="71"/>
                  </a:lnTo>
                  <a:lnTo>
                    <a:pt x="14" y="75"/>
                  </a:lnTo>
                  <a:lnTo>
                    <a:pt x="12" y="78"/>
                  </a:lnTo>
                  <a:lnTo>
                    <a:pt x="11" y="82"/>
                  </a:lnTo>
                  <a:lnTo>
                    <a:pt x="9" y="84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5" y="96"/>
                  </a:lnTo>
                  <a:lnTo>
                    <a:pt x="3" y="100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2" y="111"/>
                  </a:lnTo>
                  <a:lnTo>
                    <a:pt x="2" y="114"/>
                  </a:lnTo>
                  <a:lnTo>
                    <a:pt x="2" y="120"/>
                  </a:lnTo>
                  <a:lnTo>
                    <a:pt x="2" y="124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51"/>
                  </a:lnTo>
                  <a:lnTo>
                    <a:pt x="2" y="154"/>
                  </a:lnTo>
                  <a:lnTo>
                    <a:pt x="3" y="160"/>
                  </a:lnTo>
                  <a:lnTo>
                    <a:pt x="3" y="164"/>
                  </a:lnTo>
                  <a:lnTo>
                    <a:pt x="3" y="169"/>
                  </a:lnTo>
                  <a:lnTo>
                    <a:pt x="3" y="173"/>
                  </a:lnTo>
                  <a:lnTo>
                    <a:pt x="5" y="176"/>
                  </a:lnTo>
                  <a:lnTo>
                    <a:pt x="7" y="182"/>
                  </a:lnTo>
                  <a:lnTo>
                    <a:pt x="9" y="185"/>
                  </a:lnTo>
                  <a:lnTo>
                    <a:pt x="11" y="189"/>
                  </a:lnTo>
                  <a:lnTo>
                    <a:pt x="12" y="194"/>
                  </a:lnTo>
                  <a:lnTo>
                    <a:pt x="14" y="198"/>
                  </a:lnTo>
                  <a:lnTo>
                    <a:pt x="16" y="202"/>
                  </a:lnTo>
                  <a:lnTo>
                    <a:pt x="18" y="205"/>
                  </a:lnTo>
                  <a:lnTo>
                    <a:pt x="21" y="211"/>
                  </a:lnTo>
                  <a:lnTo>
                    <a:pt x="25" y="214"/>
                  </a:lnTo>
                  <a:lnTo>
                    <a:pt x="27" y="218"/>
                  </a:lnTo>
                  <a:lnTo>
                    <a:pt x="31" y="222"/>
                  </a:lnTo>
                  <a:lnTo>
                    <a:pt x="34" y="225"/>
                  </a:lnTo>
                  <a:lnTo>
                    <a:pt x="38" y="229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9" y="238"/>
                  </a:lnTo>
                  <a:lnTo>
                    <a:pt x="52" y="242"/>
                  </a:lnTo>
                  <a:lnTo>
                    <a:pt x="58" y="245"/>
                  </a:lnTo>
                  <a:lnTo>
                    <a:pt x="61" y="249"/>
                  </a:lnTo>
                  <a:lnTo>
                    <a:pt x="67" y="252"/>
                  </a:lnTo>
                  <a:lnTo>
                    <a:pt x="72" y="254"/>
                  </a:lnTo>
                  <a:lnTo>
                    <a:pt x="76" y="258"/>
                  </a:lnTo>
                  <a:lnTo>
                    <a:pt x="81" y="260"/>
                  </a:lnTo>
                  <a:lnTo>
                    <a:pt x="89" y="263"/>
                  </a:lnTo>
                  <a:lnTo>
                    <a:pt x="94" y="265"/>
                  </a:lnTo>
                  <a:lnTo>
                    <a:pt x="100" y="269"/>
                  </a:lnTo>
                  <a:lnTo>
                    <a:pt x="107" y="271"/>
                  </a:lnTo>
                  <a:lnTo>
                    <a:pt x="114" y="274"/>
                  </a:lnTo>
                  <a:lnTo>
                    <a:pt x="120" y="276"/>
                  </a:lnTo>
                  <a:lnTo>
                    <a:pt x="127" y="278"/>
                  </a:lnTo>
                  <a:lnTo>
                    <a:pt x="134" y="280"/>
                  </a:lnTo>
                  <a:lnTo>
                    <a:pt x="141" y="283"/>
                  </a:lnTo>
                  <a:lnTo>
                    <a:pt x="149" y="283"/>
                  </a:lnTo>
                  <a:lnTo>
                    <a:pt x="158" y="287"/>
                  </a:lnTo>
                  <a:lnTo>
                    <a:pt x="165" y="289"/>
                  </a:lnTo>
                  <a:lnTo>
                    <a:pt x="174" y="291"/>
                  </a:lnTo>
                  <a:lnTo>
                    <a:pt x="183" y="292"/>
                  </a:lnTo>
                  <a:lnTo>
                    <a:pt x="192" y="294"/>
                  </a:lnTo>
                  <a:lnTo>
                    <a:pt x="201" y="296"/>
                  </a:lnTo>
                  <a:lnTo>
                    <a:pt x="210" y="298"/>
                  </a:lnTo>
                  <a:lnTo>
                    <a:pt x="221" y="300"/>
                  </a:lnTo>
                  <a:lnTo>
                    <a:pt x="230" y="301"/>
                  </a:lnTo>
                  <a:lnTo>
                    <a:pt x="241" y="301"/>
                  </a:lnTo>
                  <a:lnTo>
                    <a:pt x="252" y="303"/>
                  </a:lnTo>
                  <a:lnTo>
                    <a:pt x="261" y="305"/>
                  </a:lnTo>
                  <a:lnTo>
                    <a:pt x="274" y="305"/>
                  </a:lnTo>
                  <a:lnTo>
                    <a:pt x="285" y="307"/>
                  </a:lnTo>
                  <a:lnTo>
                    <a:pt x="296" y="307"/>
                  </a:lnTo>
                  <a:lnTo>
                    <a:pt x="308" y="309"/>
                  </a:lnTo>
                  <a:lnTo>
                    <a:pt x="319" y="309"/>
                  </a:lnTo>
                  <a:lnTo>
                    <a:pt x="332" y="309"/>
                  </a:lnTo>
                  <a:lnTo>
                    <a:pt x="347" y="311"/>
                  </a:lnTo>
                  <a:lnTo>
                    <a:pt x="359" y="311"/>
                  </a:lnTo>
                  <a:lnTo>
                    <a:pt x="372" y="311"/>
                  </a:lnTo>
                  <a:lnTo>
                    <a:pt x="387" y="312"/>
                  </a:lnTo>
                  <a:lnTo>
                    <a:pt x="401" y="312"/>
                  </a:lnTo>
                  <a:lnTo>
                    <a:pt x="414" y="312"/>
                  </a:lnTo>
                  <a:lnTo>
                    <a:pt x="430" y="312"/>
                  </a:lnTo>
                  <a:lnTo>
                    <a:pt x="445" y="312"/>
                  </a:lnTo>
                  <a:lnTo>
                    <a:pt x="461" y="312"/>
                  </a:lnTo>
                  <a:lnTo>
                    <a:pt x="476" y="312"/>
                  </a:lnTo>
                  <a:lnTo>
                    <a:pt x="490" y="312"/>
                  </a:lnTo>
                  <a:lnTo>
                    <a:pt x="505" y="312"/>
                  </a:lnTo>
                  <a:lnTo>
                    <a:pt x="519" y="312"/>
                  </a:lnTo>
                  <a:lnTo>
                    <a:pt x="532" y="311"/>
                  </a:lnTo>
                  <a:lnTo>
                    <a:pt x="546" y="311"/>
                  </a:lnTo>
                  <a:lnTo>
                    <a:pt x="559" y="311"/>
                  </a:lnTo>
                  <a:lnTo>
                    <a:pt x="574" y="311"/>
                  </a:lnTo>
                  <a:lnTo>
                    <a:pt x="586" y="311"/>
                  </a:lnTo>
                  <a:lnTo>
                    <a:pt x="597" y="309"/>
                  </a:lnTo>
                  <a:lnTo>
                    <a:pt x="610" y="309"/>
                  </a:lnTo>
                  <a:lnTo>
                    <a:pt x="623" y="309"/>
                  </a:lnTo>
                  <a:lnTo>
                    <a:pt x="634" y="307"/>
                  </a:lnTo>
                  <a:lnTo>
                    <a:pt x="644" y="307"/>
                  </a:lnTo>
                  <a:lnTo>
                    <a:pt x="657" y="307"/>
                  </a:lnTo>
                  <a:lnTo>
                    <a:pt x="668" y="307"/>
                  </a:lnTo>
                  <a:lnTo>
                    <a:pt x="679" y="305"/>
                  </a:lnTo>
                  <a:lnTo>
                    <a:pt x="688" y="305"/>
                  </a:lnTo>
                  <a:lnTo>
                    <a:pt x="699" y="303"/>
                  </a:lnTo>
                  <a:lnTo>
                    <a:pt x="710" y="303"/>
                  </a:lnTo>
                  <a:lnTo>
                    <a:pt x="719" y="301"/>
                  </a:lnTo>
                  <a:lnTo>
                    <a:pt x="728" y="301"/>
                  </a:lnTo>
                  <a:lnTo>
                    <a:pt x="737" y="301"/>
                  </a:lnTo>
                  <a:lnTo>
                    <a:pt x="746" y="300"/>
                  </a:lnTo>
                  <a:lnTo>
                    <a:pt x="755" y="298"/>
                  </a:lnTo>
                  <a:lnTo>
                    <a:pt x="764" y="298"/>
                  </a:lnTo>
                  <a:lnTo>
                    <a:pt x="772" y="296"/>
                  </a:lnTo>
                  <a:lnTo>
                    <a:pt x="781" y="296"/>
                  </a:lnTo>
                  <a:lnTo>
                    <a:pt x="788" y="294"/>
                  </a:lnTo>
                  <a:lnTo>
                    <a:pt x="795" y="292"/>
                  </a:lnTo>
                  <a:lnTo>
                    <a:pt x="802" y="292"/>
                  </a:lnTo>
                  <a:lnTo>
                    <a:pt x="812" y="291"/>
                  </a:lnTo>
                  <a:lnTo>
                    <a:pt x="817" y="289"/>
                  </a:lnTo>
                  <a:lnTo>
                    <a:pt x="824" y="287"/>
                  </a:lnTo>
                  <a:lnTo>
                    <a:pt x="832" y="285"/>
                  </a:lnTo>
                  <a:lnTo>
                    <a:pt x="839" y="283"/>
                  </a:lnTo>
                  <a:lnTo>
                    <a:pt x="844" y="283"/>
                  </a:lnTo>
                  <a:lnTo>
                    <a:pt x="850" y="282"/>
                  </a:lnTo>
                  <a:lnTo>
                    <a:pt x="857" y="280"/>
                  </a:lnTo>
                  <a:lnTo>
                    <a:pt x="862" y="278"/>
                  </a:lnTo>
                  <a:lnTo>
                    <a:pt x="868" y="274"/>
                  </a:lnTo>
                  <a:lnTo>
                    <a:pt x="873" y="272"/>
                  </a:lnTo>
                  <a:lnTo>
                    <a:pt x="879" y="271"/>
                  </a:lnTo>
                  <a:lnTo>
                    <a:pt x="884" y="269"/>
                  </a:lnTo>
                  <a:lnTo>
                    <a:pt x="888" y="267"/>
                  </a:lnTo>
                  <a:lnTo>
                    <a:pt x="893" y="263"/>
                  </a:lnTo>
                  <a:lnTo>
                    <a:pt x="899" y="262"/>
                  </a:lnTo>
                  <a:lnTo>
                    <a:pt x="902" y="260"/>
                  </a:lnTo>
                  <a:lnTo>
                    <a:pt x="908" y="258"/>
                  </a:lnTo>
                  <a:lnTo>
                    <a:pt x="911" y="254"/>
                  </a:lnTo>
                  <a:lnTo>
                    <a:pt x="915" y="252"/>
                  </a:lnTo>
                  <a:lnTo>
                    <a:pt x="921" y="249"/>
                  </a:lnTo>
                  <a:lnTo>
                    <a:pt x="922" y="245"/>
                  </a:lnTo>
                  <a:lnTo>
                    <a:pt x="928" y="243"/>
                  </a:lnTo>
                  <a:lnTo>
                    <a:pt x="930" y="240"/>
                  </a:lnTo>
                  <a:lnTo>
                    <a:pt x="935" y="238"/>
                  </a:lnTo>
                  <a:lnTo>
                    <a:pt x="937" y="234"/>
                  </a:lnTo>
                  <a:lnTo>
                    <a:pt x="940" y="231"/>
                  </a:lnTo>
                  <a:lnTo>
                    <a:pt x="944" y="227"/>
                  </a:lnTo>
                  <a:lnTo>
                    <a:pt x="948" y="223"/>
                  </a:lnTo>
                  <a:lnTo>
                    <a:pt x="950" y="220"/>
                  </a:lnTo>
                  <a:lnTo>
                    <a:pt x="953" y="216"/>
                  </a:lnTo>
                  <a:lnTo>
                    <a:pt x="955" y="214"/>
                  </a:lnTo>
                  <a:lnTo>
                    <a:pt x="959" y="211"/>
                  </a:lnTo>
                  <a:lnTo>
                    <a:pt x="960" y="205"/>
                  </a:lnTo>
                  <a:lnTo>
                    <a:pt x="962" y="202"/>
                  </a:lnTo>
                  <a:lnTo>
                    <a:pt x="964" y="198"/>
                  </a:lnTo>
                  <a:lnTo>
                    <a:pt x="966" y="194"/>
                  </a:lnTo>
                  <a:lnTo>
                    <a:pt x="968" y="189"/>
                  </a:lnTo>
                  <a:lnTo>
                    <a:pt x="970" y="185"/>
                  </a:lnTo>
                  <a:lnTo>
                    <a:pt x="970" y="182"/>
                  </a:lnTo>
                  <a:lnTo>
                    <a:pt x="971" y="178"/>
                  </a:lnTo>
                  <a:lnTo>
                    <a:pt x="971" y="173"/>
                  </a:lnTo>
                  <a:lnTo>
                    <a:pt x="971" y="169"/>
                  </a:lnTo>
                  <a:lnTo>
                    <a:pt x="971" y="165"/>
                  </a:lnTo>
                  <a:lnTo>
                    <a:pt x="971" y="162"/>
                  </a:lnTo>
                  <a:lnTo>
                    <a:pt x="971" y="156"/>
                  </a:lnTo>
                  <a:lnTo>
                    <a:pt x="971" y="153"/>
                  </a:lnTo>
                  <a:lnTo>
                    <a:pt x="971" y="149"/>
                  </a:lnTo>
                  <a:lnTo>
                    <a:pt x="970" y="145"/>
                  </a:lnTo>
                  <a:lnTo>
                    <a:pt x="970" y="140"/>
                  </a:lnTo>
                  <a:lnTo>
                    <a:pt x="968" y="136"/>
                  </a:lnTo>
                  <a:lnTo>
                    <a:pt x="966" y="133"/>
                  </a:lnTo>
                  <a:lnTo>
                    <a:pt x="964" y="129"/>
                  </a:lnTo>
                  <a:lnTo>
                    <a:pt x="962" y="124"/>
                  </a:lnTo>
                  <a:lnTo>
                    <a:pt x="960" y="120"/>
                  </a:lnTo>
                  <a:lnTo>
                    <a:pt x="960" y="116"/>
                  </a:lnTo>
                  <a:lnTo>
                    <a:pt x="959" y="113"/>
                  </a:lnTo>
                  <a:lnTo>
                    <a:pt x="957" y="109"/>
                  </a:lnTo>
                  <a:lnTo>
                    <a:pt x="953" y="105"/>
                  </a:lnTo>
                  <a:lnTo>
                    <a:pt x="951" y="102"/>
                  </a:lnTo>
                  <a:lnTo>
                    <a:pt x="950" y="98"/>
                  </a:lnTo>
                  <a:lnTo>
                    <a:pt x="948" y="95"/>
                  </a:lnTo>
                  <a:lnTo>
                    <a:pt x="946" y="91"/>
                  </a:lnTo>
                  <a:lnTo>
                    <a:pt x="942" y="87"/>
                  </a:lnTo>
                  <a:lnTo>
                    <a:pt x="940" y="84"/>
                  </a:lnTo>
                  <a:lnTo>
                    <a:pt x="939" y="80"/>
                  </a:lnTo>
                  <a:lnTo>
                    <a:pt x="935" y="76"/>
                  </a:lnTo>
                  <a:lnTo>
                    <a:pt x="933" y="73"/>
                  </a:lnTo>
                  <a:lnTo>
                    <a:pt x="930" y="69"/>
                  </a:lnTo>
                  <a:lnTo>
                    <a:pt x="926" y="62"/>
                  </a:lnTo>
                  <a:lnTo>
                    <a:pt x="921" y="56"/>
                  </a:lnTo>
                  <a:lnTo>
                    <a:pt x="915" y="51"/>
                  </a:lnTo>
                  <a:lnTo>
                    <a:pt x="910" y="45"/>
                  </a:lnTo>
                  <a:lnTo>
                    <a:pt x="904" y="40"/>
                  </a:lnTo>
                  <a:lnTo>
                    <a:pt x="901" y="36"/>
                  </a:lnTo>
                  <a:lnTo>
                    <a:pt x="897" y="31"/>
                  </a:lnTo>
                  <a:lnTo>
                    <a:pt x="893" y="29"/>
                  </a:lnTo>
                  <a:lnTo>
                    <a:pt x="890" y="26"/>
                  </a:lnTo>
                  <a:lnTo>
                    <a:pt x="886" y="22"/>
                  </a:lnTo>
                  <a:lnTo>
                    <a:pt x="882" y="20"/>
                  </a:lnTo>
                  <a:lnTo>
                    <a:pt x="882" y="18"/>
                  </a:lnTo>
                  <a:lnTo>
                    <a:pt x="879" y="42"/>
                  </a:lnTo>
                  <a:lnTo>
                    <a:pt x="881" y="44"/>
                  </a:lnTo>
                  <a:lnTo>
                    <a:pt x="884" y="47"/>
                  </a:lnTo>
                  <a:lnTo>
                    <a:pt x="888" y="51"/>
                  </a:lnTo>
                  <a:lnTo>
                    <a:pt x="893" y="56"/>
                  </a:lnTo>
                  <a:lnTo>
                    <a:pt x="899" y="62"/>
                  </a:lnTo>
                  <a:lnTo>
                    <a:pt x="902" y="64"/>
                  </a:lnTo>
                  <a:lnTo>
                    <a:pt x="906" y="67"/>
                  </a:lnTo>
                  <a:lnTo>
                    <a:pt x="910" y="71"/>
                  </a:lnTo>
                  <a:lnTo>
                    <a:pt x="911" y="75"/>
                  </a:lnTo>
                  <a:lnTo>
                    <a:pt x="915" y="78"/>
                  </a:lnTo>
                  <a:lnTo>
                    <a:pt x="919" y="82"/>
                  </a:lnTo>
                  <a:lnTo>
                    <a:pt x="921" y="85"/>
                  </a:lnTo>
                  <a:lnTo>
                    <a:pt x="924" y="91"/>
                  </a:lnTo>
                  <a:lnTo>
                    <a:pt x="928" y="95"/>
                  </a:lnTo>
                  <a:lnTo>
                    <a:pt x="931" y="98"/>
                  </a:lnTo>
                  <a:lnTo>
                    <a:pt x="933" y="104"/>
                  </a:lnTo>
                  <a:lnTo>
                    <a:pt x="937" y="107"/>
                  </a:lnTo>
                  <a:lnTo>
                    <a:pt x="940" y="113"/>
                  </a:lnTo>
                  <a:lnTo>
                    <a:pt x="942" y="116"/>
                  </a:lnTo>
                  <a:lnTo>
                    <a:pt x="944" y="122"/>
                  </a:lnTo>
                  <a:lnTo>
                    <a:pt x="946" y="125"/>
                  </a:lnTo>
                  <a:lnTo>
                    <a:pt x="948" y="131"/>
                  </a:lnTo>
                  <a:lnTo>
                    <a:pt x="950" y="136"/>
                  </a:lnTo>
                  <a:lnTo>
                    <a:pt x="951" y="140"/>
                  </a:lnTo>
                  <a:lnTo>
                    <a:pt x="951" y="145"/>
                  </a:lnTo>
                  <a:lnTo>
                    <a:pt x="951" y="149"/>
                  </a:lnTo>
                  <a:lnTo>
                    <a:pt x="951" y="154"/>
                  </a:lnTo>
                  <a:lnTo>
                    <a:pt x="951" y="158"/>
                  </a:lnTo>
                  <a:lnTo>
                    <a:pt x="953" y="164"/>
                  </a:lnTo>
                  <a:lnTo>
                    <a:pt x="951" y="169"/>
                  </a:lnTo>
                  <a:lnTo>
                    <a:pt x="951" y="173"/>
                  </a:lnTo>
                  <a:lnTo>
                    <a:pt x="951" y="178"/>
                  </a:lnTo>
                  <a:lnTo>
                    <a:pt x="950" y="183"/>
                  </a:lnTo>
                  <a:lnTo>
                    <a:pt x="948" y="187"/>
                  </a:lnTo>
                  <a:lnTo>
                    <a:pt x="946" y="191"/>
                  </a:lnTo>
                  <a:lnTo>
                    <a:pt x="944" y="196"/>
                  </a:lnTo>
                  <a:lnTo>
                    <a:pt x="942" y="200"/>
                  </a:lnTo>
                  <a:lnTo>
                    <a:pt x="939" y="205"/>
                  </a:lnTo>
                  <a:lnTo>
                    <a:pt x="935" y="209"/>
                  </a:lnTo>
                  <a:lnTo>
                    <a:pt x="931" y="214"/>
                  </a:lnTo>
                  <a:lnTo>
                    <a:pt x="928" y="218"/>
                  </a:lnTo>
                  <a:lnTo>
                    <a:pt x="922" y="223"/>
                  </a:lnTo>
                  <a:lnTo>
                    <a:pt x="917" y="227"/>
                  </a:lnTo>
                  <a:lnTo>
                    <a:pt x="911" y="231"/>
                  </a:lnTo>
                  <a:lnTo>
                    <a:pt x="906" y="234"/>
                  </a:lnTo>
                  <a:lnTo>
                    <a:pt x="901" y="236"/>
                  </a:lnTo>
                  <a:lnTo>
                    <a:pt x="899" y="238"/>
                  </a:lnTo>
                  <a:lnTo>
                    <a:pt x="895" y="240"/>
                  </a:lnTo>
                  <a:lnTo>
                    <a:pt x="891" y="242"/>
                  </a:lnTo>
                  <a:lnTo>
                    <a:pt x="888" y="243"/>
                  </a:lnTo>
                  <a:lnTo>
                    <a:pt x="882" y="245"/>
                  </a:lnTo>
                  <a:lnTo>
                    <a:pt x="879" y="247"/>
                  </a:lnTo>
                  <a:lnTo>
                    <a:pt x="875" y="249"/>
                  </a:lnTo>
                  <a:lnTo>
                    <a:pt x="870" y="251"/>
                  </a:lnTo>
                  <a:lnTo>
                    <a:pt x="866" y="252"/>
                  </a:lnTo>
                  <a:lnTo>
                    <a:pt x="861" y="254"/>
                  </a:lnTo>
                  <a:lnTo>
                    <a:pt x="855" y="256"/>
                  </a:lnTo>
                  <a:lnTo>
                    <a:pt x="851" y="258"/>
                  </a:lnTo>
                  <a:lnTo>
                    <a:pt x="846" y="260"/>
                  </a:lnTo>
                  <a:lnTo>
                    <a:pt x="841" y="262"/>
                  </a:lnTo>
                  <a:lnTo>
                    <a:pt x="835" y="263"/>
                  </a:lnTo>
                  <a:lnTo>
                    <a:pt x="828" y="263"/>
                  </a:lnTo>
                  <a:lnTo>
                    <a:pt x="822" y="265"/>
                  </a:lnTo>
                  <a:lnTo>
                    <a:pt x="815" y="267"/>
                  </a:lnTo>
                  <a:lnTo>
                    <a:pt x="810" y="269"/>
                  </a:lnTo>
                  <a:lnTo>
                    <a:pt x="802" y="269"/>
                  </a:lnTo>
                  <a:lnTo>
                    <a:pt x="797" y="271"/>
                  </a:lnTo>
                  <a:lnTo>
                    <a:pt x="790" y="272"/>
                  </a:lnTo>
                  <a:lnTo>
                    <a:pt x="782" y="274"/>
                  </a:lnTo>
                  <a:lnTo>
                    <a:pt x="775" y="274"/>
                  </a:lnTo>
                  <a:lnTo>
                    <a:pt x="768" y="276"/>
                  </a:lnTo>
                  <a:lnTo>
                    <a:pt x="759" y="276"/>
                  </a:lnTo>
                  <a:lnTo>
                    <a:pt x="752" y="278"/>
                  </a:lnTo>
                  <a:lnTo>
                    <a:pt x="743" y="280"/>
                  </a:lnTo>
                  <a:lnTo>
                    <a:pt x="733" y="282"/>
                  </a:lnTo>
                  <a:lnTo>
                    <a:pt x="724" y="282"/>
                  </a:lnTo>
                  <a:lnTo>
                    <a:pt x="715" y="283"/>
                  </a:lnTo>
                  <a:lnTo>
                    <a:pt x="704" y="283"/>
                  </a:lnTo>
                  <a:lnTo>
                    <a:pt x="695" y="285"/>
                  </a:lnTo>
                  <a:lnTo>
                    <a:pt x="684" y="285"/>
                  </a:lnTo>
                  <a:lnTo>
                    <a:pt x="675" y="287"/>
                  </a:lnTo>
                  <a:lnTo>
                    <a:pt x="663" y="287"/>
                  </a:lnTo>
                  <a:lnTo>
                    <a:pt x="652" y="289"/>
                  </a:lnTo>
                  <a:lnTo>
                    <a:pt x="641" y="289"/>
                  </a:lnTo>
                  <a:lnTo>
                    <a:pt x="630" y="291"/>
                  </a:lnTo>
                  <a:lnTo>
                    <a:pt x="619" y="291"/>
                  </a:lnTo>
                  <a:lnTo>
                    <a:pt x="606" y="292"/>
                  </a:lnTo>
                  <a:lnTo>
                    <a:pt x="595" y="292"/>
                  </a:lnTo>
                  <a:lnTo>
                    <a:pt x="585" y="292"/>
                  </a:lnTo>
                  <a:lnTo>
                    <a:pt x="572" y="292"/>
                  </a:lnTo>
                  <a:lnTo>
                    <a:pt x="559" y="294"/>
                  </a:lnTo>
                  <a:lnTo>
                    <a:pt x="546" y="294"/>
                  </a:lnTo>
                  <a:lnTo>
                    <a:pt x="535" y="294"/>
                  </a:lnTo>
                  <a:lnTo>
                    <a:pt x="523" y="294"/>
                  </a:lnTo>
                  <a:lnTo>
                    <a:pt x="510" y="294"/>
                  </a:lnTo>
                  <a:lnTo>
                    <a:pt x="497" y="294"/>
                  </a:lnTo>
                  <a:lnTo>
                    <a:pt x="486" y="296"/>
                  </a:lnTo>
                  <a:lnTo>
                    <a:pt x="474" y="296"/>
                  </a:lnTo>
                  <a:lnTo>
                    <a:pt x="461" y="296"/>
                  </a:lnTo>
                  <a:lnTo>
                    <a:pt x="448" y="296"/>
                  </a:lnTo>
                  <a:lnTo>
                    <a:pt x="436" y="296"/>
                  </a:lnTo>
                  <a:lnTo>
                    <a:pt x="423" y="296"/>
                  </a:lnTo>
                  <a:lnTo>
                    <a:pt x="410" y="294"/>
                  </a:lnTo>
                  <a:lnTo>
                    <a:pt x="397" y="294"/>
                  </a:lnTo>
                  <a:lnTo>
                    <a:pt x="387" y="294"/>
                  </a:lnTo>
                  <a:lnTo>
                    <a:pt x="374" y="294"/>
                  </a:lnTo>
                  <a:lnTo>
                    <a:pt x="361" y="292"/>
                  </a:lnTo>
                  <a:lnTo>
                    <a:pt x="348" y="292"/>
                  </a:lnTo>
                  <a:lnTo>
                    <a:pt x="338" y="292"/>
                  </a:lnTo>
                  <a:lnTo>
                    <a:pt x="325" y="291"/>
                  </a:lnTo>
                  <a:lnTo>
                    <a:pt x="312" y="291"/>
                  </a:lnTo>
                  <a:lnTo>
                    <a:pt x="301" y="289"/>
                  </a:lnTo>
                  <a:lnTo>
                    <a:pt x="288" y="289"/>
                  </a:lnTo>
                  <a:lnTo>
                    <a:pt x="278" y="287"/>
                  </a:lnTo>
                  <a:lnTo>
                    <a:pt x="267" y="285"/>
                  </a:lnTo>
                  <a:lnTo>
                    <a:pt x="256" y="285"/>
                  </a:lnTo>
                  <a:lnTo>
                    <a:pt x="245" y="283"/>
                  </a:lnTo>
                  <a:lnTo>
                    <a:pt x="234" y="282"/>
                  </a:lnTo>
                  <a:lnTo>
                    <a:pt x="223" y="280"/>
                  </a:lnTo>
                  <a:lnTo>
                    <a:pt x="214" y="278"/>
                  </a:lnTo>
                  <a:lnTo>
                    <a:pt x="203" y="276"/>
                  </a:lnTo>
                  <a:lnTo>
                    <a:pt x="192" y="274"/>
                  </a:lnTo>
                  <a:lnTo>
                    <a:pt x="183" y="272"/>
                  </a:lnTo>
                  <a:lnTo>
                    <a:pt x="174" y="271"/>
                  </a:lnTo>
                  <a:lnTo>
                    <a:pt x="165" y="269"/>
                  </a:lnTo>
                  <a:lnTo>
                    <a:pt x="156" y="267"/>
                  </a:lnTo>
                  <a:lnTo>
                    <a:pt x="149" y="263"/>
                  </a:lnTo>
                  <a:lnTo>
                    <a:pt x="140" y="262"/>
                  </a:lnTo>
                  <a:lnTo>
                    <a:pt x="132" y="260"/>
                  </a:lnTo>
                  <a:lnTo>
                    <a:pt x="125" y="256"/>
                  </a:lnTo>
                  <a:lnTo>
                    <a:pt x="118" y="254"/>
                  </a:lnTo>
                  <a:lnTo>
                    <a:pt x="110" y="251"/>
                  </a:lnTo>
                  <a:lnTo>
                    <a:pt x="105" y="249"/>
                  </a:lnTo>
                  <a:lnTo>
                    <a:pt x="98" y="245"/>
                  </a:lnTo>
                  <a:lnTo>
                    <a:pt x="92" y="242"/>
                  </a:lnTo>
                  <a:lnTo>
                    <a:pt x="87" y="238"/>
                  </a:lnTo>
                  <a:lnTo>
                    <a:pt x="81" y="234"/>
                  </a:lnTo>
                  <a:lnTo>
                    <a:pt x="76" y="231"/>
                  </a:lnTo>
                  <a:lnTo>
                    <a:pt x="72" y="227"/>
                  </a:lnTo>
                  <a:lnTo>
                    <a:pt x="67" y="223"/>
                  </a:lnTo>
                  <a:lnTo>
                    <a:pt x="63" y="222"/>
                  </a:lnTo>
                  <a:lnTo>
                    <a:pt x="58" y="218"/>
                  </a:lnTo>
                  <a:lnTo>
                    <a:pt x="54" y="214"/>
                  </a:lnTo>
                  <a:lnTo>
                    <a:pt x="51" y="211"/>
                  </a:lnTo>
                  <a:lnTo>
                    <a:pt x="47" y="207"/>
                  </a:lnTo>
                  <a:lnTo>
                    <a:pt x="43" y="203"/>
                  </a:lnTo>
                  <a:lnTo>
                    <a:pt x="41" y="202"/>
                  </a:lnTo>
                  <a:lnTo>
                    <a:pt x="38" y="198"/>
                  </a:lnTo>
                  <a:lnTo>
                    <a:pt x="36" y="194"/>
                  </a:lnTo>
                  <a:lnTo>
                    <a:pt x="34" y="191"/>
                  </a:lnTo>
                  <a:lnTo>
                    <a:pt x="31" y="187"/>
                  </a:lnTo>
                  <a:lnTo>
                    <a:pt x="29" y="183"/>
                  </a:lnTo>
                  <a:lnTo>
                    <a:pt x="27" y="180"/>
                  </a:lnTo>
                  <a:lnTo>
                    <a:pt x="25" y="176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1" y="167"/>
                  </a:lnTo>
                  <a:lnTo>
                    <a:pt x="20" y="164"/>
                  </a:lnTo>
                  <a:lnTo>
                    <a:pt x="20" y="160"/>
                  </a:lnTo>
                  <a:lnTo>
                    <a:pt x="18" y="156"/>
                  </a:lnTo>
                  <a:lnTo>
                    <a:pt x="18" y="153"/>
                  </a:lnTo>
                  <a:lnTo>
                    <a:pt x="18" y="149"/>
                  </a:lnTo>
                  <a:lnTo>
                    <a:pt x="18" y="147"/>
                  </a:lnTo>
                  <a:lnTo>
                    <a:pt x="18" y="144"/>
                  </a:lnTo>
                  <a:lnTo>
                    <a:pt x="18" y="140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8" y="127"/>
                  </a:lnTo>
                  <a:lnTo>
                    <a:pt x="18" y="122"/>
                  </a:lnTo>
                  <a:lnTo>
                    <a:pt x="20" y="116"/>
                  </a:lnTo>
                  <a:lnTo>
                    <a:pt x="20" y="109"/>
                  </a:lnTo>
                  <a:lnTo>
                    <a:pt x="21" y="104"/>
                  </a:lnTo>
                  <a:lnTo>
                    <a:pt x="23" y="100"/>
                  </a:lnTo>
                  <a:lnTo>
                    <a:pt x="25" y="95"/>
                  </a:lnTo>
                  <a:lnTo>
                    <a:pt x="27" y="89"/>
                  </a:lnTo>
                  <a:lnTo>
                    <a:pt x="29" y="85"/>
                  </a:lnTo>
                  <a:lnTo>
                    <a:pt x="31" y="82"/>
                  </a:lnTo>
                  <a:lnTo>
                    <a:pt x="32" y="78"/>
                  </a:lnTo>
                  <a:lnTo>
                    <a:pt x="34" y="75"/>
                  </a:lnTo>
                  <a:lnTo>
                    <a:pt x="34" y="71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2"/>
                  </a:lnTo>
                  <a:lnTo>
                    <a:pt x="43" y="58"/>
                  </a:lnTo>
                  <a:lnTo>
                    <a:pt x="45" y="53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4" y="42"/>
                  </a:lnTo>
                  <a:lnTo>
                    <a:pt x="58" y="38"/>
                  </a:lnTo>
                  <a:lnTo>
                    <a:pt x="61" y="36"/>
                  </a:lnTo>
                  <a:lnTo>
                    <a:pt x="67" y="31"/>
                  </a:lnTo>
                  <a:lnTo>
                    <a:pt x="72" y="27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29"/>
            <p:cNvSpPr>
              <a:spLocks/>
            </p:cNvSpPr>
            <p:nvPr/>
          </p:nvSpPr>
          <p:spPr bwMode="auto">
            <a:xfrm>
              <a:off x="1988" y="2568"/>
              <a:ext cx="1244" cy="808"/>
            </a:xfrm>
            <a:custGeom>
              <a:avLst/>
              <a:gdLst>
                <a:gd name="T0" fmla="*/ 20 w 1002"/>
                <a:gd name="T1" fmla="*/ 18 h 781"/>
                <a:gd name="T2" fmla="*/ 16 w 1002"/>
                <a:gd name="T3" fmla="*/ 76 h 781"/>
                <a:gd name="T4" fmla="*/ 14 w 1002"/>
                <a:gd name="T5" fmla="*/ 163 h 781"/>
                <a:gd name="T6" fmla="*/ 9 w 1002"/>
                <a:gd name="T7" fmla="*/ 272 h 781"/>
                <a:gd name="T8" fmla="*/ 5 w 1002"/>
                <a:gd name="T9" fmla="*/ 390 h 781"/>
                <a:gd name="T10" fmla="*/ 2 w 1002"/>
                <a:gd name="T11" fmla="*/ 505 h 781"/>
                <a:gd name="T12" fmla="*/ 0 w 1002"/>
                <a:gd name="T13" fmla="*/ 606 h 781"/>
                <a:gd name="T14" fmla="*/ 0 w 1002"/>
                <a:gd name="T15" fmla="*/ 684 h 781"/>
                <a:gd name="T16" fmla="*/ 0 w 1002"/>
                <a:gd name="T17" fmla="*/ 730 h 781"/>
                <a:gd name="T18" fmla="*/ 14 w 1002"/>
                <a:gd name="T19" fmla="*/ 742 h 781"/>
                <a:gd name="T20" fmla="*/ 47 w 1002"/>
                <a:gd name="T21" fmla="*/ 751 h 781"/>
                <a:gd name="T22" fmla="*/ 91 w 1002"/>
                <a:gd name="T23" fmla="*/ 759 h 781"/>
                <a:gd name="T24" fmla="*/ 149 w 1002"/>
                <a:gd name="T25" fmla="*/ 766 h 781"/>
                <a:gd name="T26" fmla="*/ 214 w 1002"/>
                <a:gd name="T27" fmla="*/ 771 h 781"/>
                <a:gd name="T28" fmla="*/ 283 w 1002"/>
                <a:gd name="T29" fmla="*/ 775 h 781"/>
                <a:gd name="T30" fmla="*/ 356 w 1002"/>
                <a:gd name="T31" fmla="*/ 779 h 781"/>
                <a:gd name="T32" fmla="*/ 427 w 1002"/>
                <a:gd name="T33" fmla="*/ 781 h 781"/>
                <a:gd name="T34" fmla="*/ 492 w 1002"/>
                <a:gd name="T35" fmla="*/ 781 h 781"/>
                <a:gd name="T36" fmla="*/ 556 w 1002"/>
                <a:gd name="T37" fmla="*/ 777 h 781"/>
                <a:gd name="T38" fmla="*/ 626 w 1002"/>
                <a:gd name="T39" fmla="*/ 770 h 781"/>
                <a:gd name="T40" fmla="*/ 697 w 1002"/>
                <a:gd name="T41" fmla="*/ 761 h 781"/>
                <a:gd name="T42" fmla="*/ 768 w 1002"/>
                <a:gd name="T43" fmla="*/ 750 h 781"/>
                <a:gd name="T44" fmla="*/ 835 w 1002"/>
                <a:gd name="T45" fmla="*/ 737 h 781"/>
                <a:gd name="T46" fmla="*/ 895 w 1002"/>
                <a:gd name="T47" fmla="*/ 722 h 781"/>
                <a:gd name="T48" fmla="*/ 944 w 1002"/>
                <a:gd name="T49" fmla="*/ 712 h 781"/>
                <a:gd name="T50" fmla="*/ 981 w 1002"/>
                <a:gd name="T51" fmla="*/ 699 h 781"/>
                <a:gd name="T52" fmla="*/ 1001 w 1002"/>
                <a:gd name="T53" fmla="*/ 688 h 781"/>
                <a:gd name="T54" fmla="*/ 1002 w 1002"/>
                <a:gd name="T55" fmla="*/ 659 h 781"/>
                <a:gd name="T56" fmla="*/ 1002 w 1002"/>
                <a:gd name="T57" fmla="*/ 595 h 781"/>
                <a:gd name="T58" fmla="*/ 1001 w 1002"/>
                <a:gd name="T59" fmla="*/ 506 h 781"/>
                <a:gd name="T60" fmla="*/ 1001 w 1002"/>
                <a:gd name="T61" fmla="*/ 405 h 781"/>
                <a:gd name="T62" fmla="*/ 997 w 1002"/>
                <a:gd name="T63" fmla="*/ 296 h 781"/>
                <a:gd name="T64" fmla="*/ 995 w 1002"/>
                <a:gd name="T65" fmla="*/ 192 h 781"/>
                <a:gd name="T66" fmla="*/ 993 w 1002"/>
                <a:gd name="T67" fmla="*/ 105 h 781"/>
                <a:gd name="T68" fmla="*/ 993 w 1002"/>
                <a:gd name="T69" fmla="*/ 43 h 781"/>
                <a:gd name="T70" fmla="*/ 993 w 1002"/>
                <a:gd name="T71" fmla="*/ 16 h 781"/>
                <a:gd name="T72" fmla="*/ 964 w 1002"/>
                <a:gd name="T73" fmla="*/ 677 h 781"/>
                <a:gd name="T74" fmla="*/ 943 w 1002"/>
                <a:gd name="T75" fmla="*/ 686 h 781"/>
                <a:gd name="T76" fmla="*/ 908 w 1002"/>
                <a:gd name="T77" fmla="*/ 695 h 781"/>
                <a:gd name="T78" fmla="*/ 863 w 1002"/>
                <a:gd name="T79" fmla="*/ 708 h 781"/>
                <a:gd name="T80" fmla="*/ 806 w 1002"/>
                <a:gd name="T81" fmla="*/ 721 h 781"/>
                <a:gd name="T82" fmla="*/ 739 w 1002"/>
                <a:gd name="T83" fmla="*/ 733 h 781"/>
                <a:gd name="T84" fmla="*/ 663 w 1002"/>
                <a:gd name="T85" fmla="*/ 744 h 781"/>
                <a:gd name="T86" fmla="*/ 576 w 1002"/>
                <a:gd name="T87" fmla="*/ 753 h 781"/>
                <a:gd name="T88" fmla="*/ 483 w 1002"/>
                <a:gd name="T89" fmla="*/ 759 h 781"/>
                <a:gd name="T90" fmla="*/ 390 w 1002"/>
                <a:gd name="T91" fmla="*/ 759 h 781"/>
                <a:gd name="T92" fmla="*/ 307 w 1002"/>
                <a:gd name="T93" fmla="*/ 757 h 781"/>
                <a:gd name="T94" fmla="*/ 234 w 1002"/>
                <a:gd name="T95" fmla="*/ 753 h 781"/>
                <a:gd name="T96" fmla="*/ 172 w 1002"/>
                <a:gd name="T97" fmla="*/ 748 h 781"/>
                <a:gd name="T98" fmla="*/ 120 w 1002"/>
                <a:gd name="T99" fmla="*/ 741 h 781"/>
                <a:gd name="T100" fmla="*/ 78 w 1002"/>
                <a:gd name="T101" fmla="*/ 733 h 781"/>
                <a:gd name="T102" fmla="*/ 47 w 1002"/>
                <a:gd name="T103" fmla="*/ 726 h 781"/>
                <a:gd name="T104" fmla="*/ 22 w 1002"/>
                <a:gd name="T105" fmla="*/ 717 h 781"/>
                <a:gd name="T106" fmla="*/ 20 w 1002"/>
                <a:gd name="T107" fmla="*/ 695 h 781"/>
                <a:gd name="T108" fmla="*/ 20 w 1002"/>
                <a:gd name="T109" fmla="*/ 637 h 781"/>
                <a:gd name="T110" fmla="*/ 22 w 1002"/>
                <a:gd name="T111" fmla="*/ 552 h 781"/>
                <a:gd name="T112" fmla="*/ 25 w 1002"/>
                <a:gd name="T113" fmla="*/ 448 h 781"/>
                <a:gd name="T114" fmla="*/ 27 w 1002"/>
                <a:gd name="T115" fmla="*/ 336 h 781"/>
                <a:gd name="T116" fmla="*/ 31 w 1002"/>
                <a:gd name="T117" fmla="*/ 229 h 781"/>
                <a:gd name="T118" fmla="*/ 34 w 1002"/>
                <a:gd name="T119" fmla="*/ 134 h 781"/>
                <a:gd name="T120" fmla="*/ 36 w 1002"/>
                <a:gd name="T121" fmla="*/ 65 h 781"/>
                <a:gd name="T122" fmla="*/ 38 w 1002"/>
                <a:gd name="T123" fmla="*/ 32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2" h="781">
                  <a:moveTo>
                    <a:pt x="22" y="0"/>
                  </a:moveTo>
                  <a:lnTo>
                    <a:pt x="20" y="0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20" y="18"/>
                  </a:lnTo>
                  <a:lnTo>
                    <a:pt x="20" y="23"/>
                  </a:lnTo>
                  <a:lnTo>
                    <a:pt x="20" y="31"/>
                  </a:lnTo>
                  <a:lnTo>
                    <a:pt x="18" y="38"/>
                  </a:lnTo>
                  <a:lnTo>
                    <a:pt x="18" y="47"/>
                  </a:lnTo>
                  <a:lnTo>
                    <a:pt x="18" y="54"/>
                  </a:lnTo>
                  <a:lnTo>
                    <a:pt x="18" y="65"/>
                  </a:lnTo>
                  <a:lnTo>
                    <a:pt x="16" y="76"/>
                  </a:lnTo>
                  <a:lnTo>
                    <a:pt x="16" y="87"/>
                  </a:lnTo>
                  <a:lnTo>
                    <a:pt x="16" y="98"/>
                  </a:lnTo>
                  <a:lnTo>
                    <a:pt x="16" y="111"/>
                  </a:lnTo>
                  <a:lnTo>
                    <a:pt x="14" y="123"/>
                  </a:lnTo>
                  <a:lnTo>
                    <a:pt x="14" y="136"/>
                  </a:lnTo>
                  <a:lnTo>
                    <a:pt x="14" y="150"/>
                  </a:lnTo>
                  <a:lnTo>
                    <a:pt x="14" y="163"/>
                  </a:lnTo>
                  <a:lnTo>
                    <a:pt x="13" y="178"/>
                  </a:lnTo>
                  <a:lnTo>
                    <a:pt x="13" y="192"/>
                  </a:lnTo>
                  <a:lnTo>
                    <a:pt x="13" y="209"/>
                  </a:lnTo>
                  <a:lnTo>
                    <a:pt x="13" y="225"/>
                  </a:lnTo>
                  <a:lnTo>
                    <a:pt x="11" y="239"/>
                  </a:lnTo>
                  <a:lnTo>
                    <a:pt x="11" y="256"/>
                  </a:lnTo>
                  <a:lnTo>
                    <a:pt x="9" y="272"/>
                  </a:lnTo>
                  <a:lnTo>
                    <a:pt x="9" y="288"/>
                  </a:lnTo>
                  <a:lnTo>
                    <a:pt x="9" y="305"/>
                  </a:lnTo>
                  <a:lnTo>
                    <a:pt x="9" y="323"/>
                  </a:lnTo>
                  <a:lnTo>
                    <a:pt x="7" y="339"/>
                  </a:lnTo>
                  <a:lnTo>
                    <a:pt x="7" y="356"/>
                  </a:lnTo>
                  <a:lnTo>
                    <a:pt x="7" y="374"/>
                  </a:lnTo>
                  <a:lnTo>
                    <a:pt x="5" y="390"/>
                  </a:lnTo>
                  <a:lnTo>
                    <a:pt x="5" y="407"/>
                  </a:lnTo>
                  <a:lnTo>
                    <a:pt x="5" y="423"/>
                  </a:lnTo>
                  <a:lnTo>
                    <a:pt x="5" y="439"/>
                  </a:lnTo>
                  <a:lnTo>
                    <a:pt x="4" y="456"/>
                  </a:lnTo>
                  <a:lnTo>
                    <a:pt x="4" y="472"/>
                  </a:lnTo>
                  <a:lnTo>
                    <a:pt x="4" y="488"/>
                  </a:lnTo>
                  <a:lnTo>
                    <a:pt x="2" y="505"/>
                  </a:lnTo>
                  <a:lnTo>
                    <a:pt x="2" y="519"/>
                  </a:lnTo>
                  <a:lnTo>
                    <a:pt x="2" y="535"/>
                  </a:lnTo>
                  <a:lnTo>
                    <a:pt x="2" y="550"/>
                  </a:lnTo>
                  <a:lnTo>
                    <a:pt x="0" y="564"/>
                  </a:lnTo>
                  <a:lnTo>
                    <a:pt x="0" y="579"/>
                  </a:lnTo>
                  <a:lnTo>
                    <a:pt x="0" y="594"/>
                  </a:lnTo>
                  <a:lnTo>
                    <a:pt x="0" y="606"/>
                  </a:lnTo>
                  <a:lnTo>
                    <a:pt x="0" y="619"/>
                  </a:lnTo>
                  <a:lnTo>
                    <a:pt x="0" y="632"/>
                  </a:lnTo>
                  <a:lnTo>
                    <a:pt x="0" y="644"/>
                  </a:lnTo>
                  <a:lnTo>
                    <a:pt x="0" y="655"/>
                  </a:lnTo>
                  <a:lnTo>
                    <a:pt x="0" y="666"/>
                  </a:lnTo>
                  <a:lnTo>
                    <a:pt x="0" y="675"/>
                  </a:lnTo>
                  <a:lnTo>
                    <a:pt x="0" y="684"/>
                  </a:lnTo>
                  <a:lnTo>
                    <a:pt x="0" y="693"/>
                  </a:lnTo>
                  <a:lnTo>
                    <a:pt x="0" y="701"/>
                  </a:lnTo>
                  <a:lnTo>
                    <a:pt x="0" y="708"/>
                  </a:lnTo>
                  <a:lnTo>
                    <a:pt x="0" y="715"/>
                  </a:lnTo>
                  <a:lnTo>
                    <a:pt x="0" y="721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2" y="731"/>
                  </a:lnTo>
                  <a:lnTo>
                    <a:pt x="2" y="735"/>
                  </a:lnTo>
                  <a:lnTo>
                    <a:pt x="4" y="737"/>
                  </a:lnTo>
                  <a:lnTo>
                    <a:pt x="7" y="739"/>
                  </a:lnTo>
                  <a:lnTo>
                    <a:pt x="9" y="741"/>
                  </a:lnTo>
                  <a:lnTo>
                    <a:pt x="13" y="741"/>
                  </a:lnTo>
                  <a:lnTo>
                    <a:pt x="14" y="742"/>
                  </a:lnTo>
                  <a:lnTo>
                    <a:pt x="18" y="744"/>
                  </a:lnTo>
                  <a:lnTo>
                    <a:pt x="22" y="746"/>
                  </a:lnTo>
                  <a:lnTo>
                    <a:pt x="25" y="746"/>
                  </a:lnTo>
                  <a:lnTo>
                    <a:pt x="31" y="748"/>
                  </a:lnTo>
                  <a:lnTo>
                    <a:pt x="36" y="748"/>
                  </a:lnTo>
                  <a:lnTo>
                    <a:pt x="40" y="750"/>
                  </a:lnTo>
                  <a:lnTo>
                    <a:pt x="47" y="751"/>
                  </a:lnTo>
                  <a:lnTo>
                    <a:pt x="51" y="751"/>
                  </a:lnTo>
                  <a:lnTo>
                    <a:pt x="58" y="753"/>
                  </a:lnTo>
                  <a:lnTo>
                    <a:pt x="63" y="755"/>
                  </a:lnTo>
                  <a:lnTo>
                    <a:pt x="71" y="755"/>
                  </a:lnTo>
                  <a:lnTo>
                    <a:pt x="76" y="757"/>
                  </a:lnTo>
                  <a:lnTo>
                    <a:pt x="85" y="757"/>
                  </a:lnTo>
                  <a:lnTo>
                    <a:pt x="91" y="759"/>
                  </a:lnTo>
                  <a:lnTo>
                    <a:pt x="100" y="761"/>
                  </a:lnTo>
                  <a:lnTo>
                    <a:pt x="107" y="761"/>
                  </a:lnTo>
                  <a:lnTo>
                    <a:pt x="114" y="762"/>
                  </a:lnTo>
                  <a:lnTo>
                    <a:pt x="123" y="762"/>
                  </a:lnTo>
                  <a:lnTo>
                    <a:pt x="132" y="764"/>
                  </a:lnTo>
                  <a:lnTo>
                    <a:pt x="140" y="764"/>
                  </a:lnTo>
                  <a:lnTo>
                    <a:pt x="149" y="766"/>
                  </a:lnTo>
                  <a:lnTo>
                    <a:pt x="158" y="766"/>
                  </a:lnTo>
                  <a:lnTo>
                    <a:pt x="167" y="768"/>
                  </a:lnTo>
                  <a:lnTo>
                    <a:pt x="176" y="768"/>
                  </a:lnTo>
                  <a:lnTo>
                    <a:pt x="185" y="770"/>
                  </a:lnTo>
                  <a:lnTo>
                    <a:pt x="194" y="770"/>
                  </a:lnTo>
                  <a:lnTo>
                    <a:pt x="205" y="771"/>
                  </a:lnTo>
                  <a:lnTo>
                    <a:pt x="214" y="771"/>
                  </a:lnTo>
                  <a:lnTo>
                    <a:pt x="223" y="771"/>
                  </a:lnTo>
                  <a:lnTo>
                    <a:pt x="234" y="773"/>
                  </a:lnTo>
                  <a:lnTo>
                    <a:pt x="243" y="773"/>
                  </a:lnTo>
                  <a:lnTo>
                    <a:pt x="254" y="773"/>
                  </a:lnTo>
                  <a:lnTo>
                    <a:pt x="263" y="775"/>
                  </a:lnTo>
                  <a:lnTo>
                    <a:pt x="274" y="775"/>
                  </a:lnTo>
                  <a:lnTo>
                    <a:pt x="283" y="775"/>
                  </a:lnTo>
                  <a:lnTo>
                    <a:pt x="294" y="777"/>
                  </a:lnTo>
                  <a:lnTo>
                    <a:pt x="305" y="777"/>
                  </a:lnTo>
                  <a:lnTo>
                    <a:pt x="314" y="777"/>
                  </a:lnTo>
                  <a:lnTo>
                    <a:pt x="325" y="777"/>
                  </a:lnTo>
                  <a:lnTo>
                    <a:pt x="336" y="779"/>
                  </a:lnTo>
                  <a:lnTo>
                    <a:pt x="347" y="779"/>
                  </a:lnTo>
                  <a:lnTo>
                    <a:pt x="356" y="779"/>
                  </a:lnTo>
                  <a:lnTo>
                    <a:pt x="367" y="779"/>
                  </a:lnTo>
                  <a:lnTo>
                    <a:pt x="376" y="779"/>
                  </a:lnTo>
                  <a:lnTo>
                    <a:pt x="387" y="781"/>
                  </a:lnTo>
                  <a:lnTo>
                    <a:pt x="396" y="781"/>
                  </a:lnTo>
                  <a:lnTo>
                    <a:pt x="407" y="781"/>
                  </a:lnTo>
                  <a:lnTo>
                    <a:pt x="416" y="781"/>
                  </a:lnTo>
                  <a:lnTo>
                    <a:pt x="427" y="781"/>
                  </a:lnTo>
                  <a:lnTo>
                    <a:pt x="436" y="781"/>
                  </a:lnTo>
                  <a:lnTo>
                    <a:pt x="445" y="781"/>
                  </a:lnTo>
                  <a:lnTo>
                    <a:pt x="456" y="781"/>
                  </a:lnTo>
                  <a:lnTo>
                    <a:pt x="465" y="781"/>
                  </a:lnTo>
                  <a:lnTo>
                    <a:pt x="474" y="781"/>
                  </a:lnTo>
                  <a:lnTo>
                    <a:pt x="483" y="781"/>
                  </a:lnTo>
                  <a:lnTo>
                    <a:pt x="492" y="781"/>
                  </a:lnTo>
                  <a:lnTo>
                    <a:pt x="501" y="781"/>
                  </a:lnTo>
                  <a:lnTo>
                    <a:pt x="510" y="781"/>
                  </a:lnTo>
                  <a:lnTo>
                    <a:pt x="519" y="779"/>
                  </a:lnTo>
                  <a:lnTo>
                    <a:pt x="528" y="779"/>
                  </a:lnTo>
                  <a:lnTo>
                    <a:pt x="537" y="779"/>
                  </a:lnTo>
                  <a:lnTo>
                    <a:pt x="547" y="777"/>
                  </a:lnTo>
                  <a:lnTo>
                    <a:pt x="556" y="777"/>
                  </a:lnTo>
                  <a:lnTo>
                    <a:pt x="567" y="777"/>
                  </a:lnTo>
                  <a:lnTo>
                    <a:pt x="576" y="777"/>
                  </a:lnTo>
                  <a:lnTo>
                    <a:pt x="587" y="775"/>
                  </a:lnTo>
                  <a:lnTo>
                    <a:pt x="596" y="773"/>
                  </a:lnTo>
                  <a:lnTo>
                    <a:pt x="607" y="773"/>
                  </a:lnTo>
                  <a:lnTo>
                    <a:pt x="616" y="771"/>
                  </a:lnTo>
                  <a:lnTo>
                    <a:pt x="626" y="770"/>
                  </a:lnTo>
                  <a:lnTo>
                    <a:pt x="637" y="770"/>
                  </a:lnTo>
                  <a:lnTo>
                    <a:pt x="646" y="768"/>
                  </a:lnTo>
                  <a:lnTo>
                    <a:pt x="657" y="768"/>
                  </a:lnTo>
                  <a:lnTo>
                    <a:pt x="666" y="766"/>
                  </a:lnTo>
                  <a:lnTo>
                    <a:pt x="677" y="764"/>
                  </a:lnTo>
                  <a:lnTo>
                    <a:pt x="688" y="762"/>
                  </a:lnTo>
                  <a:lnTo>
                    <a:pt x="697" y="761"/>
                  </a:lnTo>
                  <a:lnTo>
                    <a:pt x="708" y="759"/>
                  </a:lnTo>
                  <a:lnTo>
                    <a:pt x="719" y="757"/>
                  </a:lnTo>
                  <a:lnTo>
                    <a:pt x="728" y="757"/>
                  </a:lnTo>
                  <a:lnTo>
                    <a:pt x="739" y="755"/>
                  </a:lnTo>
                  <a:lnTo>
                    <a:pt x="748" y="753"/>
                  </a:lnTo>
                  <a:lnTo>
                    <a:pt x="759" y="751"/>
                  </a:lnTo>
                  <a:lnTo>
                    <a:pt x="768" y="750"/>
                  </a:lnTo>
                  <a:lnTo>
                    <a:pt x="779" y="748"/>
                  </a:lnTo>
                  <a:lnTo>
                    <a:pt x="788" y="746"/>
                  </a:lnTo>
                  <a:lnTo>
                    <a:pt x="799" y="744"/>
                  </a:lnTo>
                  <a:lnTo>
                    <a:pt x="808" y="742"/>
                  </a:lnTo>
                  <a:lnTo>
                    <a:pt x="817" y="741"/>
                  </a:lnTo>
                  <a:lnTo>
                    <a:pt x="826" y="739"/>
                  </a:lnTo>
                  <a:lnTo>
                    <a:pt x="835" y="737"/>
                  </a:lnTo>
                  <a:lnTo>
                    <a:pt x="844" y="735"/>
                  </a:lnTo>
                  <a:lnTo>
                    <a:pt x="854" y="733"/>
                  </a:lnTo>
                  <a:lnTo>
                    <a:pt x="863" y="731"/>
                  </a:lnTo>
                  <a:lnTo>
                    <a:pt x="872" y="728"/>
                  </a:lnTo>
                  <a:lnTo>
                    <a:pt x="879" y="726"/>
                  </a:lnTo>
                  <a:lnTo>
                    <a:pt x="888" y="726"/>
                  </a:lnTo>
                  <a:lnTo>
                    <a:pt x="895" y="722"/>
                  </a:lnTo>
                  <a:lnTo>
                    <a:pt x="903" y="721"/>
                  </a:lnTo>
                  <a:lnTo>
                    <a:pt x="910" y="719"/>
                  </a:lnTo>
                  <a:lnTo>
                    <a:pt x="919" y="717"/>
                  </a:lnTo>
                  <a:lnTo>
                    <a:pt x="924" y="717"/>
                  </a:lnTo>
                  <a:lnTo>
                    <a:pt x="932" y="715"/>
                  </a:lnTo>
                  <a:lnTo>
                    <a:pt x="939" y="713"/>
                  </a:lnTo>
                  <a:lnTo>
                    <a:pt x="944" y="712"/>
                  </a:lnTo>
                  <a:lnTo>
                    <a:pt x="952" y="708"/>
                  </a:lnTo>
                  <a:lnTo>
                    <a:pt x="957" y="708"/>
                  </a:lnTo>
                  <a:lnTo>
                    <a:pt x="962" y="706"/>
                  </a:lnTo>
                  <a:lnTo>
                    <a:pt x="968" y="704"/>
                  </a:lnTo>
                  <a:lnTo>
                    <a:pt x="972" y="702"/>
                  </a:lnTo>
                  <a:lnTo>
                    <a:pt x="975" y="701"/>
                  </a:lnTo>
                  <a:lnTo>
                    <a:pt x="981" y="699"/>
                  </a:lnTo>
                  <a:lnTo>
                    <a:pt x="984" y="697"/>
                  </a:lnTo>
                  <a:lnTo>
                    <a:pt x="988" y="695"/>
                  </a:lnTo>
                  <a:lnTo>
                    <a:pt x="992" y="693"/>
                  </a:lnTo>
                  <a:lnTo>
                    <a:pt x="993" y="693"/>
                  </a:lnTo>
                  <a:lnTo>
                    <a:pt x="995" y="692"/>
                  </a:lnTo>
                  <a:lnTo>
                    <a:pt x="999" y="690"/>
                  </a:lnTo>
                  <a:lnTo>
                    <a:pt x="1001" y="688"/>
                  </a:lnTo>
                  <a:lnTo>
                    <a:pt x="1001" y="686"/>
                  </a:lnTo>
                  <a:lnTo>
                    <a:pt x="1001" y="682"/>
                  </a:lnTo>
                  <a:lnTo>
                    <a:pt x="1001" y="679"/>
                  </a:lnTo>
                  <a:lnTo>
                    <a:pt x="1002" y="677"/>
                  </a:lnTo>
                  <a:lnTo>
                    <a:pt x="1002" y="670"/>
                  </a:lnTo>
                  <a:lnTo>
                    <a:pt x="1002" y="666"/>
                  </a:lnTo>
                  <a:lnTo>
                    <a:pt x="1002" y="659"/>
                  </a:lnTo>
                  <a:lnTo>
                    <a:pt x="1002" y="652"/>
                  </a:lnTo>
                  <a:lnTo>
                    <a:pt x="1002" y="644"/>
                  </a:lnTo>
                  <a:lnTo>
                    <a:pt x="1002" y="635"/>
                  </a:lnTo>
                  <a:lnTo>
                    <a:pt x="1002" y="626"/>
                  </a:lnTo>
                  <a:lnTo>
                    <a:pt x="1002" y="617"/>
                  </a:lnTo>
                  <a:lnTo>
                    <a:pt x="1002" y="606"/>
                  </a:lnTo>
                  <a:lnTo>
                    <a:pt x="1002" y="595"/>
                  </a:lnTo>
                  <a:lnTo>
                    <a:pt x="1002" y="584"/>
                  </a:lnTo>
                  <a:lnTo>
                    <a:pt x="1002" y="574"/>
                  </a:lnTo>
                  <a:lnTo>
                    <a:pt x="1002" y="561"/>
                  </a:lnTo>
                  <a:lnTo>
                    <a:pt x="1002" y="548"/>
                  </a:lnTo>
                  <a:lnTo>
                    <a:pt x="1001" y="535"/>
                  </a:lnTo>
                  <a:lnTo>
                    <a:pt x="1001" y="521"/>
                  </a:lnTo>
                  <a:lnTo>
                    <a:pt x="1001" y="506"/>
                  </a:lnTo>
                  <a:lnTo>
                    <a:pt x="1001" y="494"/>
                  </a:lnTo>
                  <a:lnTo>
                    <a:pt x="1001" y="479"/>
                  </a:lnTo>
                  <a:lnTo>
                    <a:pt x="1001" y="465"/>
                  </a:lnTo>
                  <a:lnTo>
                    <a:pt x="1001" y="450"/>
                  </a:lnTo>
                  <a:lnTo>
                    <a:pt x="1001" y="434"/>
                  </a:lnTo>
                  <a:lnTo>
                    <a:pt x="1001" y="419"/>
                  </a:lnTo>
                  <a:lnTo>
                    <a:pt x="1001" y="405"/>
                  </a:lnTo>
                  <a:lnTo>
                    <a:pt x="999" y="390"/>
                  </a:lnTo>
                  <a:lnTo>
                    <a:pt x="999" y="374"/>
                  </a:lnTo>
                  <a:lnTo>
                    <a:pt x="999" y="359"/>
                  </a:lnTo>
                  <a:lnTo>
                    <a:pt x="999" y="343"/>
                  </a:lnTo>
                  <a:lnTo>
                    <a:pt x="999" y="327"/>
                  </a:lnTo>
                  <a:lnTo>
                    <a:pt x="999" y="312"/>
                  </a:lnTo>
                  <a:lnTo>
                    <a:pt x="997" y="296"/>
                  </a:lnTo>
                  <a:lnTo>
                    <a:pt x="997" y="281"/>
                  </a:lnTo>
                  <a:lnTo>
                    <a:pt x="997" y="265"/>
                  </a:lnTo>
                  <a:lnTo>
                    <a:pt x="997" y="250"/>
                  </a:lnTo>
                  <a:lnTo>
                    <a:pt x="997" y="236"/>
                  </a:lnTo>
                  <a:lnTo>
                    <a:pt x="997" y="223"/>
                  </a:lnTo>
                  <a:lnTo>
                    <a:pt x="995" y="207"/>
                  </a:lnTo>
                  <a:lnTo>
                    <a:pt x="995" y="192"/>
                  </a:lnTo>
                  <a:lnTo>
                    <a:pt x="995" y="180"/>
                  </a:lnTo>
                  <a:lnTo>
                    <a:pt x="995" y="167"/>
                  </a:lnTo>
                  <a:lnTo>
                    <a:pt x="995" y="154"/>
                  </a:lnTo>
                  <a:lnTo>
                    <a:pt x="995" y="141"/>
                  </a:lnTo>
                  <a:lnTo>
                    <a:pt x="995" y="129"/>
                  </a:lnTo>
                  <a:lnTo>
                    <a:pt x="995" y="118"/>
                  </a:lnTo>
                  <a:lnTo>
                    <a:pt x="993" y="105"/>
                  </a:lnTo>
                  <a:lnTo>
                    <a:pt x="993" y="94"/>
                  </a:lnTo>
                  <a:lnTo>
                    <a:pt x="993" y="83"/>
                  </a:lnTo>
                  <a:lnTo>
                    <a:pt x="993" y="74"/>
                  </a:lnTo>
                  <a:lnTo>
                    <a:pt x="993" y="65"/>
                  </a:lnTo>
                  <a:lnTo>
                    <a:pt x="993" y="58"/>
                  </a:lnTo>
                  <a:lnTo>
                    <a:pt x="993" y="51"/>
                  </a:lnTo>
                  <a:lnTo>
                    <a:pt x="993" y="43"/>
                  </a:lnTo>
                  <a:lnTo>
                    <a:pt x="993" y="36"/>
                  </a:lnTo>
                  <a:lnTo>
                    <a:pt x="993" y="31"/>
                  </a:lnTo>
                  <a:lnTo>
                    <a:pt x="993" y="25"/>
                  </a:lnTo>
                  <a:lnTo>
                    <a:pt x="993" y="22"/>
                  </a:lnTo>
                  <a:lnTo>
                    <a:pt x="993" y="20"/>
                  </a:lnTo>
                  <a:lnTo>
                    <a:pt x="993" y="18"/>
                  </a:lnTo>
                  <a:lnTo>
                    <a:pt x="993" y="16"/>
                  </a:lnTo>
                  <a:lnTo>
                    <a:pt x="975" y="52"/>
                  </a:lnTo>
                  <a:lnTo>
                    <a:pt x="977" y="675"/>
                  </a:lnTo>
                  <a:lnTo>
                    <a:pt x="975" y="675"/>
                  </a:lnTo>
                  <a:lnTo>
                    <a:pt x="973" y="675"/>
                  </a:lnTo>
                  <a:lnTo>
                    <a:pt x="972" y="675"/>
                  </a:lnTo>
                  <a:lnTo>
                    <a:pt x="968" y="677"/>
                  </a:lnTo>
                  <a:lnTo>
                    <a:pt x="964" y="677"/>
                  </a:lnTo>
                  <a:lnTo>
                    <a:pt x="962" y="679"/>
                  </a:lnTo>
                  <a:lnTo>
                    <a:pt x="961" y="679"/>
                  </a:lnTo>
                  <a:lnTo>
                    <a:pt x="957" y="681"/>
                  </a:lnTo>
                  <a:lnTo>
                    <a:pt x="953" y="681"/>
                  </a:lnTo>
                  <a:lnTo>
                    <a:pt x="950" y="682"/>
                  </a:lnTo>
                  <a:lnTo>
                    <a:pt x="946" y="684"/>
                  </a:lnTo>
                  <a:lnTo>
                    <a:pt x="943" y="686"/>
                  </a:lnTo>
                  <a:lnTo>
                    <a:pt x="939" y="686"/>
                  </a:lnTo>
                  <a:lnTo>
                    <a:pt x="933" y="688"/>
                  </a:lnTo>
                  <a:lnTo>
                    <a:pt x="930" y="688"/>
                  </a:lnTo>
                  <a:lnTo>
                    <a:pt x="924" y="690"/>
                  </a:lnTo>
                  <a:lnTo>
                    <a:pt x="919" y="692"/>
                  </a:lnTo>
                  <a:lnTo>
                    <a:pt x="913" y="693"/>
                  </a:lnTo>
                  <a:lnTo>
                    <a:pt x="908" y="695"/>
                  </a:lnTo>
                  <a:lnTo>
                    <a:pt x="903" y="697"/>
                  </a:lnTo>
                  <a:lnTo>
                    <a:pt x="897" y="699"/>
                  </a:lnTo>
                  <a:lnTo>
                    <a:pt x="890" y="701"/>
                  </a:lnTo>
                  <a:lnTo>
                    <a:pt x="884" y="702"/>
                  </a:lnTo>
                  <a:lnTo>
                    <a:pt x="877" y="704"/>
                  </a:lnTo>
                  <a:lnTo>
                    <a:pt x="870" y="706"/>
                  </a:lnTo>
                  <a:lnTo>
                    <a:pt x="863" y="708"/>
                  </a:lnTo>
                  <a:lnTo>
                    <a:pt x="855" y="710"/>
                  </a:lnTo>
                  <a:lnTo>
                    <a:pt x="848" y="712"/>
                  </a:lnTo>
                  <a:lnTo>
                    <a:pt x="839" y="713"/>
                  </a:lnTo>
                  <a:lnTo>
                    <a:pt x="832" y="715"/>
                  </a:lnTo>
                  <a:lnTo>
                    <a:pt x="823" y="717"/>
                  </a:lnTo>
                  <a:lnTo>
                    <a:pt x="815" y="719"/>
                  </a:lnTo>
                  <a:lnTo>
                    <a:pt x="806" y="721"/>
                  </a:lnTo>
                  <a:lnTo>
                    <a:pt x="797" y="722"/>
                  </a:lnTo>
                  <a:lnTo>
                    <a:pt x="788" y="724"/>
                  </a:lnTo>
                  <a:lnTo>
                    <a:pt x="779" y="726"/>
                  </a:lnTo>
                  <a:lnTo>
                    <a:pt x="768" y="728"/>
                  </a:lnTo>
                  <a:lnTo>
                    <a:pt x="759" y="730"/>
                  </a:lnTo>
                  <a:lnTo>
                    <a:pt x="748" y="731"/>
                  </a:lnTo>
                  <a:lnTo>
                    <a:pt x="739" y="733"/>
                  </a:lnTo>
                  <a:lnTo>
                    <a:pt x="728" y="735"/>
                  </a:lnTo>
                  <a:lnTo>
                    <a:pt x="717" y="737"/>
                  </a:lnTo>
                  <a:lnTo>
                    <a:pt x="706" y="739"/>
                  </a:lnTo>
                  <a:lnTo>
                    <a:pt x="697" y="741"/>
                  </a:lnTo>
                  <a:lnTo>
                    <a:pt x="685" y="741"/>
                  </a:lnTo>
                  <a:lnTo>
                    <a:pt x="674" y="742"/>
                  </a:lnTo>
                  <a:lnTo>
                    <a:pt x="663" y="744"/>
                  </a:lnTo>
                  <a:lnTo>
                    <a:pt x="650" y="746"/>
                  </a:lnTo>
                  <a:lnTo>
                    <a:pt x="637" y="748"/>
                  </a:lnTo>
                  <a:lnTo>
                    <a:pt x="626" y="748"/>
                  </a:lnTo>
                  <a:lnTo>
                    <a:pt x="614" y="750"/>
                  </a:lnTo>
                  <a:lnTo>
                    <a:pt x="603" y="751"/>
                  </a:lnTo>
                  <a:lnTo>
                    <a:pt x="588" y="751"/>
                  </a:lnTo>
                  <a:lnTo>
                    <a:pt x="576" y="753"/>
                  </a:lnTo>
                  <a:lnTo>
                    <a:pt x="563" y="753"/>
                  </a:lnTo>
                  <a:lnTo>
                    <a:pt x="550" y="755"/>
                  </a:lnTo>
                  <a:lnTo>
                    <a:pt x="537" y="755"/>
                  </a:lnTo>
                  <a:lnTo>
                    <a:pt x="523" y="757"/>
                  </a:lnTo>
                  <a:lnTo>
                    <a:pt x="510" y="757"/>
                  </a:lnTo>
                  <a:lnTo>
                    <a:pt x="498" y="759"/>
                  </a:lnTo>
                  <a:lnTo>
                    <a:pt x="483" y="759"/>
                  </a:lnTo>
                  <a:lnTo>
                    <a:pt x="468" y="759"/>
                  </a:lnTo>
                  <a:lnTo>
                    <a:pt x="456" y="759"/>
                  </a:lnTo>
                  <a:lnTo>
                    <a:pt x="441" y="759"/>
                  </a:lnTo>
                  <a:lnTo>
                    <a:pt x="429" y="759"/>
                  </a:lnTo>
                  <a:lnTo>
                    <a:pt x="416" y="759"/>
                  </a:lnTo>
                  <a:lnTo>
                    <a:pt x="401" y="759"/>
                  </a:lnTo>
                  <a:lnTo>
                    <a:pt x="390" y="759"/>
                  </a:lnTo>
                  <a:lnTo>
                    <a:pt x="378" y="759"/>
                  </a:lnTo>
                  <a:lnTo>
                    <a:pt x="365" y="759"/>
                  </a:lnTo>
                  <a:lnTo>
                    <a:pt x="352" y="759"/>
                  </a:lnTo>
                  <a:lnTo>
                    <a:pt x="341" y="759"/>
                  </a:lnTo>
                  <a:lnTo>
                    <a:pt x="330" y="759"/>
                  </a:lnTo>
                  <a:lnTo>
                    <a:pt x="318" y="759"/>
                  </a:lnTo>
                  <a:lnTo>
                    <a:pt x="307" y="757"/>
                  </a:lnTo>
                  <a:lnTo>
                    <a:pt x="296" y="757"/>
                  </a:lnTo>
                  <a:lnTo>
                    <a:pt x="285" y="757"/>
                  </a:lnTo>
                  <a:lnTo>
                    <a:pt x="274" y="757"/>
                  </a:lnTo>
                  <a:lnTo>
                    <a:pt x="263" y="755"/>
                  </a:lnTo>
                  <a:lnTo>
                    <a:pt x="254" y="755"/>
                  </a:lnTo>
                  <a:lnTo>
                    <a:pt x="243" y="753"/>
                  </a:lnTo>
                  <a:lnTo>
                    <a:pt x="234" y="753"/>
                  </a:lnTo>
                  <a:lnTo>
                    <a:pt x="223" y="753"/>
                  </a:lnTo>
                  <a:lnTo>
                    <a:pt x="216" y="751"/>
                  </a:lnTo>
                  <a:lnTo>
                    <a:pt x="205" y="751"/>
                  </a:lnTo>
                  <a:lnTo>
                    <a:pt x="196" y="750"/>
                  </a:lnTo>
                  <a:lnTo>
                    <a:pt x="189" y="750"/>
                  </a:lnTo>
                  <a:lnTo>
                    <a:pt x="180" y="748"/>
                  </a:lnTo>
                  <a:lnTo>
                    <a:pt x="172" y="748"/>
                  </a:lnTo>
                  <a:lnTo>
                    <a:pt x="163" y="748"/>
                  </a:lnTo>
                  <a:lnTo>
                    <a:pt x="154" y="746"/>
                  </a:lnTo>
                  <a:lnTo>
                    <a:pt x="149" y="746"/>
                  </a:lnTo>
                  <a:lnTo>
                    <a:pt x="140" y="744"/>
                  </a:lnTo>
                  <a:lnTo>
                    <a:pt x="132" y="742"/>
                  </a:lnTo>
                  <a:lnTo>
                    <a:pt x="125" y="741"/>
                  </a:lnTo>
                  <a:lnTo>
                    <a:pt x="120" y="741"/>
                  </a:lnTo>
                  <a:lnTo>
                    <a:pt x="113" y="739"/>
                  </a:lnTo>
                  <a:lnTo>
                    <a:pt x="105" y="739"/>
                  </a:lnTo>
                  <a:lnTo>
                    <a:pt x="100" y="737"/>
                  </a:lnTo>
                  <a:lnTo>
                    <a:pt x="94" y="737"/>
                  </a:lnTo>
                  <a:lnTo>
                    <a:pt x="87" y="735"/>
                  </a:lnTo>
                  <a:lnTo>
                    <a:pt x="83" y="735"/>
                  </a:lnTo>
                  <a:lnTo>
                    <a:pt x="78" y="733"/>
                  </a:lnTo>
                  <a:lnTo>
                    <a:pt x="73" y="731"/>
                  </a:lnTo>
                  <a:lnTo>
                    <a:pt x="67" y="731"/>
                  </a:lnTo>
                  <a:lnTo>
                    <a:pt x="63" y="730"/>
                  </a:lnTo>
                  <a:lnTo>
                    <a:pt x="58" y="730"/>
                  </a:lnTo>
                  <a:lnTo>
                    <a:pt x="56" y="728"/>
                  </a:lnTo>
                  <a:lnTo>
                    <a:pt x="51" y="726"/>
                  </a:lnTo>
                  <a:lnTo>
                    <a:pt x="47" y="726"/>
                  </a:lnTo>
                  <a:lnTo>
                    <a:pt x="43" y="726"/>
                  </a:lnTo>
                  <a:lnTo>
                    <a:pt x="40" y="724"/>
                  </a:lnTo>
                  <a:lnTo>
                    <a:pt x="34" y="722"/>
                  </a:lnTo>
                  <a:lnTo>
                    <a:pt x="31" y="721"/>
                  </a:lnTo>
                  <a:lnTo>
                    <a:pt x="25" y="719"/>
                  </a:lnTo>
                  <a:lnTo>
                    <a:pt x="24" y="719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0" y="715"/>
                  </a:lnTo>
                  <a:lnTo>
                    <a:pt x="20" y="713"/>
                  </a:lnTo>
                  <a:lnTo>
                    <a:pt x="20" y="710"/>
                  </a:lnTo>
                  <a:lnTo>
                    <a:pt x="20" y="706"/>
                  </a:lnTo>
                  <a:lnTo>
                    <a:pt x="20" y="701"/>
                  </a:lnTo>
                  <a:lnTo>
                    <a:pt x="20" y="695"/>
                  </a:lnTo>
                  <a:lnTo>
                    <a:pt x="20" y="690"/>
                  </a:lnTo>
                  <a:lnTo>
                    <a:pt x="20" y="684"/>
                  </a:lnTo>
                  <a:lnTo>
                    <a:pt x="20" y="675"/>
                  </a:lnTo>
                  <a:lnTo>
                    <a:pt x="20" y="666"/>
                  </a:lnTo>
                  <a:lnTo>
                    <a:pt x="20" y="657"/>
                  </a:lnTo>
                  <a:lnTo>
                    <a:pt x="20" y="648"/>
                  </a:lnTo>
                  <a:lnTo>
                    <a:pt x="20" y="637"/>
                  </a:lnTo>
                  <a:lnTo>
                    <a:pt x="20" y="626"/>
                  </a:lnTo>
                  <a:lnTo>
                    <a:pt x="20" y="615"/>
                  </a:lnTo>
                  <a:lnTo>
                    <a:pt x="20" y="604"/>
                  </a:lnTo>
                  <a:lnTo>
                    <a:pt x="20" y="592"/>
                  </a:lnTo>
                  <a:lnTo>
                    <a:pt x="20" y="579"/>
                  </a:lnTo>
                  <a:lnTo>
                    <a:pt x="22" y="564"/>
                  </a:lnTo>
                  <a:lnTo>
                    <a:pt x="22" y="552"/>
                  </a:lnTo>
                  <a:lnTo>
                    <a:pt x="22" y="537"/>
                  </a:lnTo>
                  <a:lnTo>
                    <a:pt x="22" y="523"/>
                  </a:lnTo>
                  <a:lnTo>
                    <a:pt x="24" y="508"/>
                  </a:lnTo>
                  <a:lnTo>
                    <a:pt x="24" y="494"/>
                  </a:lnTo>
                  <a:lnTo>
                    <a:pt x="24" y="479"/>
                  </a:lnTo>
                  <a:lnTo>
                    <a:pt x="24" y="463"/>
                  </a:lnTo>
                  <a:lnTo>
                    <a:pt x="25" y="448"/>
                  </a:lnTo>
                  <a:lnTo>
                    <a:pt x="25" y="432"/>
                  </a:lnTo>
                  <a:lnTo>
                    <a:pt x="25" y="416"/>
                  </a:lnTo>
                  <a:lnTo>
                    <a:pt x="25" y="401"/>
                  </a:lnTo>
                  <a:lnTo>
                    <a:pt x="25" y="385"/>
                  </a:lnTo>
                  <a:lnTo>
                    <a:pt x="27" y="368"/>
                  </a:lnTo>
                  <a:lnTo>
                    <a:pt x="27" y="352"/>
                  </a:lnTo>
                  <a:lnTo>
                    <a:pt x="27" y="336"/>
                  </a:lnTo>
                  <a:lnTo>
                    <a:pt x="29" y="321"/>
                  </a:lnTo>
                  <a:lnTo>
                    <a:pt x="29" y="305"/>
                  </a:lnTo>
                  <a:lnTo>
                    <a:pt x="29" y="288"/>
                  </a:lnTo>
                  <a:lnTo>
                    <a:pt x="29" y="274"/>
                  </a:lnTo>
                  <a:lnTo>
                    <a:pt x="31" y="258"/>
                  </a:lnTo>
                  <a:lnTo>
                    <a:pt x="31" y="243"/>
                  </a:lnTo>
                  <a:lnTo>
                    <a:pt x="31" y="229"/>
                  </a:lnTo>
                  <a:lnTo>
                    <a:pt x="31" y="214"/>
                  </a:lnTo>
                  <a:lnTo>
                    <a:pt x="33" y="200"/>
                  </a:lnTo>
                  <a:lnTo>
                    <a:pt x="33" y="187"/>
                  </a:lnTo>
                  <a:lnTo>
                    <a:pt x="33" y="172"/>
                  </a:lnTo>
                  <a:lnTo>
                    <a:pt x="34" y="160"/>
                  </a:lnTo>
                  <a:lnTo>
                    <a:pt x="34" y="147"/>
                  </a:lnTo>
                  <a:lnTo>
                    <a:pt x="34" y="134"/>
                  </a:lnTo>
                  <a:lnTo>
                    <a:pt x="34" y="123"/>
                  </a:lnTo>
                  <a:lnTo>
                    <a:pt x="36" y="112"/>
                  </a:lnTo>
                  <a:lnTo>
                    <a:pt x="36" y="101"/>
                  </a:lnTo>
                  <a:lnTo>
                    <a:pt x="36" y="92"/>
                  </a:lnTo>
                  <a:lnTo>
                    <a:pt x="36" y="82"/>
                  </a:lnTo>
                  <a:lnTo>
                    <a:pt x="36" y="72"/>
                  </a:lnTo>
                  <a:lnTo>
                    <a:pt x="36" y="65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8" y="45"/>
                  </a:lnTo>
                  <a:lnTo>
                    <a:pt x="38" y="42"/>
                  </a:lnTo>
                  <a:lnTo>
                    <a:pt x="38" y="38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30"/>
            <p:cNvSpPr>
              <a:spLocks/>
            </p:cNvSpPr>
            <p:nvPr/>
          </p:nvSpPr>
          <p:spPr bwMode="auto">
            <a:xfrm>
              <a:off x="2852" y="1265"/>
              <a:ext cx="36" cy="95"/>
            </a:xfrm>
            <a:custGeom>
              <a:avLst/>
              <a:gdLst>
                <a:gd name="T0" fmla="*/ 0 w 29"/>
                <a:gd name="T1" fmla="*/ 9 h 91"/>
                <a:gd name="T2" fmla="*/ 0 w 29"/>
                <a:gd name="T3" fmla="*/ 9 h 91"/>
                <a:gd name="T4" fmla="*/ 0 w 29"/>
                <a:gd name="T5" fmla="*/ 11 h 91"/>
                <a:gd name="T6" fmla="*/ 0 w 29"/>
                <a:gd name="T7" fmla="*/ 15 h 91"/>
                <a:gd name="T8" fmla="*/ 0 w 29"/>
                <a:gd name="T9" fmla="*/ 20 h 91"/>
                <a:gd name="T10" fmla="*/ 0 w 29"/>
                <a:gd name="T11" fmla="*/ 24 h 91"/>
                <a:gd name="T12" fmla="*/ 0 w 29"/>
                <a:gd name="T13" fmla="*/ 28 h 91"/>
                <a:gd name="T14" fmla="*/ 0 w 29"/>
                <a:gd name="T15" fmla="*/ 31 h 91"/>
                <a:gd name="T16" fmla="*/ 0 w 29"/>
                <a:gd name="T17" fmla="*/ 35 h 91"/>
                <a:gd name="T18" fmla="*/ 0 w 29"/>
                <a:gd name="T19" fmla="*/ 39 h 91"/>
                <a:gd name="T20" fmla="*/ 0 w 29"/>
                <a:gd name="T21" fmla="*/ 42 h 91"/>
                <a:gd name="T22" fmla="*/ 1 w 29"/>
                <a:gd name="T23" fmla="*/ 46 h 91"/>
                <a:gd name="T24" fmla="*/ 1 w 29"/>
                <a:gd name="T25" fmla="*/ 49 h 91"/>
                <a:gd name="T26" fmla="*/ 1 w 29"/>
                <a:gd name="T27" fmla="*/ 53 h 91"/>
                <a:gd name="T28" fmla="*/ 1 w 29"/>
                <a:gd name="T29" fmla="*/ 57 h 91"/>
                <a:gd name="T30" fmla="*/ 1 w 29"/>
                <a:gd name="T31" fmla="*/ 60 h 91"/>
                <a:gd name="T32" fmla="*/ 3 w 29"/>
                <a:gd name="T33" fmla="*/ 64 h 91"/>
                <a:gd name="T34" fmla="*/ 3 w 29"/>
                <a:gd name="T35" fmla="*/ 68 h 91"/>
                <a:gd name="T36" fmla="*/ 3 w 29"/>
                <a:gd name="T37" fmla="*/ 71 h 91"/>
                <a:gd name="T38" fmla="*/ 3 w 29"/>
                <a:gd name="T39" fmla="*/ 75 h 91"/>
                <a:gd name="T40" fmla="*/ 5 w 29"/>
                <a:gd name="T41" fmla="*/ 78 h 91"/>
                <a:gd name="T42" fmla="*/ 7 w 29"/>
                <a:gd name="T43" fmla="*/ 82 h 91"/>
                <a:gd name="T44" fmla="*/ 7 w 29"/>
                <a:gd name="T45" fmla="*/ 88 h 91"/>
                <a:gd name="T46" fmla="*/ 9 w 29"/>
                <a:gd name="T47" fmla="*/ 89 h 91"/>
                <a:gd name="T48" fmla="*/ 10 w 29"/>
                <a:gd name="T49" fmla="*/ 91 h 91"/>
                <a:gd name="T50" fmla="*/ 18 w 29"/>
                <a:gd name="T51" fmla="*/ 89 h 91"/>
                <a:gd name="T52" fmla="*/ 23 w 29"/>
                <a:gd name="T53" fmla="*/ 86 h 91"/>
                <a:gd name="T54" fmla="*/ 27 w 29"/>
                <a:gd name="T55" fmla="*/ 80 h 91"/>
                <a:gd name="T56" fmla="*/ 29 w 29"/>
                <a:gd name="T57" fmla="*/ 80 h 91"/>
                <a:gd name="T58" fmla="*/ 29 w 29"/>
                <a:gd name="T59" fmla="*/ 78 h 91"/>
                <a:gd name="T60" fmla="*/ 29 w 29"/>
                <a:gd name="T61" fmla="*/ 77 h 91"/>
                <a:gd name="T62" fmla="*/ 29 w 29"/>
                <a:gd name="T63" fmla="*/ 73 h 91"/>
                <a:gd name="T64" fmla="*/ 29 w 29"/>
                <a:gd name="T65" fmla="*/ 68 h 91"/>
                <a:gd name="T66" fmla="*/ 27 w 29"/>
                <a:gd name="T67" fmla="*/ 66 h 91"/>
                <a:gd name="T68" fmla="*/ 27 w 29"/>
                <a:gd name="T69" fmla="*/ 62 h 91"/>
                <a:gd name="T70" fmla="*/ 27 w 29"/>
                <a:gd name="T71" fmla="*/ 58 h 91"/>
                <a:gd name="T72" fmla="*/ 27 w 29"/>
                <a:gd name="T73" fmla="*/ 57 h 91"/>
                <a:gd name="T74" fmla="*/ 25 w 29"/>
                <a:gd name="T75" fmla="*/ 53 h 91"/>
                <a:gd name="T76" fmla="*/ 25 w 29"/>
                <a:gd name="T77" fmla="*/ 49 h 91"/>
                <a:gd name="T78" fmla="*/ 25 w 29"/>
                <a:gd name="T79" fmla="*/ 46 h 91"/>
                <a:gd name="T80" fmla="*/ 25 w 29"/>
                <a:gd name="T81" fmla="*/ 42 h 91"/>
                <a:gd name="T82" fmla="*/ 23 w 29"/>
                <a:gd name="T83" fmla="*/ 39 h 91"/>
                <a:gd name="T84" fmla="*/ 23 w 29"/>
                <a:gd name="T85" fmla="*/ 35 h 91"/>
                <a:gd name="T86" fmla="*/ 23 w 29"/>
                <a:gd name="T87" fmla="*/ 31 h 91"/>
                <a:gd name="T88" fmla="*/ 23 w 29"/>
                <a:gd name="T89" fmla="*/ 29 h 91"/>
                <a:gd name="T90" fmla="*/ 21 w 29"/>
                <a:gd name="T91" fmla="*/ 26 h 91"/>
                <a:gd name="T92" fmla="*/ 21 w 29"/>
                <a:gd name="T93" fmla="*/ 22 h 91"/>
                <a:gd name="T94" fmla="*/ 21 w 29"/>
                <a:gd name="T95" fmla="*/ 20 h 91"/>
                <a:gd name="T96" fmla="*/ 21 w 29"/>
                <a:gd name="T97" fmla="*/ 17 h 91"/>
                <a:gd name="T98" fmla="*/ 19 w 29"/>
                <a:gd name="T99" fmla="*/ 11 h 91"/>
                <a:gd name="T100" fmla="*/ 18 w 29"/>
                <a:gd name="T101" fmla="*/ 8 h 91"/>
                <a:gd name="T102" fmla="*/ 16 w 29"/>
                <a:gd name="T103" fmla="*/ 4 h 91"/>
                <a:gd name="T104" fmla="*/ 16 w 29"/>
                <a:gd name="T105" fmla="*/ 4 h 91"/>
                <a:gd name="T106" fmla="*/ 14 w 29"/>
                <a:gd name="T107" fmla="*/ 0 h 91"/>
                <a:gd name="T108" fmla="*/ 10 w 29"/>
                <a:gd name="T109" fmla="*/ 0 h 91"/>
                <a:gd name="T110" fmla="*/ 9 w 29"/>
                <a:gd name="T111" fmla="*/ 2 h 91"/>
                <a:gd name="T112" fmla="*/ 5 w 29"/>
                <a:gd name="T113" fmla="*/ 4 h 91"/>
                <a:gd name="T114" fmla="*/ 1 w 29"/>
                <a:gd name="T115" fmla="*/ 8 h 91"/>
                <a:gd name="T116" fmla="*/ 0 w 29"/>
                <a:gd name="T117" fmla="*/ 9 h 91"/>
                <a:gd name="T118" fmla="*/ 0 w 29"/>
                <a:gd name="T119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" h="91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3" y="75"/>
                  </a:lnTo>
                  <a:lnTo>
                    <a:pt x="5" y="78"/>
                  </a:lnTo>
                  <a:lnTo>
                    <a:pt x="7" y="82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0" y="91"/>
                  </a:lnTo>
                  <a:lnTo>
                    <a:pt x="18" y="89"/>
                  </a:lnTo>
                  <a:lnTo>
                    <a:pt x="23" y="86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3"/>
                  </a:lnTo>
                  <a:lnTo>
                    <a:pt x="29" y="68"/>
                  </a:lnTo>
                  <a:lnTo>
                    <a:pt x="27" y="66"/>
                  </a:lnTo>
                  <a:lnTo>
                    <a:pt x="27" y="62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5" y="42"/>
                  </a:lnTo>
                  <a:lnTo>
                    <a:pt x="23" y="39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7"/>
                  </a:lnTo>
                  <a:lnTo>
                    <a:pt x="19" y="11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31"/>
            <p:cNvSpPr>
              <a:spLocks/>
            </p:cNvSpPr>
            <p:nvPr/>
          </p:nvSpPr>
          <p:spPr bwMode="auto">
            <a:xfrm>
              <a:off x="2545" y="1277"/>
              <a:ext cx="26" cy="98"/>
            </a:xfrm>
            <a:custGeom>
              <a:avLst/>
              <a:gdLst>
                <a:gd name="T0" fmla="*/ 5 w 21"/>
                <a:gd name="T1" fmla="*/ 0 h 95"/>
                <a:gd name="T2" fmla="*/ 3 w 21"/>
                <a:gd name="T3" fmla="*/ 0 h 95"/>
                <a:gd name="T4" fmla="*/ 3 w 21"/>
                <a:gd name="T5" fmla="*/ 4 h 95"/>
                <a:gd name="T6" fmla="*/ 3 w 21"/>
                <a:gd name="T7" fmla="*/ 8 h 95"/>
                <a:gd name="T8" fmla="*/ 1 w 21"/>
                <a:gd name="T9" fmla="*/ 11 h 95"/>
                <a:gd name="T10" fmla="*/ 1 w 21"/>
                <a:gd name="T11" fmla="*/ 17 h 95"/>
                <a:gd name="T12" fmla="*/ 1 w 21"/>
                <a:gd name="T13" fmla="*/ 22 h 95"/>
                <a:gd name="T14" fmla="*/ 1 w 21"/>
                <a:gd name="T15" fmla="*/ 26 h 95"/>
                <a:gd name="T16" fmla="*/ 0 w 21"/>
                <a:gd name="T17" fmla="*/ 29 h 95"/>
                <a:gd name="T18" fmla="*/ 0 w 21"/>
                <a:gd name="T19" fmla="*/ 31 h 95"/>
                <a:gd name="T20" fmla="*/ 0 w 21"/>
                <a:gd name="T21" fmla="*/ 35 h 95"/>
                <a:gd name="T22" fmla="*/ 0 w 21"/>
                <a:gd name="T23" fmla="*/ 38 h 95"/>
                <a:gd name="T24" fmla="*/ 0 w 21"/>
                <a:gd name="T25" fmla="*/ 42 h 95"/>
                <a:gd name="T26" fmla="*/ 0 w 21"/>
                <a:gd name="T27" fmla="*/ 46 h 95"/>
                <a:gd name="T28" fmla="*/ 0 w 21"/>
                <a:gd name="T29" fmla="*/ 49 h 95"/>
                <a:gd name="T30" fmla="*/ 0 w 21"/>
                <a:gd name="T31" fmla="*/ 53 h 95"/>
                <a:gd name="T32" fmla="*/ 0 w 21"/>
                <a:gd name="T33" fmla="*/ 57 h 95"/>
                <a:gd name="T34" fmla="*/ 0 w 21"/>
                <a:gd name="T35" fmla="*/ 60 h 95"/>
                <a:gd name="T36" fmla="*/ 0 w 21"/>
                <a:gd name="T37" fmla="*/ 64 h 95"/>
                <a:gd name="T38" fmla="*/ 0 w 21"/>
                <a:gd name="T39" fmla="*/ 66 h 95"/>
                <a:gd name="T40" fmla="*/ 0 w 21"/>
                <a:gd name="T41" fmla="*/ 69 h 95"/>
                <a:gd name="T42" fmla="*/ 1 w 21"/>
                <a:gd name="T43" fmla="*/ 73 h 95"/>
                <a:gd name="T44" fmla="*/ 1 w 21"/>
                <a:gd name="T45" fmla="*/ 77 h 95"/>
                <a:gd name="T46" fmla="*/ 3 w 21"/>
                <a:gd name="T47" fmla="*/ 80 h 95"/>
                <a:gd name="T48" fmla="*/ 7 w 21"/>
                <a:gd name="T49" fmla="*/ 86 h 95"/>
                <a:gd name="T50" fmla="*/ 9 w 21"/>
                <a:gd name="T51" fmla="*/ 89 h 95"/>
                <a:gd name="T52" fmla="*/ 10 w 21"/>
                <a:gd name="T53" fmla="*/ 91 h 95"/>
                <a:gd name="T54" fmla="*/ 12 w 21"/>
                <a:gd name="T55" fmla="*/ 93 h 95"/>
                <a:gd name="T56" fmla="*/ 14 w 21"/>
                <a:gd name="T57" fmla="*/ 95 h 95"/>
                <a:gd name="T58" fmla="*/ 18 w 21"/>
                <a:gd name="T59" fmla="*/ 95 h 95"/>
                <a:gd name="T60" fmla="*/ 19 w 21"/>
                <a:gd name="T61" fmla="*/ 93 h 95"/>
                <a:gd name="T62" fmla="*/ 19 w 21"/>
                <a:gd name="T63" fmla="*/ 89 h 95"/>
                <a:gd name="T64" fmla="*/ 21 w 21"/>
                <a:gd name="T65" fmla="*/ 86 h 95"/>
                <a:gd name="T66" fmla="*/ 21 w 21"/>
                <a:gd name="T67" fmla="*/ 84 h 95"/>
                <a:gd name="T68" fmla="*/ 21 w 21"/>
                <a:gd name="T69" fmla="*/ 82 h 95"/>
                <a:gd name="T70" fmla="*/ 19 w 21"/>
                <a:gd name="T71" fmla="*/ 0 h 95"/>
                <a:gd name="T72" fmla="*/ 5 w 21"/>
                <a:gd name="T73" fmla="*/ 0 h 95"/>
                <a:gd name="T74" fmla="*/ 5 w 21"/>
                <a:gd name="T7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95">
                  <a:moveTo>
                    <a:pt x="5" y="0"/>
                  </a:moveTo>
                  <a:lnTo>
                    <a:pt x="3" y="0"/>
                  </a:lnTo>
                  <a:lnTo>
                    <a:pt x="3" y="4"/>
                  </a:lnTo>
                  <a:lnTo>
                    <a:pt x="3" y="8"/>
                  </a:lnTo>
                  <a:lnTo>
                    <a:pt x="1" y="11"/>
                  </a:lnTo>
                  <a:lnTo>
                    <a:pt x="1" y="17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3"/>
                  </a:lnTo>
                  <a:lnTo>
                    <a:pt x="1" y="77"/>
                  </a:lnTo>
                  <a:lnTo>
                    <a:pt x="3" y="80"/>
                  </a:lnTo>
                  <a:lnTo>
                    <a:pt x="7" y="86"/>
                  </a:lnTo>
                  <a:lnTo>
                    <a:pt x="9" y="89"/>
                  </a:lnTo>
                  <a:lnTo>
                    <a:pt x="10" y="91"/>
                  </a:lnTo>
                  <a:lnTo>
                    <a:pt x="12" y="93"/>
                  </a:lnTo>
                  <a:lnTo>
                    <a:pt x="14" y="95"/>
                  </a:lnTo>
                  <a:lnTo>
                    <a:pt x="18" y="95"/>
                  </a:lnTo>
                  <a:lnTo>
                    <a:pt x="19" y="93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19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32"/>
            <p:cNvSpPr>
              <a:spLocks/>
            </p:cNvSpPr>
            <p:nvPr/>
          </p:nvSpPr>
          <p:spPr bwMode="auto">
            <a:xfrm>
              <a:off x="2964" y="1233"/>
              <a:ext cx="76" cy="142"/>
            </a:xfrm>
            <a:custGeom>
              <a:avLst/>
              <a:gdLst>
                <a:gd name="T0" fmla="*/ 0 w 62"/>
                <a:gd name="T1" fmla="*/ 12 h 138"/>
                <a:gd name="T2" fmla="*/ 0 w 62"/>
                <a:gd name="T3" fmla="*/ 12 h 138"/>
                <a:gd name="T4" fmla="*/ 0 w 62"/>
                <a:gd name="T5" fmla="*/ 16 h 138"/>
                <a:gd name="T6" fmla="*/ 0 w 62"/>
                <a:gd name="T7" fmla="*/ 20 h 138"/>
                <a:gd name="T8" fmla="*/ 2 w 62"/>
                <a:gd name="T9" fmla="*/ 22 h 138"/>
                <a:gd name="T10" fmla="*/ 4 w 62"/>
                <a:gd name="T11" fmla="*/ 25 h 138"/>
                <a:gd name="T12" fmla="*/ 6 w 62"/>
                <a:gd name="T13" fmla="*/ 31 h 138"/>
                <a:gd name="T14" fmla="*/ 6 w 62"/>
                <a:gd name="T15" fmla="*/ 34 h 138"/>
                <a:gd name="T16" fmla="*/ 8 w 62"/>
                <a:gd name="T17" fmla="*/ 40 h 138"/>
                <a:gd name="T18" fmla="*/ 9 w 62"/>
                <a:gd name="T19" fmla="*/ 45 h 138"/>
                <a:gd name="T20" fmla="*/ 11 w 62"/>
                <a:gd name="T21" fmla="*/ 51 h 138"/>
                <a:gd name="T22" fmla="*/ 13 w 62"/>
                <a:gd name="T23" fmla="*/ 56 h 138"/>
                <a:gd name="T24" fmla="*/ 15 w 62"/>
                <a:gd name="T25" fmla="*/ 61 h 138"/>
                <a:gd name="T26" fmla="*/ 17 w 62"/>
                <a:gd name="T27" fmla="*/ 67 h 138"/>
                <a:gd name="T28" fmla="*/ 18 w 62"/>
                <a:gd name="T29" fmla="*/ 72 h 138"/>
                <a:gd name="T30" fmla="*/ 20 w 62"/>
                <a:gd name="T31" fmla="*/ 78 h 138"/>
                <a:gd name="T32" fmla="*/ 22 w 62"/>
                <a:gd name="T33" fmla="*/ 85 h 138"/>
                <a:gd name="T34" fmla="*/ 24 w 62"/>
                <a:gd name="T35" fmla="*/ 90 h 138"/>
                <a:gd name="T36" fmla="*/ 26 w 62"/>
                <a:gd name="T37" fmla="*/ 96 h 138"/>
                <a:gd name="T38" fmla="*/ 28 w 62"/>
                <a:gd name="T39" fmla="*/ 101 h 138"/>
                <a:gd name="T40" fmla="*/ 29 w 62"/>
                <a:gd name="T41" fmla="*/ 107 h 138"/>
                <a:gd name="T42" fmla="*/ 31 w 62"/>
                <a:gd name="T43" fmla="*/ 110 h 138"/>
                <a:gd name="T44" fmla="*/ 33 w 62"/>
                <a:gd name="T45" fmla="*/ 116 h 138"/>
                <a:gd name="T46" fmla="*/ 35 w 62"/>
                <a:gd name="T47" fmla="*/ 120 h 138"/>
                <a:gd name="T48" fmla="*/ 37 w 62"/>
                <a:gd name="T49" fmla="*/ 123 h 138"/>
                <a:gd name="T50" fmla="*/ 38 w 62"/>
                <a:gd name="T51" fmla="*/ 127 h 138"/>
                <a:gd name="T52" fmla="*/ 40 w 62"/>
                <a:gd name="T53" fmla="*/ 130 h 138"/>
                <a:gd name="T54" fmla="*/ 44 w 62"/>
                <a:gd name="T55" fmla="*/ 134 h 138"/>
                <a:gd name="T56" fmla="*/ 48 w 62"/>
                <a:gd name="T57" fmla="*/ 138 h 138"/>
                <a:gd name="T58" fmla="*/ 51 w 62"/>
                <a:gd name="T59" fmla="*/ 138 h 138"/>
                <a:gd name="T60" fmla="*/ 55 w 62"/>
                <a:gd name="T61" fmla="*/ 136 h 138"/>
                <a:gd name="T62" fmla="*/ 58 w 62"/>
                <a:gd name="T63" fmla="*/ 134 h 138"/>
                <a:gd name="T64" fmla="*/ 60 w 62"/>
                <a:gd name="T65" fmla="*/ 132 h 138"/>
                <a:gd name="T66" fmla="*/ 62 w 62"/>
                <a:gd name="T67" fmla="*/ 127 h 138"/>
                <a:gd name="T68" fmla="*/ 62 w 62"/>
                <a:gd name="T69" fmla="*/ 123 h 138"/>
                <a:gd name="T70" fmla="*/ 17 w 62"/>
                <a:gd name="T71" fmla="*/ 0 h 138"/>
                <a:gd name="T72" fmla="*/ 0 w 62"/>
                <a:gd name="T73" fmla="*/ 12 h 138"/>
                <a:gd name="T74" fmla="*/ 0 w 62"/>
                <a:gd name="T75" fmla="*/ 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2" h="138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6" y="31"/>
                  </a:lnTo>
                  <a:lnTo>
                    <a:pt x="6" y="34"/>
                  </a:lnTo>
                  <a:lnTo>
                    <a:pt x="8" y="40"/>
                  </a:lnTo>
                  <a:lnTo>
                    <a:pt x="9" y="45"/>
                  </a:lnTo>
                  <a:lnTo>
                    <a:pt x="11" y="51"/>
                  </a:lnTo>
                  <a:lnTo>
                    <a:pt x="13" y="56"/>
                  </a:lnTo>
                  <a:lnTo>
                    <a:pt x="15" y="61"/>
                  </a:lnTo>
                  <a:lnTo>
                    <a:pt x="17" y="67"/>
                  </a:lnTo>
                  <a:lnTo>
                    <a:pt x="18" y="72"/>
                  </a:lnTo>
                  <a:lnTo>
                    <a:pt x="20" y="78"/>
                  </a:lnTo>
                  <a:lnTo>
                    <a:pt x="22" y="85"/>
                  </a:lnTo>
                  <a:lnTo>
                    <a:pt x="24" y="90"/>
                  </a:lnTo>
                  <a:lnTo>
                    <a:pt x="26" y="96"/>
                  </a:lnTo>
                  <a:lnTo>
                    <a:pt x="28" y="101"/>
                  </a:lnTo>
                  <a:lnTo>
                    <a:pt x="29" y="107"/>
                  </a:lnTo>
                  <a:lnTo>
                    <a:pt x="31" y="110"/>
                  </a:lnTo>
                  <a:lnTo>
                    <a:pt x="33" y="116"/>
                  </a:lnTo>
                  <a:lnTo>
                    <a:pt x="35" y="120"/>
                  </a:lnTo>
                  <a:lnTo>
                    <a:pt x="37" y="123"/>
                  </a:lnTo>
                  <a:lnTo>
                    <a:pt x="38" y="127"/>
                  </a:lnTo>
                  <a:lnTo>
                    <a:pt x="40" y="130"/>
                  </a:lnTo>
                  <a:lnTo>
                    <a:pt x="44" y="134"/>
                  </a:lnTo>
                  <a:lnTo>
                    <a:pt x="48" y="138"/>
                  </a:lnTo>
                  <a:lnTo>
                    <a:pt x="51" y="138"/>
                  </a:lnTo>
                  <a:lnTo>
                    <a:pt x="55" y="136"/>
                  </a:lnTo>
                  <a:lnTo>
                    <a:pt x="58" y="134"/>
                  </a:lnTo>
                  <a:lnTo>
                    <a:pt x="60" y="132"/>
                  </a:lnTo>
                  <a:lnTo>
                    <a:pt x="62" y="127"/>
                  </a:lnTo>
                  <a:lnTo>
                    <a:pt x="62" y="123"/>
                  </a:lnTo>
                  <a:lnTo>
                    <a:pt x="17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33"/>
            <p:cNvSpPr>
              <a:spLocks/>
            </p:cNvSpPr>
            <p:nvPr/>
          </p:nvSpPr>
          <p:spPr bwMode="auto">
            <a:xfrm>
              <a:off x="2387" y="1578"/>
              <a:ext cx="27" cy="188"/>
            </a:xfrm>
            <a:custGeom>
              <a:avLst/>
              <a:gdLst>
                <a:gd name="T0" fmla="*/ 0 w 22"/>
                <a:gd name="T1" fmla="*/ 7 h 181"/>
                <a:gd name="T2" fmla="*/ 0 w 22"/>
                <a:gd name="T3" fmla="*/ 7 h 181"/>
                <a:gd name="T4" fmla="*/ 0 w 22"/>
                <a:gd name="T5" fmla="*/ 9 h 181"/>
                <a:gd name="T6" fmla="*/ 0 w 22"/>
                <a:gd name="T7" fmla="*/ 11 h 181"/>
                <a:gd name="T8" fmla="*/ 0 w 22"/>
                <a:gd name="T9" fmla="*/ 14 h 181"/>
                <a:gd name="T10" fmla="*/ 0 w 22"/>
                <a:gd name="T11" fmla="*/ 18 h 181"/>
                <a:gd name="T12" fmla="*/ 0 w 22"/>
                <a:gd name="T13" fmla="*/ 22 h 181"/>
                <a:gd name="T14" fmla="*/ 0 w 22"/>
                <a:gd name="T15" fmla="*/ 27 h 181"/>
                <a:gd name="T16" fmla="*/ 0 w 22"/>
                <a:gd name="T17" fmla="*/ 32 h 181"/>
                <a:gd name="T18" fmla="*/ 0 w 22"/>
                <a:gd name="T19" fmla="*/ 36 h 181"/>
                <a:gd name="T20" fmla="*/ 0 w 22"/>
                <a:gd name="T21" fmla="*/ 40 h 181"/>
                <a:gd name="T22" fmla="*/ 0 w 22"/>
                <a:gd name="T23" fmla="*/ 42 h 181"/>
                <a:gd name="T24" fmla="*/ 0 w 22"/>
                <a:gd name="T25" fmla="*/ 45 h 181"/>
                <a:gd name="T26" fmla="*/ 0 w 22"/>
                <a:gd name="T27" fmla="*/ 49 h 181"/>
                <a:gd name="T28" fmla="*/ 0 w 22"/>
                <a:gd name="T29" fmla="*/ 52 h 181"/>
                <a:gd name="T30" fmla="*/ 0 w 22"/>
                <a:gd name="T31" fmla="*/ 56 h 181"/>
                <a:gd name="T32" fmla="*/ 0 w 22"/>
                <a:gd name="T33" fmla="*/ 60 h 181"/>
                <a:gd name="T34" fmla="*/ 0 w 22"/>
                <a:gd name="T35" fmla="*/ 63 h 181"/>
                <a:gd name="T36" fmla="*/ 0 w 22"/>
                <a:gd name="T37" fmla="*/ 67 h 181"/>
                <a:gd name="T38" fmla="*/ 0 w 22"/>
                <a:gd name="T39" fmla="*/ 71 h 181"/>
                <a:gd name="T40" fmla="*/ 0 w 22"/>
                <a:gd name="T41" fmla="*/ 76 h 181"/>
                <a:gd name="T42" fmla="*/ 0 w 22"/>
                <a:gd name="T43" fmla="*/ 80 h 181"/>
                <a:gd name="T44" fmla="*/ 0 w 22"/>
                <a:gd name="T45" fmla="*/ 83 h 181"/>
                <a:gd name="T46" fmla="*/ 0 w 22"/>
                <a:gd name="T47" fmla="*/ 87 h 181"/>
                <a:gd name="T48" fmla="*/ 0 w 22"/>
                <a:gd name="T49" fmla="*/ 92 h 181"/>
                <a:gd name="T50" fmla="*/ 0 w 22"/>
                <a:gd name="T51" fmla="*/ 96 h 181"/>
                <a:gd name="T52" fmla="*/ 0 w 22"/>
                <a:gd name="T53" fmla="*/ 100 h 181"/>
                <a:gd name="T54" fmla="*/ 0 w 22"/>
                <a:gd name="T55" fmla="*/ 103 h 181"/>
                <a:gd name="T56" fmla="*/ 0 w 22"/>
                <a:gd name="T57" fmla="*/ 107 h 181"/>
                <a:gd name="T58" fmla="*/ 0 w 22"/>
                <a:gd name="T59" fmla="*/ 111 h 181"/>
                <a:gd name="T60" fmla="*/ 0 w 22"/>
                <a:gd name="T61" fmla="*/ 116 h 181"/>
                <a:gd name="T62" fmla="*/ 0 w 22"/>
                <a:gd name="T63" fmla="*/ 120 h 181"/>
                <a:gd name="T64" fmla="*/ 0 w 22"/>
                <a:gd name="T65" fmla="*/ 123 h 181"/>
                <a:gd name="T66" fmla="*/ 0 w 22"/>
                <a:gd name="T67" fmla="*/ 127 h 181"/>
                <a:gd name="T68" fmla="*/ 0 w 22"/>
                <a:gd name="T69" fmla="*/ 131 h 181"/>
                <a:gd name="T70" fmla="*/ 0 w 22"/>
                <a:gd name="T71" fmla="*/ 134 h 181"/>
                <a:gd name="T72" fmla="*/ 2 w 22"/>
                <a:gd name="T73" fmla="*/ 138 h 181"/>
                <a:gd name="T74" fmla="*/ 2 w 22"/>
                <a:gd name="T75" fmla="*/ 141 h 181"/>
                <a:gd name="T76" fmla="*/ 2 w 22"/>
                <a:gd name="T77" fmla="*/ 145 h 181"/>
                <a:gd name="T78" fmla="*/ 2 w 22"/>
                <a:gd name="T79" fmla="*/ 149 h 181"/>
                <a:gd name="T80" fmla="*/ 2 w 22"/>
                <a:gd name="T81" fmla="*/ 150 h 181"/>
                <a:gd name="T82" fmla="*/ 2 w 22"/>
                <a:gd name="T83" fmla="*/ 156 h 181"/>
                <a:gd name="T84" fmla="*/ 2 w 22"/>
                <a:gd name="T85" fmla="*/ 161 h 181"/>
                <a:gd name="T86" fmla="*/ 4 w 22"/>
                <a:gd name="T87" fmla="*/ 167 h 181"/>
                <a:gd name="T88" fmla="*/ 4 w 22"/>
                <a:gd name="T89" fmla="*/ 172 h 181"/>
                <a:gd name="T90" fmla="*/ 4 w 22"/>
                <a:gd name="T91" fmla="*/ 174 h 181"/>
                <a:gd name="T92" fmla="*/ 6 w 22"/>
                <a:gd name="T93" fmla="*/ 178 h 181"/>
                <a:gd name="T94" fmla="*/ 6 w 22"/>
                <a:gd name="T95" fmla="*/ 180 h 181"/>
                <a:gd name="T96" fmla="*/ 8 w 22"/>
                <a:gd name="T97" fmla="*/ 181 h 181"/>
                <a:gd name="T98" fmla="*/ 11 w 22"/>
                <a:gd name="T99" fmla="*/ 181 h 181"/>
                <a:gd name="T100" fmla="*/ 17 w 22"/>
                <a:gd name="T101" fmla="*/ 180 h 181"/>
                <a:gd name="T102" fmla="*/ 20 w 22"/>
                <a:gd name="T103" fmla="*/ 178 h 181"/>
                <a:gd name="T104" fmla="*/ 22 w 22"/>
                <a:gd name="T105" fmla="*/ 178 h 181"/>
                <a:gd name="T106" fmla="*/ 15 w 22"/>
                <a:gd name="T107" fmla="*/ 0 h 181"/>
                <a:gd name="T108" fmla="*/ 0 w 22"/>
                <a:gd name="T109" fmla="*/ 7 h 181"/>
                <a:gd name="T110" fmla="*/ 0 w 22"/>
                <a:gd name="T111" fmla="*/ 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181">
                  <a:moveTo>
                    <a:pt x="0" y="7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2" y="138"/>
                  </a:lnTo>
                  <a:lnTo>
                    <a:pt x="2" y="141"/>
                  </a:lnTo>
                  <a:lnTo>
                    <a:pt x="2" y="145"/>
                  </a:lnTo>
                  <a:lnTo>
                    <a:pt x="2" y="149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2" y="161"/>
                  </a:lnTo>
                  <a:lnTo>
                    <a:pt x="4" y="167"/>
                  </a:lnTo>
                  <a:lnTo>
                    <a:pt x="4" y="172"/>
                  </a:lnTo>
                  <a:lnTo>
                    <a:pt x="4" y="174"/>
                  </a:lnTo>
                  <a:lnTo>
                    <a:pt x="6" y="178"/>
                  </a:lnTo>
                  <a:lnTo>
                    <a:pt x="6" y="180"/>
                  </a:lnTo>
                  <a:lnTo>
                    <a:pt x="8" y="181"/>
                  </a:lnTo>
                  <a:lnTo>
                    <a:pt x="11" y="181"/>
                  </a:lnTo>
                  <a:lnTo>
                    <a:pt x="17" y="180"/>
                  </a:lnTo>
                  <a:lnTo>
                    <a:pt x="20" y="178"/>
                  </a:lnTo>
                  <a:lnTo>
                    <a:pt x="22" y="178"/>
                  </a:lnTo>
                  <a:lnTo>
                    <a:pt x="15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34"/>
            <p:cNvSpPr>
              <a:spLocks/>
            </p:cNvSpPr>
            <p:nvPr/>
          </p:nvSpPr>
          <p:spPr bwMode="auto">
            <a:xfrm>
              <a:off x="2389" y="1554"/>
              <a:ext cx="487" cy="223"/>
            </a:xfrm>
            <a:custGeom>
              <a:avLst/>
              <a:gdLst>
                <a:gd name="T0" fmla="*/ 17 w 392"/>
                <a:gd name="T1" fmla="*/ 24 h 216"/>
                <a:gd name="T2" fmla="*/ 37 w 392"/>
                <a:gd name="T3" fmla="*/ 22 h 216"/>
                <a:gd name="T4" fmla="*/ 58 w 392"/>
                <a:gd name="T5" fmla="*/ 18 h 216"/>
                <a:gd name="T6" fmla="*/ 84 w 392"/>
                <a:gd name="T7" fmla="*/ 17 h 216"/>
                <a:gd name="T8" fmla="*/ 111 w 392"/>
                <a:gd name="T9" fmla="*/ 15 h 216"/>
                <a:gd name="T10" fmla="*/ 138 w 392"/>
                <a:gd name="T11" fmla="*/ 13 h 216"/>
                <a:gd name="T12" fmla="*/ 167 w 392"/>
                <a:gd name="T13" fmla="*/ 9 h 216"/>
                <a:gd name="T14" fmla="*/ 196 w 392"/>
                <a:gd name="T15" fmla="*/ 7 h 216"/>
                <a:gd name="T16" fmla="*/ 224 w 392"/>
                <a:gd name="T17" fmla="*/ 7 h 216"/>
                <a:gd name="T18" fmla="*/ 249 w 392"/>
                <a:gd name="T19" fmla="*/ 6 h 216"/>
                <a:gd name="T20" fmla="*/ 273 w 392"/>
                <a:gd name="T21" fmla="*/ 4 h 216"/>
                <a:gd name="T22" fmla="*/ 294 w 392"/>
                <a:gd name="T23" fmla="*/ 2 h 216"/>
                <a:gd name="T24" fmla="*/ 313 w 392"/>
                <a:gd name="T25" fmla="*/ 0 h 216"/>
                <a:gd name="T26" fmla="*/ 343 w 392"/>
                <a:gd name="T27" fmla="*/ 0 h 216"/>
                <a:gd name="T28" fmla="*/ 369 w 392"/>
                <a:gd name="T29" fmla="*/ 0 h 216"/>
                <a:gd name="T30" fmla="*/ 389 w 392"/>
                <a:gd name="T31" fmla="*/ 9 h 216"/>
                <a:gd name="T32" fmla="*/ 391 w 392"/>
                <a:gd name="T33" fmla="*/ 35 h 216"/>
                <a:gd name="T34" fmla="*/ 392 w 392"/>
                <a:gd name="T35" fmla="*/ 58 h 216"/>
                <a:gd name="T36" fmla="*/ 392 w 392"/>
                <a:gd name="T37" fmla="*/ 84 h 216"/>
                <a:gd name="T38" fmla="*/ 392 w 392"/>
                <a:gd name="T39" fmla="*/ 111 h 216"/>
                <a:gd name="T40" fmla="*/ 391 w 392"/>
                <a:gd name="T41" fmla="*/ 138 h 216"/>
                <a:gd name="T42" fmla="*/ 389 w 392"/>
                <a:gd name="T43" fmla="*/ 164 h 216"/>
                <a:gd name="T44" fmla="*/ 389 w 392"/>
                <a:gd name="T45" fmla="*/ 185 h 216"/>
                <a:gd name="T46" fmla="*/ 385 w 392"/>
                <a:gd name="T47" fmla="*/ 209 h 216"/>
                <a:gd name="T48" fmla="*/ 374 w 392"/>
                <a:gd name="T49" fmla="*/ 216 h 216"/>
                <a:gd name="T50" fmla="*/ 351 w 392"/>
                <a:gd name="T51" fmla="*/ 216 h 216"/>
                <a:gd name="T52" fmla="*/ 313 w 392"/>
                <a:gd name="T53" fmla="*/ 216 h 216"/>
                <a:gd name="T54" fmla="*/ 267 w 392"/>
                <a:gd name="T55" fmla="*/ 214 h 216"/>
                <a:gd name="T56" fmla="*/ 216 w 392"/>
                <a:gd name="T57" fmla="*/ 214 h 216"/>
                <a:gd name="T58" fmla="*/ 164 w 392"/>
                <a:gd name="T59" fmla="*/ 213 h 216"/>
                <a:gd name="T60" fmla="*/ 113 w 392"/>
                <a:gd name="T61" fmla="*/ 211 h 216"/>
                <a:gd name="T62" fmla="*/ 69 w 392"/>
                <a:gd name="T63" fmla="*/ 209 h 216"/>
                <a:gd name="T64" fmla="*/ 33 w 392"/>
                <a:gd name="T65" fmla="*/ 207 h 216"/>
                <a:gd name="T66" fmla="*/ 11 w 392"/>
                <a:gd name="T67" fmla="*/ 207 h 216"/>
                <a:gd name="T68" fmla="*/ 9 w 392"/>
                <a:gd name="T69" fmla="*/ 191 h 216"/>
                <a:gd name="T70" fmla="*/ 29 w 392"/>
                <a:gd name="T71" fmla="*/ 191 h 216"/>
                <a:gd name="T72" fmla="*/ 62 w 392"/>
                <a:gd name="T73" fmla="*/ 193 h 216"/>
                <a:gd name="T74" fmla="*/ 104 w 392"/>
                <a:gd name="T75" fmla="*/ 194 h 216"/>
                <a:gd name="T76" fmla="*/ 153 w 392"/>
                <a:gd name="T77" fmla="*/ 196 h 216"/>
                <a:gd name="T78" fmla="*/ 204 w 392"/>
                <a:gd name="T79" fmla="*/ 198 h 216"/>
                <a:gd name="T80" fmla="*/ 253 w 392"/>
                <a:gd name="T81" fmla="*/ 198 h 216"/>
                <a:gd name="T82" fmla="*/ 296 w 392"/>
                <a:gd name="T83" fmla="*/ 200 h 216"/>
                <a:gd name="T84" fmla="*/ 334 w 392"/>
                <a:gd name="T85" fmla="*/ 200 h 216"/>
                <a:gd name="T86" fmla="*/ 360 w 392"/>
                <a:gd name="T87" fmla="*/ 198 h 216"/>
                <a:gd name="T88" fmla="*/ 371 w 392"/>
                <a:gd name="T89" fmla="*/ 193 h 216"/>
                <a:gd name="T90" fmla="*/ 373 w 392"/>
                <a:gd name="T91" fmla="*/ 164 h 216"/>
                <a:gd name="T92" fmla="*/ 373 w 392"/>
                <a:gd name="T93" fmla="*/ 142 h 216"/>
                <a:gd name="T94" fmla="*/ 374 w 392"/>
                <a:gd name="T95" fmla="*/ 118 h 216"/>
                <a:gd name="T96" fmla="*/ 374 w 392"/>
                <a:gd name="T97" fmla="*/ 95 h 216"/>
                <a:gd name="T98" fmla="*/ 374 w 392"/>
                <a:gd name="T99" fmla="*/ 71 h 216"/>
                <a:gd name="T100" fmla="*/ 374 w 392"/>
                <a:gd name="T101" fmla="*/ 49 h 216"/>
                <a:gd name="T102" fmla="*/ 373 w 392"/>
                <a:gd name="T103" fmla="*/ 24 h 216"/>
                <a:gd name="T104" fmla="*/ 362 w 392"/>
                <a:gd name="T105" fmla="*/ 17 h 216"/>
                <a:gd name="T106" fmla="*/ 336 w 392"/>
                <a:gd name="T107" fmla="*/ 17 h 216"/>
                <a:gd name="T108" fmla="*/ 302 w 392"/>
                <a:gd name="T109" fmla="*/ 20 h 216"/>
                <a:gd name="T110" fmla="*/ 256 w 392"/>
                <a:gd name="T111" fmla="*/ 22 h 216"/>
                <a:gd name="T112" fmla="*/ 207 w 392"/>
                <a:gd name="T113" fmla="*/ 26 h 216"/>
                <a:gd name="T114" fmla="*/ 158 w 392"/>
                <a:gd name="T115" fmla="*/ 29 h 216"/>
                <a:gd name="T116" fmla="*/ 109 w 392"/>
                <a:gd name="T117" fmla="*/ 31 h 216"/>
                <a:gd name="T118" fmla="*/ 66 w 392"/>
                <a:gd name="T119" fmla="*/ 35 h 216"/>
                <a:gd name="T120" fmla="*/ 31 w 392"/>
                <a:gd name="T121" fmla="*/ 36 h 216"/>
                <a:gd name="T122" fmla="*/ 9 w 392"/>
                <a:gd name="T123" fmla="*/ 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2" h="216">
                  <a:moveTo>
                    <a:pt x="0" y="26"/>
                  </a:moveTo>
                  <a:lnTo>
                    <a:pt x="2" y="26"/>
                  </a:lnTo>
                  <a:lnTo>
                    <a:pt x="6" y="26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22" y="24"/>
                  </a:lnTo>
                  <a:lnTo>
                    <a:pt x="26" y="24"/>
                  </a:lnTo>
                  <a:lnTo>
                    <a:pt x="27" y="22"/>
                  </a:lnTo>
                  <a:lnTo>
                    <a:pt x="31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8" y="18"/>
                  </a:lnTo>
                  <a:lnTo>
                    <a:pt x="62" y="18"/>
                  </a:lnTo>
                  <a:lnTo>
                    <a:pt x="67" y="18"/>
                  </a:lnTo>
                  <a:lnTo>
                    <a:pt x="71" y="18"/>
                  </a:lnTo>
                  <a:lnTo>
                    <a:pt x="75" y="18"/>
                  </a:lnTo>
                  <a:lnTo>
                    <a:pt x="80" y="18"/>
                  </a:lnTo>
                  <a:lnTo>
                    <a:pt x="84" y="17"/>
                  </a:lnTo>
                  <a:lnTo>
                    <a:pt x="89" y="17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102" y="15"/>
                  </a:lnTo>
                  <a:lnTo>
                    <a:pt x="106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0" y="13"/>
                  </a:lnTo>
                  <a:lnTo>
                    <a:pt x="126" y="13"/>
                  </a:lnTo>
                  <a:lnTo>
                    <a:pt x="129" y="13"/>
                  </a:lnTo>
                  <a:lnTo>
                    <a:pt x="135" y="13"/>
                  </a:lnTo>
                  <a:lnTo>
                    <a:pt x="138" y="13"/>
                  </a:lnTo>
                  <a:lnTo>
                    <a:pt x="144" y="11"/>
                  </a:lnTo>
                  <a:lnTo>
                    <a:pt x="149" y="11"/>
                  </a:lnTo>
                  <a:lnTo>
                    <a:pt x="155" y="11"/>
                  </a:lnTo>
                  <a:lnTo>
                    <a:pt x="158" y="11"/>
                  </a:lnTo>
                  <a:lnTo>
                    <a:pt x="164" y="9"/>
                  </a:lnTo>
                  <a:lnTo>
                    <a:pt x="167" y="9"/>
                  </a:lnTo>
                  <a:lnTo>
                    <a:pt x="173" y="9"/>
                  </a:lnTo>
                  <a:lnTo>
                    <a:pt x="176" y="9"/>
                  </a:lnTo>
                  <a:lnTo>
                    <a:pt x="182" y="9"/>
                  </a:lnTo>
                  <a:lnTo>
                    <a:pt x="187" y="7"/>
                  </a:lnTo>
                  <a:lnTo>
                    <a:pt x="193" y="7"/>
                  </a:lnTo>
                  <a:lnTo>
                    <a:pt x="196" y="7"/>
                  </a:lnTo>
                  <a:lnTo>
                    <a:pt x="202" y="7"/>
                  </a:lnTo>
                  <a:lnTo>
                    <a:pt x="205" y="7"/>
                  </a:lnTo>
                  <a:lnTo>
                    <a:pt x="211" y="7"/>
                  </a:lnTo>
                  <a:lnTo>
                    <a:pt x="214" y="7"/>
                  </a:lnTo>
                  <a:lnTo>
                    <a:pt x="220" y="7"/>
                  </a:lnTo>
                  <a:lnTo>
                    <a:pt x="224" y="7"/>
                  </a:lnTo>
                  <a:lnTo>
                    <a:pt x="229" y="7"/>
                  </a:lnTo>
                  <a:lnTo>
                    <a:pt x="233" y="6"/>
                  </a:lnTo>
                  <a:lnTo>
                    <a:pt x="236" y="6"/>
                  </a:lnTo>
                  <a:lnTo>
                    <a:pt x="240" y="6"/>
                  </a:lnTo>
                  <a:lnTo>
                    <a:pt x="245" y="6"/>
                  </a:lnTo>
                  <a:lnTo>
                    <a:pt x="249" y="6"/>
                  </a:lnTo>
                  <a:lnTo>
                    <a:pt x="253" y="4"/>
                  </a:lnTo>
                  <a:lnTo>
                    <a:pt x="256" y="4"/>
                  </a:lnTo>
                  <a:lnTo>
                    <a:pt x="262" y="4"/>
                  </a:lnTo>
                  <a:lnTo>
                    <a:pt x="264" y="4"/>
                  </a:lnTo>
                  <a:lnTo>
                    <a:pt x="269" y="4"/>
                  </a:lnTo>
                  <a:lnTo>
                    <a:pt x="273" y="4"/>
                  </a:lnTo>
                  <a:lnTo>
                    <a:pt x="276" y="4"/>
                  </a:lnTo>
                  <a:lnTo>
                    <a:pt x="280" y="4"/>
                  </a:lnTo>
                  <a:lnTo>
                    <a:pt x="284" y="2"/>
                  </a:lnTo>
                  <a:lnTo>
                    <a:pt x="287" y="2"/>
                  </a:lnTo>
                  <a:lnTo>
                    <a:pt x="291" y="2"/>
                  </a:lnTo>
                  <a:lnTo>
                    <a:pt x="294" y="2"/>
                  </a:lnTo>
                  <a:lnTo>
                    <a:pt x="296" y="2"/>
                  </a:lnTo>
                  <a:lnTo>
                    <a:pt x="300" y="2"/>
                  </a:lnTo>
                  <a:lnTo>
                    <a:pt x="303" y="2"/>
                  </a:lnTo>
                  <a:lnTo>
                    <a:pt x="307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9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5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8" y="2"/>
                  </a:lnTo>
                  <a:lnTo>
                    <a:pt x="383" y="4"/>
                  </a:lnTo>
                  <a:lnTo>
                    <a:pt x="385" y="6"/>
                  </a:lnTo>
                  <a:lnTo>
                    <a:pt x="389" y="9"/>
                  </a:lnTo>
                  <a:lnTo>
                    <a:pt x="389" y="9"/>
                  </a:lnTo>
                  <a:lnTo>
                    <a:pt x="389" y="13"/>
                  </a:lnTo>
                  <a:lnTo>
                    <a:pt x="391" y="17"/>
                  </a:lnTo>
                  <a:lnTo>
                    <a:pt x="391" y="22"/>
                  </a:lnTo>
                  <a:lnTo>
                    <a:pt x="391" y="26"/>
                  </a:lnTo>
                  <a:lnTo>
                    <a:pt x="391" y="33"/>
                  </a:lnTo>
                  <a:lnTo>
                    <a:pt x="391" y="35"/>
                  </a:lnTo>
                  <a:lnTo>
                    <a:pt x="391" y="38"/>
                  </a:lnTo>
                  <a:lnTo>
                    <a:pt x="391" y="44"/>
                  </a:lnTo>
                  <a:lnTo>
                    <a:pt x="392" y="47"/>
                  </a:lnTo>
                  <a:lnTo>
                    <a:pt x="392" y="51"/>
                  </a:lnTo>
                  <a:lnTo>
                    <a:pt x="392" y="55"/>
                  </a:lnTo>
                  <a:lnTo>
                    <a:pt x="392" y="58"/>
                  </a:lnTo>
                  <a:lnTo>
                    <a:pt x="392" y="62"/>
                  </a:lnTo>
                  <a:lnTo>
                    <a:pt x="392" y="66"/>
                  </a:lnTo>
                  <a:lnTo>
                    <a:pt x="392" y="71"/>
                  </a:lnTo>
                  <a:lnTo>
                    <a:pt x="392" y="75"/>
                  </a:lnTo>
                  <a:lnTo>
                    <a:pt x="392" y="80"/>
                  </a:lnTo>
                  <a:lnTo>
                    <a:pt x="392" y="84"/>
                  </a:lnTo>
                  <a:lnTo>
                    <a:pt x="392" y="87"/>
                  </a:lnTo>
                  <a:lnTo>
                    <a:pt x="392" y="93"/>
                  </a:lnTo>
                  <a:lnTo>
                    <a:pt x="392" y="98"/>
                  </a:lnTo>
                  <a:lnTo>
                    <a:pt x="392" y="102"/>
                  </a:lnTo>
                  <a:lnTo>
                    <a:pt x="392" y="107"/>
                  </a:lnTo>
                  <a:lnTo>
                    <a:pt x="392" y="111"/>
                  </a:lnTo>
                  <a:lnTo>
                    <a:pt x="392" y="116"/>
                  </a:lnTo>
                  <a:lnTo>
                    <a:pt x="391" y="120"/>
                  </a:lnTo>
                  <a:lnTo>
                    <a:pt x="391" y="125"/>
                  </a:lnTo>
                  <a:lnTo>
                    <a:pt x="391" y="129"/>
                  </a:lnTo>
                  <a:lnTo>
                    <a:pt x="391" y="135"/>
                  </a:lnTo>
                  <a:lnTo>
                    <a:pt x="391" y="138"/>
                  </a:lnTo>
                  <a:lnTo>
                    <a:pt x="391" y="144"/>
                  </a:lnTo>
                  <a:lnTo>
                    <a:pt x="391" y="147"/>
                  </a:lnTo>
                  <a:lnTo>
                    <a:pt x="391" y="153"/>
                  </a:lnTo>
                  <a:lnTo>
                    <a:pt x="391" y="156"/>
                  </a:lnTo>
                  <a:lnTo>
                    <a:pt x="391" y="160"/>
                  </a:lnTo>
                  <a:lnTo>
                    <a:pt x="389" y="164"/>
                  </a:lnTo>
                  <a:lnTo>
                    <a:pt x="389" y="169"/>
                  </a:lnTo>
                  <a:lnTo>
                    <a:pt x="389" y="173"/>
                  </a:lnTo>
                  <a:lnTo>
                    <a:pt x="389" y="176"/>
                  </a:lnTo>
                  <a:lnTo>
                    <a:pt x="389" y="180"/>
                  </a:lnTo>
                  <a:lnTo>
                    <a:pt x="389" y="184"/>
                  </a:lnTo>
                  <a:lnTo>
                    <a:pt x="389" y="185"/>
                  </a:lnTo>
                  <a:lnTo>
                    <a:pt x="387" y="189"/>
                  </a:lnTo>
                  <a:lnTo>
                    <a:pt x="387" y="193"/>
                  </a:lnTo>
                  <a:lnTo>
                    <a:pt x="387" y="196"/>
                  </a:lnTo>
                  <a:lnTo>
                    <a:pt x="387" y="202"/>
                  </a:lnTo>
                  <a:lnTo>
                    <a:pt x="387" y="205"/>
                  </a:lnTo>
                  <a:lnTo>
                    <a:pt x="385" y="209"/>
                  </a:lnTo>
                  <a:lnTo>
                    <a:pt x="385" y="213"/>
                  </a:lnTo>
                  <a:lnTo>
                    <a:pt x="383" y="214"/>
                  </a:lnTo>
                  <a:lnTo>
                    <a:pt x="383" y="216"/>
                  </a:lnTo>
                  <a:lnTo>
                    <a:pt x="382" y="216"/>
                  </a:lnTo>
                  <a:lnTo>
                    <a:pt x="378" y="216"/>
                  </a:lnTo>
                  <a:lnTo>
                    <a:pt x="374" y="216"/>
                  </a:lnTo>
                  <a:lnTo>
                    <a:pt x="373" y="216"/>
                  </a:lnTo>
                  <a:lnTo>
                    <a:pt x="367" y="216"/>
                  </a:lnTo>
                  <a:lnTo>
                    <a:pt x="365" y="216"/>
                  </a:lnTo>
                  <a:lnTo>
                    <a:pt x="360" y="216"/>
                  </a:lnTo>
                  <a:lnTo>
                    <a:pt x="354" y="216"/>
                  </a:lnTo>
                  <a:lnTo>
                    <a:pt x="351" y="216"/>
                  </a:lnTo>
                  <a:lnTo>
                    <a:pt x="345" y="216"/>
                  </a:lnTo>
                  <a:lnTo>
                    <a:pt x="338" y="216"/>
                  </a:lnTo>
                  <a:lnTo>
                    <a:pt x="333" y="216"/>
                  </a:lnTo>
                  <a:lnTo>
                    <a:pt x="327" y="216"/>
                  </a:lnTo>
                  <a:lnTo>
                    <a:pt x="320" y="216"/>
                  </a:lnTo>
                  <a:lnTo>
                    <a:pt x="313" y="216"/>
                  </a:lnTo>
                  <a:lnTo>
                    <a:pt x="305" y="216"/>
                  </a:lnTo>
                  <a:lnTo>
                    <a:pt x="298" y="216"/>
                  </a:lnTo>
                  <a:lnTo>
                    <a:pt x="291" y="216"/>
                  </a:lnTo>
                  <a:lnTo>
                    <a:pt x="284" y="214"/>
                  </a:lnTo>
                  <a:lnTo>
                    <a:pt x="276" y="214"/>
                  </a:lnTo>
                  <a:lnTo>
                    <a:pt x="267" y="214"/>
                  </a:lnTo>
                  <a:lnTo>
                    <a:pt x="260" y="214"/>
                  </a:lnTo>
                  <a:lnTo>
                    <a:pt x="251" y="214"/>
                  </a:lnTo>
                  <a:lnTo>
                    <a:pt x="242" y="214"/>
                  </a:lnTo>
                  <a:lnTo>
                    <a:pt x="234" y="214"/>
                  </a:lnTo>
                  <a:lnTo>
                    <a:pt x="225" y="214"/>
                  </a:lnTo>
                  <a:lnTo>
                    <a:pt x="216" y="214"/>
                  </a:lnTo>
                  <a:lnTo>
                    <a:pt x="207" y="214"/>
                  </a:lnTo>
                  <a:lnTo>
                    <a:pt x="200" y="214"/>
                  </a:lnTo>
                  <a:lnTo>
                    <a:pt x="191" y="214"/>
                  </a:lnTo>
                  <a:lnTo>
                    <a:pt x="182" y="214"/>
                  </a:lnTo>
                  <a:lnTo>
                    <a:pt x="173" y="213"/>
                  </a:lnTo>
                  <a:lnTo>
                    <a:pt x="164" y="213"/>
                  </a:lnTo>
                  <a:lnTo>
                    <a:pt x="156" y="213"/>
                  </a:lnTo>
                  <a:lnTo>
                    <a:pt x="147" y="213"/>
                  </a:lnTo>
                  <a:lnTo>
                    <a:pt x="138" y="213"/>
                  </a:lnTo>
                  <a:lnTo>
                    <a:pt x="129" y="211"/>
                  </a:lnTo>
                  <a:lnTo>
                    <a:pt x="122" y="211"/>
                  </a:lnTo>
                  <a:lnTo>
                    <a:pt x="113" y="211"/>
                  </a:lnTo>
                  <a:lnTo>
                    <a:pt x="106" y="211"/>
                  </a:lnTo>
                  <a:lnTo>
                    <a:pt x="98" y="211"/>
                  </a:lnTo>
                  <a:lnTo>
                    <a:pt x="91" y="211"/>
                  </a:lnTo>
                  <a:lnTo>
                    <a:pt x="82" y="209"/>
                  </a:lnTo>
                  <a:lnTo>
                    <a:pt x="76" y="209"/>
                  </a:lnTo>
                  <a:lnTo>
                    <a:pt x="69" y="209"/>
                  </a:lnTo>
                  <a:lnTo>
                    <a:pt x="62" y="209"/>
                  </a:lnTo>
                  <a:lnTo>
                    <a:pt x="56" y="209"/>
                  </a:lnTo>
                  <a:lnTo>
                    <a:pt x="49" y="209"/>
                  </a:lnTo>
                  <a:lnTo>
                    <a:pt x="44" y="209"/>
                  </a:lnTo>
                  <a:lnTo>
                    <a:pt x="38" y="209"/>
                  </a:lnTo>
                  <a:lnTo>
                    <a:pt x="33" y="207"/>
                  </a:lnTo>
                  <a:lnTo>
                    <a:pt x="29" y="207"/>
                  </a:lnTo>
                  <a:lnTo>
                    <a:pt x="24" y="207"/>
                  </a:lnTo>
                  <a:lnTo>
                    <a:pt x="20" y="207"/>
                  </a:lnTo>
                  <a:lnTo>
                    <a:pt x="17" y="207"/>
                  </a:lnTo>
                  <a:lnTo>
                    <a:pt x="13" y="207"/>
                  </a:lnTo>
                  <a:lnTo>
                    <a:pt x="11" y="207"/>
                  </a:lnTo>
                  <a:lnTo>
                    <a:pt x="9" y="207"/>
                  </a:lnTo>
                  <a:lnTo>
                    <a:pt x="6" y="207"/>
                  </a:lnTo>
                  <a:lnTo>
                    <a:pt x="6" y="207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9" y="191"/>
                  </a:lnTo>
                  <a:lnTo>
                    <a:pt x="11" y="191"/>
                  </a:lnTo>
                  <a:lnTo>
                    <a:pt x="15" y="191"/>
                  </a:lnTo>
                  <a:lnTo>
                    <a:pt x="18" y="191"/>
                  </a:lnTo>
                  <a:lnTo>
                    <a:pt x="22" y="191"/>
                  </a:lnTo>
                  <a:lnTo>
                    <a:pt x="26" y="191"/>
                  </a:lnTo>
                  <a:lnTo>
                    <a:pt x="29" y="191"/>
                  </a:lnTo>
                  <a:lnTo>
                    <a:pt x="35" y="191"/>
                  </a:lnTo>
                  <a:lnTo>
                    <a:pt x="38" y="191"/>
                  </a:lnTo>
                  <a:lnTo>
                    <a:pt x="44" y="191"/>
                  </a:lnTo>
                  <a:lnTo>
                    <a:pt x="49" y="191"/>
                  </a:lnTo>
                  <a:lnTo>
                    <a:pt x="56" y="193"/>
                  </a:lnTo>
                  <a:lnTo>
                    <a:pt x="62" y="193"/>
                  </a:lnTo>
                  <a:lnTo>
                    <a:pt x="67" y="193"/>
                  </a:lnTo>
                  <a:lnTo>
                    <a:pt x="75" y="193"/>
                  </a:lnTo>
                  <a:lnTo>
                    <a:pt x="82" y="193"/>
                  </a:lnTo>
                  <a:lnTo>
                    <a:pt x="89" y="193"/>
                  </a:lnTo>
                  <a:lnTo>
                    <a:pt x="96" y="193"/>
                  </a:lnTo>
                  <a:lnTo>
                    <a:pt x="104" y="194"/>
                  </a:lnTo>
                  <a:lnTo>
                    <a:pt x="111" y="194"/>
                  </a:lnTo>
                  <a:lnTo>
                    <a:pt x="120" y="194"/>
                  </a:lnTo>
                  <a:lnTo>
                    <a:pt x="127" y="194"/>
                  </a:lnTo>
                  <a:lnTo>
                    <a:pt x="136" y="194"/>
                  </a:lnTo>
                  <a:lnTo>
                    <a:pt x="144" y="196"/>
                  </a:lnTo>
                  <a:lnTo>
                    <a:pt x="153" y="196"/>
                  </a:lnTo>
                  <a:lnTo>
                    <a:pt x="160" y="196"/>
                  </a:lnTo>
                  <a:lnTo>
                    <a:pt x="169" y="196"/>
                  </a:lnTo>
                  <a:lnTo>
                    <a:pt x="178" y="196"/>
                  </a:lnTo>
                  <a:lnTo>
                    <a:pt x="187" y="198"/>
                  </a:lnTo>
                  <a:lnTo>
                    <a:pt x="195" y="198"/>
                  </a:lnTo>
                  <a:lnTo>
                    <a:pt x="204" y="198"/>
                  </a:lnTo>
                  <a:lnTo>
                    <a:pt x="211" y="198"/>
                  </a:lnTo>
                  <a:lnTo>
                    <a:pt x="220" y="198"/>
                  </a:lnTo>
                  <a:lnTo>
                    <a:pt x="227" y="198"/>
                  </a:lnTo>
                  <a:lnTo>
                    <a:pt x="236" y="198"/>
                  </a:lnTo>
                  <a:lnTo>
                    <a:pt x="244" y="198"/>
                  </a:lnTo>
                  <a:lnTo>
                    <a:pt x="253" y="198"/>
                  </a:lnTo>
                  <a:lnTo>
                    <a:pt x="260" y="198"/>
                  </a:lnTo>
                  <a:lnTo>
                    <a:pt x="267" y="198"/>
                  </a:lnTo>
                  <a:lnTo>
                    <a:pt x="274" y="198"/>
                  </a:lnTo>
                  <a:lnTo>
                    <a:pt x="284" y="200"/>
                  </a:lnTo>
                  <a:lnTo>
                    <a:pt x="289" y="200"/>
                  </a:lnTo>
                  <a:lnTo>
                    <a:pt x="296" y="200"/>
                  </a:lnTo>
                  <a:lnTo>
                    <a:pt x="303" y="200"/>
                  </a:lnTo>
                  <a:lnTo>
                    <a:pt x="311" y="200"/>
                  </a:lnTo>
                  <a:lnTo>
                    <a:pt x="316" y="200"/>
                  </a:lnTo>
                  <a:lnTo>
                    <a:pt x="323" y="200"/>
                  </a:lnTo>
                  <a:lnTo>
                    <a:pt x="329" y="200"/>
                  </a:lnTo>
                  <a:lnTo>
                    <a:pt x="334" y="200"/>
                  </a:lnTo>
                  <a:lnTo>
                    <a:pt x="338" y="200"/>
                  </a:lnTo>
                  <a:lnTo>
                    <a:pt x="343" y="200"/>
                  </a:lnTo>
                  <a:lnTo>
                    <a:pt x="347" y="200"/>
                  </a:lnTo>
                  <a:lnTo>
                    <a:pt x="353" y="200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2" y="198"/>
                  </a:lnTo>
                  <a:lnTo>
                    <a:pt x="365" y="198"/>
                  </a:lnTo>
                  <a:lnTo>
                    <a:pt x="367" y="198"/>
                  </a:lnTo>
                  <a:lnTo>
                    <a:pt x="371" y="196"/>
                  </a:lnTo>
                  <a:lnTo>
                    <a:pt x="371" y="194"/>
                  </a:lnTo>
                  <a:lnTo>
                    <a:pt x="371" y="193"/>
                  </a:lnTo>
                  <a:lnTo>
                    <a:pt x="371" y="189"/>
                  </a:lnTo>
                  <a:lnTo>
                    <a:pt x="371" y="185"/>
                  </a:lnTo>
                  <a:lnTo>
                    <a:pt x="371" y="180"/>
                  </a:lnTo>
                  <a:lnTo>
                    <a:pt x="371" y="174"/>
                  </a:lnTo>
                  <a:lnTo>
                    <a:pt x="371" y="169"/>
                  </a:lnTo>
                  <a:lnTo>
                    <a:pt x="373" y="164"/>
                  </a:lnTo>
                  <a:lnTo>
                    <a:pt x="373" y="160"/>
                  </a:lnTo>
                  <a:lnTo>
                    <a:pt x="373" y="156"/>
                  </a:lnTo>
                  <a:lnTo>
                    <a:pt x="373" y="153"/>
                  </a:lnTo>
                  <a:lnTo>
                    <a:pt x="373" y="149"/>
                  </a:lnTo>
                  <a:lnTo>
                    <a:pt x="373" y="145"/>
                  </a:lnTo>
                  <a:lnTo>
                    <a:pt x="373" y="142"/>
                  </a:lnTo>
                  <a:lnTo>
                    <a:pt x="373" y="138"/>
                  </a:lnTo>
                  <a:lnTo>
                    <a:pt x="373" y="135"/>
                  </a:lnTo>
                  <a:lnTo>
                    <a:pt x="373" y="131"/>
                  </a:lnTo>
                  <a:lnTo>
                    <a:pt x="373" y="127"/>
                  </a:lnTo>
                  <a:lnTo>
                    <a:pt x="373" y="122"/>
                  </a:lnTo>
                  <a:lnTo>
                    <a:pt x="374" y="118"/>
                  </a:lnTo>
                  <a:lnTo>
                    <a:pt x="374" y="115"/>
                  </a:lnTo>
                  <a:lnTo>
                    <a:pt x="374" y="111"/>
                  </a:lnTo>
                  <a:lnTo>
                    <a:pt x="374" y="105"/>
                  </a:lnTo>
                  <a:lnTo>
                    <a:pt x="374" y="104"/>
                  </a:lnTo>
                  <a:lnTo>
                    <a:pt x="374" y="98"/>
                  </a:lnTo>
                  <a:lnTo>
                    <a:pt x="374" y="95"/>
                  </a:lnTo>
                  <a:lnTo>
                    <a:pt x="374" y="91"/>
                  </a:lnTo>
                  <a:lnTo>
                    <a:pt x="374" y="86"/>
                  </a:lnTo>
                  <a:lnTo>
                    <a:pt x="374" y="82"/>
                  </a:lnTo>
                  <a:lnTo>
                    <a:pt x="374" y="78"/>
                  </a:lnTo>
                  <a:lnTo>
                    <a:pt x="374" y="75"/>
                  </a:lnTo>
                  <a:lnTo>
                    <a:pt x="374" y="71"/>
                  </a:lnTo>
                  <a:lnTo>
                    <a:pt x="374" y="67"/>
                  </a:lnTo>
                  <a:lnTo>
                    <a:pt x="374" y="64"/>
                  </a:lnTo>
                  <a:lnTo>
                    <a:pt x="374" y="60"/>
                  </a:lnTo>
                  <a:lnTo>
                    <a:pt x="374" y="56"/>
                  </a:lnTo>
                  <a:lnTo>
                    <a:pt x="374" y="53"/>
                  </a:lnTo>
                  <a:lnTo>
                    <a:pt x="374" y="49"/>
                  </a:lnTo>
                  <a:lnTo>
                    <a:pt x="374" y="46"/>
                  </a:lnTo>
                  <a:lnTo>
                    <a:pt x="374" y="44"/>
                  </a:lnTo>
                  <a:lnTo>
                    <a:pt x="373" y="36"/>
                  </a:lnTo>
                  <a:lnTo>
                    <a:pt x="373" y="33"/>
                  </a:lnTo>
                  <a:lnTo>
                    <a:pt x="373" y="27"/>
                  </a:lnTo>
                  <a:lnTo>
                    <a:pt x="373" y="24"/>
                  </a:lnTo>
                  <a:lnTo>
                    <a:pt x="371" y="20"/>
                  </a:lnTo>
                  <a:lnTo>
                    <a:pt x="371" y="18"/>
                  </a:lnTo>
                  <a:lnTo>
                    <a:pt x="371" y="17"/>
                  </a:lnTo>
                  <a:lnTo>
                    <a:pt x="367" y="17"/>
                  </a:lnTo>
                  <a:lnTo>
                    <a:pt x="363" y="17"/>
                  </a:lnTo>
                  <a:lnTo>
                    <a:pt x="362" y="17"/>
                  </a:lnTo>
                  <a:lnTo>
                    <a:pt x="358" y="17"/>
                  </a:lnTo>
                  <a:lnTo>
                    <a:pt x="354" y="17"/>
                  </a:lnTo>
                  <a:lnTo>
                    <a:pt x="351" y="17"/>
                  </a:lnTo>
                  <a:lnTo>
                    <a:pt x="347" y="17"/>
                  </a:lnTo>
                  <a:lnTo>
                    <a:pt x="342" y="17"/>
                  </a:lnTo>
                  <a:lnTo>
                    <a:pt x="336" y="17"/>
                  </a:lnTo>
                  <a:lnTo>
                    <a:pt x="333" y="18"/>
                  </a:lnTo>
                  <a:lnTo>
                    <a:pt x="325" y="18"/>
                  </a:lnTo>
                  <a:lnTo>
                    <a:pt x="320" y="18"/>
                  </a:lnTo>
                  <a:lnTo>
                    <a:pt x="314" y="18"/>
                  </a:lnTo>
                  <a:lnTo>
                    <a:pt x="309" y="20"/>
                  </a:lnTo>
                  <a:lnTo>
                    <a:pt x="302" y="20"/>
                  </a:lnTo>
                  <a:lnTo>
                    <a:pt x="294" y="20"/>
                  </a:lnTo>
                  <a:lnTo>
                    <a:pt x="287" y="20"/>
                  </a:lnTo>
                  <a:lnTo>
                    <a:pt x="280" y="20"/>
                  </a:lnTo>
                  <a:lnTo>
                    <a:pt x="273" y="20"/>
                  </a:lnTo>
                  <a:lnTo>
                    <a:pt x="264" y="22"/>
                  </a:lnTo>
                  <a:lnTo>
                    <a:pt x="256" y="22"/>
                  </a:lnTo>
                  <a:lnTo>
                    <a:pt x="249" y="24"/>
                  </a:lnTo>
                  <a:lnTo>
                    <a:pt x="242" y="24"/>
                  </a:lnTo>
                  <a:lnTo>
                    <a:pt x="233" y="24"/>
                  </a:lnTo>
                  <a:lnTo>
                    <a:pt x="225" y="24"/>
                  </a:lnTo>
                  <a:lnTo>
                    <a:pt x="216" y="24"/>
                  </a:lnTo>
                  <a:lnTo>
                    <a:pt x="207" y="26"/>
                  </a:lnTo>
                  <a:lnTo>
                    <a:pt x="200" y="26"/>
                  </a:lnTo>
                  <a:lnTo>
                    <a:pt x="191" y="26"/>
                  </a:lnTo>
                  <a:lnTo>
                    <a:pt x="184" y="27"/>
                  </a:lnTo>
                  <a:lnTo>
                    <a:pt x="175" y="27"/>
                  </a:lnTo>
                  <a:lnTo>
                    <a:pt x="165" y="27"/>
                  </a:lnTo>
                  <a:lnTo>
                    <a:pt x="158" y="29"/>
                  </a:lnTo>
                  <a:lnTo>
                    <a:pt x="149" y="29"/>
                  </a:lnTo>
                  <a:lnTo>
                    <a:pt x="140" y="29"/>
                  </a:lnTo>
                  <a:lnTo>
                    <a:pt x="133" y="31"/>
                  </a:lnTo>
                  <a:lnTo>
                    <a:pt x="126" y="31"/>
                  </a:lnTo>
                  <a:lnTo>
                    <a:pt x="116" y="31"/>
                  </a:lnTo>
                  <a:lnTo>
                    <a:pt x="109" y="31"/>
                  </a:lnTo>
                  <a:lnTo>
                    <a:pt x="102" y="33"/>
                  </a:lnTo>
                  <a:lnTo>
                    <a:pt x="95" y="33"/>
                  </a:lnTo>
                  <a:lnTo>
                    <a:pt x="87" y="35"/>
                  </a:lnTo>
                  <a:lnTo>
                    <a:pt x="80" y="35"/>
                  </a:lnTo>
                  <a:lnTo>
                    <a:pt x="73" y="35"/>
                  </a:lnTo>
                  <a:lnTo>
                    <a:pt x="66" y="35"/>
                  </a:lnTo>
                  <a:lnTo>
                    <a:pt x="60" y="36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2" y="36"/>
                  </a:lnTo>
                  <a:lnTo>
                    <a:pt x="37" y="36"/>
                  </a:lnTo>
                  <a:lnTo>
                    <a:pt x="31" y="36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7" y="38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35"/>
            <p:cNvSpPr>
              <a:spLocks/>
            </p:cNvSpPr>
            <p:nvPr/>
          </p:nvSpPr>
          <p:spPr bwMode="auto">
            <a:xfrm>
              <a:off x="2240" y="1653"/>
              <a:ext cx="161" cy="26"/>
            </a:xfrm>
            <a:custGeom>
              <a:avLst/>
              <a:gdLst>
                <a:gd name="T0" fmla="*/ 129 w 129"/>
                <a:gd name="T1" fmla="*/ 6 h 26"/>
                <a:gd name="T2" fmla="*/ 129 w 129"/>
                <a:gd name="T3" fmla="*/ 6 h 26"/>
                <a:gd name="T4" fmla="*/ 126 w 129"/>
                <a:gd name="T5" fmla="*/ 6 h 26"/>
                <a:gd name="T6" fmla="*/ 122 w 129"/>
                <a:gd name="T7" fmla="*/ 4 h 26"/>
                <a:gd name="T8" fmla="*/ 120 w 129"/>
                <a:gd name="T9" fmla="*/ 4 h 26"/>
                <a:gd name="T10" fmla="*/ 117 w 129"/>
                <a:gd name="T11" fmla="*/ 4 h 26"/>
                <a:gd name="T12" fmla="*/ 113 w 129"/>
                <a:gd name="T13" fmla="*/ 4 h 26"/>
                <a:gd name="T14" fmla="*/ 107 w 129"/>
                <a:gd name="T15" fmla="*/ 4 h 26"/>
                <a:gd name="T16" fmla="*/ 104 w 129"/>
                <a:gd name="T17" fmla="*/ 2 h 26"/>
                <a:gd name="T18" fmla="*/ 98 w 129"/>
                <a:gd name="T19" fmla="*/ 2 h 26"/>
                <a:gd name="T20" fmla="*/ 93 w 129"/>
                <a:gd name="T21" fmla="*/ 2 h 26"/>
                <a:gd name="T22" fmla="*/ 89 w 129"/>
                <a:gd name="T23" fmla="*/ 2 h 26"/>
                <a:gd name="T24" fmla="*/ 84 w 129"/>
                <a:gd name="T25" fmla="*/ 2 h 26"/>
                <a:gd name="T26" fmla="*/ 78 w 129"/>
                <a:gd name="T27" fmla="*/ 2 h 26"/>
                <a:gd name="T28" fmla="*/ 73 w 129"/>
                <a:gd name="T29" fmla="*/ 2 h 26"/>
                <a:gd name="T30" fmla="*/ 68 w 129"/>
                <a:gd name="T31" fmla="*/ 0 h 26"/>
                <a:gd name="T32" fmla="*/ 62 w 129"/>
                <a:gd name="T33" fmla="*/ 0 h 26"/>
                <a:gd name="T34" fmla="*/ 57 w 129"/>
                <a:gd name="T35" fmla="*/ 0 h 26"/>
                <a:gd name="T36" fmla="*/ 51 w 129"/>
                <a:gd name="T37" fmla="*/ 0 h 26"/>
                <a:gd name="T38" fmla="*/ 46 w 129"/>
                <a:gd name="T39" fmla="*/ 0 h 26"/>
                <a:gd name="T40" fmla="*/ 40 w 129"/>
                <a:gd name="T41" fmla="*/ 0 h 26"/>
                <a:gd name="T42" fmla="*/ 35 w 129"/>
                <a:gd name="T43" fmla="*/ 0 h 26"/>
                <a:gd name="T44" fmla="*/ 31 w 129"/>
                <a:gd name="T45" fmla="*/ 0 h 26"/>
                <a:gd name="T46" fmla="*/ 26 w 129"/>
                <a:gd name="T47" fmla="*/ 0 h 26"/>
                <a:gd name="T48" fmla="*/ 22 w 129"/>
                <a:gd name="T49" fmla="*/ 0 h 26"/>
                <a:gd name="T50" fmla="*/ 18 w 129"/>
                <a:gd name="T51" fmla="*/ 0 h 26"/>
                <a:gd name="T52" fmla="*/ 17 w 129"/>
                <a:gd name="T53" fmla="*/ 2 h 26"/>
                <a:gd name="T54" fmla="*/ 11 w 129"/>
                <a:gd name="T55" fmla="*/ 2 h 26"/>
                <a:gd name="T56" fmla="*/ 8 w 129"/>
                <a:gd name="T57" fmla="*/ 4 h 26"/>
                <a:gd name="T58" fmla="*/ 4 w 129"/>
                <a:gd name="T59" fmla="*/ 8 h 26"/>
                <a:gd name="T60" fmla="*/ 2 w 129"/>
                <a:gd name="T61" fmla="*/ 9 h 26"/>
                <a:gd name="T62" fmla="*/ 0 w 129"/>
                <a:gd name="T63" fmla="*/ 13 h 26"/>
                <a:gd name="T64" fmla="*/ 2 w 129"/>
                <a:gd name="T65" fmla="*/ 17 h 26"/>
                <a:gd name="T66" fmla="*/ 2 w 129"/>
                <a:gd name="T67" fmla="*/ 22 h 26"/>
                <a:gd name="T68" fmla="*/ 4 w 129"/>
                <a:gd name="T69" fmla="*/ 26 h 26"/>
                <a:gd name="T70" fmla="*/ 129 w 129"/>
                <a:gd name="T71" fmla="*/ 22 h 26"/>
                <a:gd name="T72" fmla="*/ 129 w 129"/>
                <a:gd name="T73" fmla="*/ 6 h 26"/>
                <a:gd name="T74" fmla="*/ 129 w 129"/>
                <a:gd name="T7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" h="26">
                  <a:moveTo>
                    <a:pt x="129" y="6"/>
                  </a:moveTo>
                  <a:lnTo>
                    <a:pt x="129" y="6"/>
                  </a:lnTo>
                  <a:lnTo>
                    <a:pt x="126" y="6"/>
                  </a:lnTo>
                  <a:lnTo>
                    <a:pt x="122" y="4"/>
                  </a:lnTo>
                  <a:lnTo>
                    <a:pt x="120" y="4"/>
                  </a:lnTo>
                  <a:lnTo>
                    <a:pt x="117" y="4"/>
                  </a:lnTo>
                  <a:lnTo>
                    <a:pt x="113" y="4"/>
                  </a:lnTo>
                  <a:lnTo>
                    <a:pt x="107" y="4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4" y="2"/>
                  </a:lnTo>
                  <a:lnTo>
                    <a:pt x="78" y="2"/>
                  </a:lnTo>
                  <a:lnTo>
                    <a:pt x="73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7" y="2"/>
                  </a:lnTo>
                  <a:lnTo>
                    <a:pt x="11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129" y="22"/>
                  </a:lnTo>
                  <a:lnTo>
                    <a:pt x="129" y="6"/>
                  </a:lnTo>
                  <a:lnTo>
                    <a:pt x="129" y="6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36"/>
            <p:cNvSpPr>
              <a:spLocks/>
            </p:cNvSpPr>
            <p:nvPr/>
          </p:nvSpPr>
          <p:spPr bwMode="auto">
            <a:xfrm>
              <a:off x="2866" y="1658"/>
              <a:ext cx="106" cy="24"/>
            </a:xfrm>
            <a:custGeom>
              <a:avLst/>
              <a:gdLst>
                <a:gd name="T0" fmla="*/ 82 w 84"/>
                <a:gd name="T1" fmla="*/ 2 h 22"/>
                <a:gd name="T2" fmla="*/ 0 w 84"/>
                <a:gd name="T3" fmla="*/ 0 h 22"/>
                <a:gd name="T4" fmla="*/ 0 w 84"/>
                <a:gd name="T5" fmla="*/ 22 h 22"/>
                <a:gd name="T6" fmla="*/ 84 w 84"/>
                <a:gd name="T7" fmla="*/ 22 h 22"/>
                <a:gd name="T8" fmla="*/ 82 w 84"/>
                <a:gd name="T9" fmla="*/ 2 h 22"/>
                <a:gd name="T10" fmla="*/ 82 w 84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2">
                  <a:moveTo>
                    <a:pt x="82" y="2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84" y="22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37"/>
            <p:cNvSpPr>
              <a:spLocks/>
            </p:cNvSpPr>
            <p:nvPr/>
          </p:nvSpPr>
          <p:spPr bwMode="auto">
            <a:xfrm>
              <a:off x="3071" y="1664"/>
              <a:ext cx="431" cy="435"/>
            </a:xfrm>
            <a:custGeom>
              <a:avLst/>
              <a:gdLst>
                <a:gd name="T0" fmla="*/ 8 w 346"/>
                <a:gd name="T1" fmla="*/ 0 h 420"/>
                <a:gd name="T2" fmla="*/ 20 w 346"/>
                <a:gd name="T3" fmla="*/ 0 h 420"/>
                <a:gd name="T4" fmla="*/ 37 w 346"/>
                <a:gd name="T5" fmla="*/ 0 h 420"/>
                <a:gd name="T6" fmla="*/ 59 w 346"/>
                <a:gd name="T7" fmla="*/ 0 h 420"/>
                <a:gd name="T8" fmla="*/ 84 w 346"/>
                <a:gd name="T9" fmla="*/ 2 h 420"/>
                <a:gd name="T10" fmla="*/ 111 w 346"/>
                <a:gd name="T11" fmla="*/ 2 h 420"/>
                <a:gd name="T12" fmla="*/ 142 w 346"/>
                <a:gd name="T13" fmla="*/ 4 h 420"/>
                <a:gd name="T14" fmla="*/ 173 w 346"/>
                <a:gd name="T15" fmla="*/ 6 h 420"/>
                <a:gd name="T16" fmla="*/ 204 w 346"/>
                <a:gd name="T17" fmla="*/ 6 h 420"/>
                <a:gd name="T18" fmla="*/ 235 w 346"/>
                <a:gd name="T19" fmla="*/ 8 h 420"/>
                <a:gd name="T20" fmla="*/ 262 w 346"/>
                <a:gd name="T21" fmla="*/ 8 h 420"/>
                <a:gd name="T22" fmla="*/ 287 w 346"/>
                <a:gd name="T23" fmla="*/ 9 h 420"/>
                <a:gd name="T24" fmla="*/ 309 w 346"/>
                <a:gd name="T25" fmla="*/ 11 h 420"/>
                <a:gd name="T26" fmla="*/ 326 w 346"/>
                <a:gd name="T27" fmla="*/ 11 h 420"/>
                <a:gd name="T28" fmla="*/ 338 w 346"/>
                <a:gd name="T29" fmla="*/ 13 h 420"/>
                <a:gd name="T30" fmla="*/ 344 w 346"/>
                <a:gd name="T31" fmla="*/ 22 h 420"/>
                <a:gd name="T32" fmla="*/ 346 w 346"/>
                <a:gd name="T33" fmla="*/ 37 h 420"/>
                <a:gd name="T34" fmla="*/ 344 w 346"/>
                <a:gd name="T35" fmla="*/ 58 h 420"/>
                <a:gd name="T36" fmla="*/ 342 w 346"/>
                <a:gd name="T37" fmla="*/ 86 h 420"/>
                <a:gd name="T38" fmla="*/ 340 w 346"/>
                <a:gd name="T39" fmla="*/ 117 h 420"/>
                <a:gd name="T40" fmla="*/ 338 w 346"/>
                <a:gd name="T41" fmla="*/ 151 h 420"/>
                <a:gd name="T42" fmla="*/ 335 w 346"/>
                <a:gd name="T43" fmla="*/ 189 h 420"/>
                <a:gd name="T44" fmla="*/ 331 w 346"/>
                <a:gd name="T45" fmla="*/ 225 h 420"/>
                <a:gd name="T46" fmla="*/ 327 w 346"/>
                <a:gd name="T47" fmla="*/ 262 h 420"/>
                <a:gd name="T48" fmla="*/ 324 w 346"/>
                <a:gd name="T49" fmla="*/ 298 h 420"/>
                <a:gd name="T50" fmla="*/ 320 w 346"/>
                <a:gd name="T51" fmla="*/ 331 h 420"/>
                <a:gd name="T52" fmla="*/ 317 w 346"/>
                <a:gd name="T53" fmla="*/ 360 h 420"/>
                <a:gd name="T54" fmla="*/ 315 w 346"/>
                <a:gd name="T55" fmla="*/ 382 h 420"/>
                <a:gd name="T56" fmla="*/ 313 w 346"/>
                <a:gd name="T57" fmla="*/ 400 h 420"/>
                <a:gd name="T58" fmla="*/ 311 w 346"/>
                <a:gd name="T59" fmla="*/ 412 h 420"/>
                <a:gd name="T60" fmla="*/ 304 w 346"/>
                <a:gd name="T61" fmla="*/ 418 h 420"/>
                <a:gd name="T62" fmla="*/ 291 w 346"/>
                <a:gd name="T63" fmla="*/ 418 h 420"/>
                <a:gd name="T64" fmla="*/ 291 w 346"/>
                <a:gd name="T65" fmla="*/ 405 h 420"/>
                <a:gd name="T66" fmla="*/ 293 w 346"/>
                <a:gd name="T67" fmla="*/ 391 h 420"/>
                <a:gd name="T68" fmla="*/ 295 w 346"/>
                <a:gd name="T69" fmla="*/ 369 h 420"/>
                <a:gd name="T70" fmla="*/ 298 w 346"/>
                <a:gd name="T71" fmla="*/ 343 h 420"/>
                <a:gd name="T72" fmla="*/ 302 w 346"/>
                <a:gd name="T73" fmla="*/ 314 h 420"/>
                <a:gd name="T74" fmla="*/ 306 w 346"/>
                <a:gd name="T75" fmla="*/ 282 h 420"/>
                <a:gd name="T76" fmla="*/ 307 w 346"/>
                <a:gd name="T77" fmla="*/ 249 h 420"/>
                <a:gd name="T78" fmla="*/ 311 w 346"/>
                <a:gd name="T79" fmla="*/ 215 h 420"/>
                <a:gd name="T80" fmla="*/ 315 w 346"/>
                <a:gd name="T81" fmla="*/ 180 h 420"/>
                <a:gd name="T82" fmla="*/ 317 w 346"/>
                <a:gd name="T83" fmla="*/ 146 h 420"/>
                <a:gd name="T84" fmla="*/ 320 w 346"/>
                <a:gd name="T85" fmla="*/ 117 h 420"/>
                <a:gd name="T86" fmla="*/ 322 w 346"/>
                <a:gd name="T87" fmla="*/ 89 h 420"/>
                <a:gd name="T88" fmla="*/ 324 w 346"/>
                <a:gd name="T89" fmla="*/ 66 h 420"/>
                <a:gd name="T90" fmla="*/ 324 w 346"/>
                <a:gd name="T91" fmla="*/ 48 h 420"/>
                <a:gd name="T92" fmla="*/ 324 w 346"/>
                <a:gd name="T93" fmla="*/ 35 h 420"/>
                <a:gd name="T94" fmla="*/ 315 w 346"/>
                <a:gd name="T95" fmla="*/ 31 h 420"/>
                <a:gd name="T96" fmla="*/ 302 w 346"/>
                <a:gd name="T97" fmla="*/ 29 h 420"/>
                <a:gd name="T98" fmla="*/ 286 w 346"/>
                <a:gd name="T99" fmla="*/ 29 h 420"/>
                <a:gd name="T100" fmla="*/ 262 w 346"/>
                <a:gd name="T101" fmla="*/ 28 h 420"/>
                <a:gd name="T102" fmla="*/ 237 w 346"/>
                <a:gd name="T103" fmla="*/ 26 h 420"/>
                <a:gd name="T104" fmla="*/ 209 w 346"/>
                <a:gd name="T105" fmla="*/ 26 h 420"/>
                <a:gd name="T106" fmla="*/ 180 w 346"/>
                <a:gd name="T107" fmla="*/ 26 h 420"/>
                <a:gd name="T108" fmla="*/ 149 w 346"/>
                <a:gd name="T109" fmla="*/ 26 h 420"/>
                <a:gd name="T110" fmla="*/ 120 w 346"/>
                <a:gd name="T111" fmla="*/ 24 h 420"/>
                <a:gd name="T112" fmla="*/ 91 w 346"/>
                <a:gd name="T113" fmla="*/ 24 h 420"/>
                <a:gd name="T114" fmla="*/ 66 w 346"/>
                <a:gd name="T115" fmla="*/ 24 h 420"/>
                <a:gd name="T116" fmla="*/ 42 w 346"/>
                <a:gd name="T117" fmla="*/ 24 h 420"/>
                <a:gd name="T118" fmla="*/ 22 w 346"/>
                <a:gd name="T119" fmla="*/ 24 h 420"/>
                <a:gd name="T120" fmla="*/ 10 w 346"/>
                <a:gd name="T121" fmla="*/ 24 h 420"/>
                <a:gd name="T122" fmla="*/ 0 w 346"/>
                <a:gd name="T123" fmla="*/ 2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20">
                  <a:moveTo>
                    <a:pt x="2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9" y="2"/>
                  </a:lnTo>
                  <a:lnTo>
                    <a:pt x="84" y="2"/>
                  </a:lnTo>
                  <a:lnTo>
                    <a:pt x="91" y="2"/>
                  </a:lnTo>
                  <a:lnTo>
                    <a:pt x="99" y="2"/>
                  </a:lnTo>
                  <a:lnTo>
                    <a:pt x="106" y="2"/>
                  </a:lnTo>
                  <a:lnTo>
                    <a:pt x="111" y="2"/>
                  </a:lnTo>
                  <a:lnTo>
                    <a:pt x="120" y="2"/>
                  </a:lnTo>
                  <a:lnTo>
                    <a:pt x="128" y="2"/>
                  </a:lnTo>
                  <a:lnTo>
                    <a:pt x="135" y="4"/>
                  </a:lnTo>
                  <a:lnTo>
                    <a:pt x="142" y="4"/>
                  </a:lnTo>
                  <a:lnTo>
                    <a:pt x="149" y="4"/>
                  </a:lnTo>
                  <a:lnTo>
                    <a:pt x="158" y="4"/>
                  </a:lnTo>
                  <a:lnTo>
                    <a:pt x="166" y="6"/>
                  </a:lnTo>
                  <a:lnTo>
                    <a:pt x="173" y="6"/>
                  </a:lnTo>
                  <a:lnTo>
                    <a:pt x="180" y="6"/>
                  </a:lnTo>
                  <a:lnTo>
                    <a:pt x="189" y="6"/>
                  </a:lnTo>
                  <a:lnTo>
                    <a:pt x="197" y="6"/>
                  </a:lnTo>
                  <a:lnTo>
                    <a:pt x="204" y="6"/>
                  </a:lnTo>
                  <a:lnTo>
                    <a:pt x="211" y="6"/>
                  </a:lnTo>
                  <a:lnTo>
                    <a:pt x="218" y="6"/>
                  </a:lnTo>
                  <a:lnTo>
                    <a:pt x="228" y="8"/>
                  </a:lnTo>
                  <a:lnTo>
                    <a:pt x="235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55" y="8"/>
                  </a:lnTo>
                  <a:lnTo>
                    <a:pt x="262" y="8"/>
                  </a:lnTo>
                  <a:lnTo>
                    <a:pt x="269" y="8"/>
                  </a:lnTo>
                  <a:lnTo>
                    <a:pt x="275" y="9"/>
                  </a:lnTo>
                  <a:lnTo>
                    <a:pt x="282" y="9"/>
                  </a:lnTo>
                  <a:lnTo>
                    <a:pt x="287" y="9"/>
                  </a:lnTo>
                  <a:lnTo>
                    <a:pt x="293" y="9"/>
                  </a:lnTo>
                  <a:lnTo>
                    <a:pt x="298" y="9"/>
                  </a:lnTo>
                  <a:lnTo>
                    <a:pt x="304" y="11"/>
                  </a:lnTo>
                  <a:lnTo>
                    <a:pt x="309" y="11"/>
                  </a:lnTo>
                  <a:lnTo>
                    <a:pt x="315" y="11"/>
                  </a:lnTo>
                  <a:lnTo>
                    <a:pt x="318" y="11"/>
                  </a:lnTo>
                  <a:lnTo>
                    <a:pt x="322" y="11"/>
                  </a:lnTo>
                  <a:lnTo>
                    <a:pt x="326" y="11"/>
                  </a:lnTo>
                  <a:lnTo>
                    <a:pt x="329" y="11"/>
                  </a:lnTo>
                  <a:lnTo>
                    <a:pt x="333" y="13"/>
                  </a:lnTo>
                  <a:lnTo>
                    <a:pt x="335" y="13"/>
                  </a:lnTo>
                  <a:lnTo>
                    <a:pt x="338" y="13"/>
                  </a:lnTo>
                  <a:lnTo>
                    <a:pt x="342" y="15"/>
                  </a:lnTo>
                  <a:lnTo>
                    <a:pt x="342" y="15"/>
                  </a:lnTo>
                  <a:lnTo>
                    <a:pt x="344" y="18"/>
                  </a:lnTo>
                  <a:lnTo>
                    <a:pt x="344" y="22"/>
                  </a:lnTo>
                  <a:lnTo>
                    <a:pt x="344" y="26"/>
                  </a:lnTo>
                  <a:lnTo>
                    <a:pt x="344" y="29"/>
                  </a:lnTo>
                  <a:lnTo>
                    <a:pt x="346" y="33"/>
                  </a:lnTo>
                  <a:lnTo>
                    <a:pt x="346" y="37"/>
                  </a:lnTo>
                  <a:lnTo>
                    <a:pt x="346" y="42"/>
                  </a:lnTo>
                  <a:lnTo>
                    <a:pt x="346" y="48"/>
                  </a:lnTo>
                  <a:lnTo>
                    <a:pt x="346" y="53"/>
                  </a:lnTo>
                  <a:lnTo>
                    <a:pt x="344" y="58"/>
                  </a:lnTo>
                  <a:lnTo>
                    <a:pt x="344" y="66"/>
                  </a:lnTo>
                  <a:lnTo>
                    <a:pt x="344" y="71"/>
                  </a:lnTo>
                  <a:lnTo>
                    <a:pt x="344" y="78"/>
                  </a:lnTo>
                  <a:lnTo>
                    <a:pt x="342" y="86"/>
                  </a:lnTo>
                  <a:lnTo>
                    <a:pt x="342" y="93"/>
                  </a:lnTo>
                  <a:lnTo>
                    <a:pt x="342" y="100"/>
                  </a:lnTo>
                  <a:lnTo>
                    <a:pt x="342" y="109"/>
                  </a:lnTo>
                  <a:lnTo>
                    <a:pt x="340" y="117"/>
                  </a:lnTo>
                  <a:lnTo>
                    <a:pt x="340" y="126"/>
                  </a:lnTo>
                  <a:lnTo>
                    <a:pt x="338" y="135"/>
                  </a:lnTo>
                  <a:lnTo>
                    <a:pt x="338" y="144"/>
                  </a:lnTo>
                  <a:lnTo>
                    <a:pt x="338" y="151"/>
                  </a:lnTo>
                  <a:lnTo>
                    <a:pt x="336" y="160"/>
                  </a:lnTo>
                  <a:lnTo>
                    <a:pt x="336" y="169"/>
                  </a:lnTo>
                  <a:lnTo>
                    <a:pt x="336" y="180"/>
                  </a:lnTo>
                  <a:lnTo>
                    <a:pt x="335" y="189"/>
                  </a:lnTo>
                  <a:lnTo>
                    <a:pt x="335" y="198"/>
                  </a:lnTo>
                  <a:lnTo>
                    <a:pt x="333" y="207"/>
                  </a:lnTo>
                  <a:lnTo>
                    <a:pt x="333" y="216"/>
                  </a:lnTo>
                  <a:lnTo>
                    <a:pt x="331" y="225"/>
                  </a:lnTo>
                  <a:lnTo>
                    <a:pt x="331" y="235"/>
                  </a:lnTo>
                  <a:lnTo>
                    <a:pt x="329" y="244"/>
                  </a:lnTo>
                  <a:lnTo>
                    <a:pt x="329" y="253"/>
                  </a:lnTo>
                  <a:lnTo>
                    <a:pt x="327" y="262"/>
                  </a:lnTo>
                  <a:lnTo>
                    <a:pt x="326" y="271"/>
                  </a:lnTo>
                  <a:lnTo>
                    <a:pt x="326" y="280"/>
                  </a:lnTo>
                  <a:lnTo>
                    <a:pt x="326" y="289"/>
                  </a:lnTo>
                  <a:lnTo>
                    <a:pt x="324" y="298"/>
                  </a:lnTo>
                  <a:lnTo>
                    <a:pt x="324" y="305"/>
                  </a:lnTo>
                  <a:lnTo>
                    <a:pt x="322" y="314"/>
                  </a:lnTo>
                  <a:lnTo>
                    <a:pt x="322" y="322"/>
                  </a:lnTo>
                  <a:lnTo>
                    <a:pt x="320" y="331"/>
                  </a:lnTo>
                  <a:lnTo>
                    <a:pt x="320" y="338"/>
                  </a:lnTo>
                  <a:lnTo>
                    <a:pt x="318" y="345"/>
                  </a:lnTo>
                  <a:lnTo>
                    <a:pt x="318" y="353"/>
                  </a:lnTo>
                  <a:lnTo>
                    <a:pt x="317" y="360"/>
                  </a:lnTo>
                  <a:lnTo>
                    <a:pt x="317" y="365"/>
                  </a:lnTo>
                  <a:lnTo>
                    <a:pt x="317" y="371"/>
                  </a:lnTo>
                  <a:lnTo>
                    <a:pt x="315" y="378"/>
                  </a:lnTo>
                  <a:lnTo>
                    <a:pt x="315" y="382"/>
                  </a:lnTo>
                  <a:lnTo>
                    <a:pt x="315" y="389"/>
                  </a:lnTo>
                  <a:lnTo>
                    <a:pt x="313" y="392"/>
                  </a:lnTo>
                  <a:lnTo>
                    <a:pt x="313" y="398"/>
                  </a:lnTo>
                  <a:lnTo>
                    <a:pt x="313" y="400"/>
                  </a:lnTo>
                  <a:lnTo>
                    <a:pt x="313" y="405"/>
                  </a:lnTo>
                  <a:lnTo>
                    <a:pt x="311" y="407"/>
                  </a:lnTo>
                  <a:lnTo>
                    <a:pt x="311" y="411"/>
                  </a:lnTo>
                  <a:lnTo>
                    <a:pt x="311" y="412"/>
                  </a:lnTo>
                  <a:lnTo>
                    <a:pt x="311" y="414"/>
                  </a:lnTo>
                  <a:lnTo>
                    <a:pt x="311" y="414"/>
                  </a:lnTo>
                  <a:lnTo>
                    <a:pt x="307" y="416"/>
                  </a:lnTo>
                  <a:lnTo>
                    <a:pt x="304" y="418"/>
                  </a:lnTo>
                  <a:lnTo>
                    <a:pt x="300" y="420"/>
                  </a:lnTo>
                  <a:lnTo>
                    <a:pt x="297" y="420"/>
                  </a:lnTo>
                  <a:lnTo>
                    <a:pt x="293" y="420"/>
                  </a:lnTo>
                  <a:lnTo>
                    <a:pt x="291" y="418"/>
                  </a:lnTo>
                  <a:lnTo>
                    <a:pt x="291" y="414"/>
                  </a:lnTo>
                  <a:lnTo>
                    <a:pt x="291" y="412"/>
                  </a:lnTo>
                  <a:lnTo>
                    <a:pt x="291" y="409"/>
                  </a:lnTo>
                  <a:lnTo>
                    <a:pt x="291" y="405"/>
                  </a:lnTo>
                  <a:lnTo>
                    <a:pt x="291" y="402"/>
                  </a:lnTo>
                  <a:lnTo>
                    <a:pt x="293" y="398"/>
                  </a:lnTo>
                  <a:lnTo>
                    <a:pt x="293" y="394"/>
                  </a:lnTo>
                  <a:lnTo>
                    <a:pt x="293" y="391"/>
                  </a:lnTo>
                  <a:lnTo>
                    <a:pt x="293" y="385"/>
                  </a:lnTo>
                  <a:lnTo>
                    <a:pt x="295" y="382"/>
                  </a:lnTo>
                  <a:lnTo>
                    <a:pt x="295" y="376"/>
                  </a:lnTo>
                  <a:lnTo>
                    <a:pt x="295" y="369"/>
                  </a:lnTo>
                  <a:lnTo>
                    <a:pt x="297" y="363"/>
                  </a:lnTo>
                  <a:lnTo>
                    <a:pt x="297" y="358"/>
                  </a:lnTo>
                  <a:lnTo>
                    <a:pt x="298" y="351"/>
                  </a:lnTo>
                  <a:lnTo>
                    <a:pt x="298" y="343"/>
                  </a:lnTo>
                  <a:lnTo>
                    <a:pt x="298" y="338"/>
                  </a:lnTo>
                  <a:lnTo>
                    <a:pt x="300" y="331"/>
                  </a:lnTo>
                  <a:lnTo>
                    <a:pt x="300" y="323"/>
                  </a:lnTo>
                  <a:lnTo>
                    <a:pt x="302" y="314"/>
                  </a:lnTo>
                  <a:lnTo>
                    <a:pt x="302" y="307"/>
                  </a:lnTo>
                  <a:lnTo>
                    <a:pt x="304" y="300"/>
                  </a:lnTo>
                  <a:lnTo>
                    <a:pt x="304" y="291"/>
                  </a:lnTo>
                  <a:lnTo>
                    <a:pt x="306" y="282"/>
                  </a:lnTo>
                  <a:lnTo>
                    <a:pt x="306" y="274"/>
                  </a:lnTo>
                  <a:lnTo>
                    <a:pt x="307" y="265"/>
                  </a:lnTo>
                  <a:lnTo>
                    <a:pt x="307" y="258"/>
                  </a:lnTo>
                  <a:lnTo>
                    <a:pt x="307" y="249"/>
                  </a:lnTo>
                  <a:lnTo>
                    <a:pt x="309" y="240"/>
                  </a:lnTo>
                  <a:lnTo>
                    <a:pt x="311" y="231"/>
                  </a:lnTo>
                  <a:lnTo>
                    <a:pt x="311" y="224"/>
                  </a:lnTo>
                  <a:lnTo>
                    <a:pt x="311" y="215"/>
                  </a:lnTo>
                  <a:lnTo>
                    <a:pt x="313" y="205"/>
                  </a:lnTo>
                  <a:lnTo>
                    <a:pt x="313" y="196"/>
                  </a:lnTo>
                  <a:lnTo>
                    <a:pt x="315" y="189"/>
                  </a:lnTo>
                  <a:lnTo>
                    <a:pt x="315" y="180"/>
                  </a:lnTo>
                  <a:lnTo>
                    <a:pt x="317" y="171"/>
                  </a:lnTo>
                  <a:lnTo>
                    <a:pt x="317" y="162"/>
                  </a:lnTo>
                  <a:lnTo>
                    <a:pt x="317" y="155"/>
                  </a:lnTo>
                  <a:lnTo>
                    <a:pt x="317" y="146"/>
                  </a:lnTo>
                  <a:lnTo>
                    <a:pt x="318" y="138"/>
                  </a:lnTo>
                  <a:lnTo>
                    <a:pt x="318" y="129"/>
                  </a:lnTo>
                  <a:lnTo>
                    <a:pt x="320" y="124"/>
                  </a:lnTo>
                  <a:lnTo>
                    <a:pt x="320" y="117"/>
                  </a:lnTo>
                  <a:lnTo>
                    <a:pt x="320" y="107"/>
                  </a:lnTo>
                  <a:lnTo>
                    <a:pt x="322" y="102"/>
                  </a:lnTo>
                  <a:lnTo>
                    <a:pt x="322" y="95"/>
                  </a:lnTo>
                  <a:lnTo>
                    <a:pt x="322" y="89"/>
                  </a:lnTo>
                  <a:lnTo>
                    <a:pt x="324" y="82"/>
                  </a:lnTo>
                  <a:lnTo>
                    <a:pt x="324" y="77"/>
                  </a:lnTo>
                  <a:lnTo>
                    <a:pt x="324" y="71"/>
                  </a:lnTo>
                  <a:lnTo>
                    <a:pt x="324" y="66"/>
                  </a:lnTo>
                  <a:lnTo>
                    <a:pt x="324" y="60"/>
                  </a:lnTo>
                  <a:lnTo>
                    <a:pt x="324" y="55"/>
                  </a:lnTo>
                  <a:lnTo>
                    <a:pt x="326" y="51"/>
                  </a:lnTo>
                  <a:lnTo>
                    <a:pt x="324" y="48"/>
                  </a:lnTo>
                  <a:lnTo>
                    <a:pt x="324" y="44"/>
                  </a:lnTo>
                  <a:lnTo>
                    <a:pt x="324" y="40"/>
                  </a:lnTo>
                  <a:lnTo>
                    <a:pt x="324" y="38"/>
                  </a:lnTo>
                  <a:lnTo>
                    <a:pt x="324" y="35"/>
                  </a:lnTo>
                  <a:lnTo>
                    <a:pt x="324" y="33"/>
                  </a:lnTo>
                  <a:lnTo>
                    <a:pt x="322" y="33"/>
                  </a:lnTo>
                  <a:lnTo>
                    <a:pt x="318" y="31"/>
                  </a:lnTo>
                  <a:lnTo>
                    <a:pt x="315" y="31"/>
                  </a:lnTo>
                  <a:lnTo>
                    <a:pt x="313" y="31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2" y="29"/>
                  </a:lnTo>
                  <a:lnTo>
                    <a:pt x="298" y="29"/>
                  </a:lnTo>
                  <a:lnTo>
                    <a:pt x="295" y="29"/>
                  </a:lnTo>
                  <a:lnTo>
                    <a:pt x="289" y="29"/>
                  </a:lnTo>
                  <a:lnTo>
                    <a:pt x="286" y="29"/>
                  </a:lnTo>
                  <a:lnTo>
                    <a:pt x="280" y="29"/>
                  </a:lnTo>
                  <a:lnTo>
                    <a:pt x="275" y="29"/>
                  </a:lnTo>
                  <a:lnTo>
                    <a:pt x="269" y="29"/>
                  </a:lnTo>
                  <a:lnTo>
                    <a:pt x="262" y="28"/>
                  </a:lnTo>
                  <a:lnTo>
                    <a:pt x="257" y="28"/>
                  </a:lnTo>
                  <a:lnTo>
                    <a:pt x="249" y="28"/>
                  </a:lnTo>
                  <a:lnTo>
                    <a:pt x="244" y="28"/>
                  </a:lnTo>
                  <a:lnTo>
                    <a:pt x="237" y="26"/>
                  </a:lnTo>
                  <a:lnTo>
                    <a:pt x="229" y="26"/>
                  </a:lnTo>
                  <a:lnTo>
                    <a:pt x="224" y="26"/>
                  </a:lnTo>
                  <a:lnTo>
                    <a:pt x="217" y="26"/>
                  </a:lnTo>
                  <a:lnTo>
                    <a:pt x="209" y="26"/>
                  </a:lnTo>
                  <a:lnTo>
                    <a:pt x="202" y="26"/>
                  </a:lnTo>
                  <a:lnTo>
                    <a:pt x="195" y="26"/>
                  </a:lnTo>
                  <a:lnTo>
                    <a:pt x="188" y="26"/>
                  </a:lnTo>
                  <a:lnTo>
                    <a:pt x="180" y="26"/>
                  </a:lnTo>
                  <a:lnTo>
                    <a:pt x="173" y="26"/>
                  </a:lnTo>
                  <a:lnTo>
                    <a:pt x="166" y="26"/>
                  </a:lnTo>
                  <a:lnTo>
                    <a:pt x="158" y="26"/>
                  </a:lnTo>
                  <a:lnTo>
                    <a:pt x="149" y="26"/>
                  </a:lnTo>
                  <a:lnTo>
                    <a:pt x="142" y="26"/>
                  </a:lnTo>
                  <a:lnTo>
                    <a:pt x="135" y="24"/>
                  </a:lnTo>
                  <a:lnTo>
                    <a:pt x="128" y="24"/>
                  </a:lnTo>
                  <a:lnTo>
                    <a:pt x="120" y="24"/>
                  </a:lnTo>
                  <a:lnTo>
                    <a:pt x="113" y="24"/>
                  </a:lnTo>
                  <a:lnTo>
                    <a:pt x="106" y="24"/>
                  </a:lnTo>
                  <a:lnTo>
                    <a:pt x="100" y="24"/>
                  </a:lnTo>
                  <a:lnTo>
                    <a:pt x="91" y="24"/>
                  </a:lnTo>
                  <a:lnTo>
                    <a:pt x="86" y="24"/>
                  </a:lnTo>
                  <a:lnTo>
                    <a:pt x="79" y="24"/>
                  </a:lnTo>
                  <a:lnTo>
                    <a:pt x="71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42" y="24"/>
                  </a:lnTo>
                  <a:lnTo>
                    <a:pt x="39" y="24"/>
                  </a:lnTo>
                  <a:lnTo>
                    <a:pt x="33" y="24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38"/>
            <p:cNvSpPr>
              <a:spLocks/>
            </p:cNvSpPr>
            <p:nvPr/>
          </p:nvSpPr>
          <p:spPr bwMode="auto">
            <a:xfrm>
              <a:off x="3427" y="1993"/>
              <a:ext cx="292" cy="132"/>
            </a:xfrm>
            <a:custGeom>
              <a:avLst/>
              <a:gdLst>
                <a:gd name="T0" fmla="*/ 30 w 235"/>
                <a:gd name="T1" fmla="*/ 13 h 127"/>
                <a:gd name="T2" fmla="*/ 46 w 235"/>
                <a:gd name="T3" fmla="*/ 13 h 127"/>
                <a:gd name="T4" fmla="*/ 60 w 235"/>
                <a:gd name="T5" fmla="*/ 11 h 127"/>
                <a:gd name="T6" fmla="*/ 75 w 235"/>
                <a:gd name="T7" fmla="*/ 9 h 127"/>
                <a:gd name="T8" fmla="*/ 93 w 235"/>
                <a:gd name="T9" fmla="*/ 7 h 127"/>
                <a:gd name="T10" fmla="*/ 111 w 235"/>
                <a:gd name="T11" fmla="*/ 5 h 127"/>
                <a:gd name="T12" fmla="*/ 131 w 235"/>
                <a:gd name="T13" fmla="*/ 5 h 127"/>
                <a:gd name="T14" fmla="*/ 149 w 235"/>
                <a:gd name="T15" fmla="*/ 4 h 127"/>
                <a:gd name="T16" fmla="*/ 168 w 235"/>
                <a:gd name="T17" fmla="*/ 2 h 127"/>
                <a:gd name="T18" fmla="*/ 184 w 235"/>
                <a:gd name="T19" fmla="*/ 0 h 127"/>
                <a:gd name="T20" fmla="*/ 198 w 235"/>
                <a:gd name="T21" fmla="*/ 0 h 127"/>
                <a:gd name="T22" fmla="*/ 213 w 235"/>
                <a:gd name="T23" fmla="*/ 0 h 127"/>
                <a:gd name="T24" fmla="*/ 224 w 235"/>
                <a:gd name="T25" fmla="*/ 0 h 127"/>
                <a:gd name="T26" fmla="*/ 233 w 235"/>
                <a:gd name="T27" fmla="*/ 4 h 127"/>
                <a:gd name="T28" fmla="*/ 235 w 235"/>
                <a:gd name="T29" fmla="*/ 18 h 127"/>
                <a:gd name="T30" fmla="*/ 235 w 235"/>
                <a:gd name="T31" fmla="*/ 36 h 127"/>
                <a:gd name="T32" fmla="*/ 235 w 235"/>
                <a:gd name="T33" fmla="*/ 58 h 127"/>
                <a:gd name="T34" fmla="*/ 233 w 235"/>
                <a:gd name="T35" fmla="*/ 80 h 127"/>
                <a:gd name="T36" fmla="*/ 231 w 235"/>
                <a:gd name="T37" fmla="*/ 100 h 127"/>
                <a:gd name="T38" fmla="*/ 229 w 235"/>
                <a:gd name="T39" fmla="*/ 114 h 127"/>
                <a:gd name="T40" fmla="*/ 224 w 235"/>
                <a:gd name="T41" fmla="*/ 125 h 127"/>
                <a:gd name="T42" fmla="*/ 209 w 235"/>
                <a:gd name="T43" fmla="*/ 125 h 127"/>
                <a:gd name="T44" fmla="*/ 197 w 235"/>
                <a:gd name="T45" fmla="*/ 125 h 127"/>
                <a:gd name="T46" fmla="*/ 180 w 235"/>
                <a:gd name="T47" fmla="*/ 125 h 127"/>
                <a:gd name="T48" fmla="*/ 162 w 235"/>
                <a:gd name="T49" fmla="*/ 124 h 127"/>
                <a:gd name="T50" fmla="*/ 144 w 235"/>
                <a:gd name="T51" fmla="*/ 124 h 127"/>
                <a:gd name="T52" fmla="*/ 124 w 235"/>
                <a:gd name="T53" fmla="*/ 122 h 127"/>
                <a:gd name="T54" fmla="*/ 104 w 235"/>
                <a:gd name="T55" fmla="*/ 120 h 127"/>
                <a:gd name="T56" fmla="*/ 84 w 235"/>
                <a:gd name="T57" fmla="*/ 118 h 127"/>
                <a:gd name="T58" fmla="*/ 64 w 235"/>
                <a:gd name="T59" fmla="*/ 116 h 127"/>
                <a:gd name="T60" fmla="*/ 48 w 235"/>
                <a:gd name="T61" fmla="*/ 114 h 127"/>
                <a:gd name="T62" fmla="*/ 31 w 235"/>
                <a:gd name="T63" fmla="*/ 113 h 127"/>
                <a:gd name="T64" fmla="*/ 15 w 235"/>
                <a:gd name="T65" fmla="*/ 111 h 127"/>
                <a:gd name="T66" fmla="*/ 2 w 235"/>
                <a:gd name="T67" fmla="*/ 107 h 127"/>
                <a:gd name="T68" fmla="*/ 2 w 235"/>
                <a:gd name="T69" fmla="*/ 96 h 127"/>
                <a:gd name="T70" fmla="*/ 10 w 235"/>
                <a:gd name="T71" fmla="*/ 91 h 127"/>
                <a:gd name="T72" fmla="*/ 26 w 235"/>
                <a:gd name="T73" fmla="*/ 91 h 127"/>
                <a:gd name="T74" fmla="*/ 39 w 235"/>
                <a:gd name="T75" fmla="*/ 93 h 127"/>
                <a:gd name="T76" fmla="*/ 53 w 235"/>
                <a:gd name="T77" fmla="*/ 94 h 127"/>
                <a:gd name="T78" fmla="*/ 69 w 235"/>
                <a:gd name="T79" fmla="*/ 96 h 127"/>
                <a:gd name="T80" fmla="*/ 89 w 235"/>
                <a:gd name="T81" fmla="*/ 98 h 127"/>
                <a:gd name="T82" fmla="*/ 108 w 235"/>
                <a:gd name="T83" fmla="*/ 100 h 127"/>
                <a:gd name="T84" fmla="*/ 126 w 235"/>
                <a:gd name="T85" fmla="*/ 102 h 127"/>
                <a:gd name="T86" fmla="*/ 144 w 235"/>
                <a:gd name="T87" fmla="*/ 102 h 127"/>
                <a:gd name="T88" fmla="*/ 160 w 235"/>
                <a:gd name="T89" fmla="*/ 104 h 127"/>
                <a:gd name="T90" fmla="*/ 177 w 235"/>
                <a:gd name="T91" fmla="*/ 105 h 127"/>
                <a:gd name="T92" fmla="*/ 189 w 235"/>
                <a:gd name="T93" fmla="*/ 105 h 127"/>
                <a:gd name="T94" fmla="*/ 207 w 235"/>
                <a:gd name="T95" fmla="*/ 105 h 127"/>
                <a:gd name="T96" fmla="*/ 211 w 235"/>
                <a:gd name="T97" fmla="*/ 98 h 127"/>
                <a:gd name="T98" fmla="*/ 213 w 235"/>
                <a:gd name="T99" fmla="*/ 82 h 127"/>
                <a:gd name="T100" fmla="*/ 213 w 235"/>
                <a:gd name="T101" fmla="*/ 67 h 127"/>
                <a:gd name="T102" fmla="*/ 213 w 235"/>
                <a:gd name="T103" fmla="*/ 51 h 127"/>
                <a:gd name="T104" fmla="*/ 213 w 235"/>
                <a:gd name="T105" fmla="*/ 38 h 127"/>
                <a:gd name="T106" fmla="*/ 213 w 235"/>
                <a:gd name="T107" fmla="*/ 24 h 127"/>
                <a:gd name="T108" fmla="*/ 26 w 235"/>
                <a:gd name="T109" fmla="*/ 1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5" h="127">
                  <a:moveTo>
                    <a:pt x="26" y="15"/>
                  </a:moveTo>
                  <a:lnTo>
                    <a:pt x="26" y="15"/>
                  </a:lnTo>
                  <a:lnTo>
                    <a:pt x="28" y="15"/>
                  </a:lnTo>
                  <a:lnTo>
                    <a:pt x="30" y="13"/>
                  </a:lnTo>
                  <a:lnTo>
                    <a:pt x="33" y="13"/>
                  </a:lnTo>
                  <a:lnTo>
                    <a:pt x="39" y="13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9" y="11"/>
                  </a:lnTo>
                  <a:lnTo>
                    <a:pt x="53" y="11"/>
                  </a:lnTo>
                  <a:lnTo>
                    <a:pt x="57" y="11"/>
                  </a:lnTo>
                  <a:lnTo>
                    <a:pt x="60" y="11"/>
                  </a:lnTo>
                  <a:lnTo>
                    <a:pt x="64" y="11"/>
                  </a:lnTo>
                  <a:lnTo>
                    <a:pt x="68" y="9"/>
                  </a:lnTo>
                  <a:lnTo>
                    <a:pt x="71" y="9"/>
                  </a:lnTo>
                  <a:lnTo>
                    <a:pt x="75" y="9"/>
                  </a:lnTo>
                  <a:lnTo>
                    <a:pt x="80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3" y="7"/>
                  </a:lnTo>
                  <a:lnTo>
                    <a:pt x="97" y="7"/>
                  </a:lnTo>
                  <a:lnTo>
                    <a:pt x="102" y="7"/>
                  </a:lnTo>
                  <a:lnTo>
                    <a:pt x="108" y="7"/>
                  </a:lnTo>
                  <a:lnTo>
                    <a:pt x="111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6" y="5"/>
                  </a:lnTo>
                  <a:lnTo>
                    <a:pt x="131" y="5"/>
                  </a:lnTo>
                  <a:lnTo>
                    <a:pt x="135" y="4"/>
                  </a:lnTo>
                  <a:lnTo>
                    <a:pt x="140" y="4"/>
                  </a:lnTo>
                  <a:lnTo>
                    <a:pt x="144" y="4"/>
                  </a:lnTo>
                  <a:lnTo>
                    <a:pt x="149" y="4"/>
                  </a:lnTo>
                  <a:lnTo>
                    <a:pt x="153" y="4"/>
                  </a:lnTo>
                  <a:lnTo>
                    <a:pt x="158" y="2"/>
                  </a:lnTo>
                  <a:lnTo>
                    <a:pt x="164" y="2"/>
                  </a:lnTo>
                  <a:lnTo>
                    <a:pt x="168" y="2"/>
                  </a:lnTo>
                  <a:lnTo>
                    <a:pt x="171" y="2"/>
                  </a:lnTo>
                  <a:lnTo>
                    <a:pt x="177" y="2"/>
                  </a:lnTo>
                  <a:lnTo>
                    <a:pt x="180" y="2"/>
                  </a:lnTo>
                  <a:lnTo>
                    <a:pt x="184" y="0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1" y="2"/>
                  </a:lnTo>
                  <a:lnTo>
                    <a:pt x="233" y="4"/>
                  </a:lnTo>
                  <a:lnTo>
                    <a:pt x="233" y="9"/>
                  </a:lnTo>
                  <a:lnTo>
                    <a:pt x="233" y="11"/>
                  </a:lnTo>
                  <a:lnTo>
                    <a:pt x="235" y="15"/>
                  </a:lnTo>
                  <a:lnTo>
                    <a:pt x="235" y="18"/>
                  </a:lnTo>
                  <a:lnTo>
                    <a:pt x="235" y="24"/>
                  </a:lnTo>
                  <a:lnTo>
                    <a:pt x="235" y="27"/>
                  </a:lnTo>
                  <a:lnTo>
                    <a:pt x="235" y="33"/>
                  </a:lnTo>
                  <a:lnTo>
                    <a:pt x="235" y="36"/>
                  </a:lnTo>
                  <a:lnTo>
                    <a:pt x="235" y="42"/>
                  </a:lnTo>
                  <a:lnTo>
                    <a:pt x="235" y="47"/>
                  </a:lnTo>
                  <a:lnTo>
                    <a:pt x="235" y="53"/>
                  </a:lnTo>
                  <a:lnTo>
                    <a:pt x="235" y="58"/>
                  </a:lnTo>
                  <a:lnTo>
                    <a:pt x="235" y="64"/>
                  </a:lnTo>
                  <a:lnTo>
                    <a:pt x="235" y="69"/>
                  </a:lnTo>
                  <a:lnTo>
                    <a:pt x="235" y="74"/>
                  </a:lnTo>
                  <a:lnTo>
                    <a:pt x="233" y="80"/>
                  </a:lnTo>
                  <a:lnTo>
                    <a:pt x="233" y="85"/>
                  </a:lnTo>
                  <a:lnTo>
                    <a:pt x="233" y="91"/>
                  </a:lnTo>
                  <a:lnTo>
                    <a:pt x="233" y="94"/>
                  </a:lnTo>
                  <a:lnTo>
                    <a:pt x="231" y="100"/>
                  </a:lnTo>
                  <a:lnTo>
                    <a:pt x="231" y="105"/>
                  </a:lnTo>
                  <a:lnTo>
                    <a:pt x="231" y="109"/>
                  </a:lnTo>
                  <a:lnTo>
                    <a:pt x="229" y="113"/>
                  </a:lnTo>
                  <a:lnTo>
                    <a:pt x="229" y="114"/>
                  </a:lnTo>
                  <a:lnTo>
                    <a:pt x="227" y="118"/>
                  </a:lnTo>
                  <a:lnTo>
                    <a:pt x="227" y="124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0" y="125"/>
                  </a:lnTo>
                  <a:lnTo>
                    <a:pt x="217" y="125"/>
                  </a:lnTo>
                  <a:lnTo>
                    <a:pt x="213" y="127"/>
                  </a:lnTo>
                  <a:lnTo>
                    <a:pt x="209" y="125"/>
                  </a:lnTo>
                  <a:lnTo>
                    <a:pt x="207" y="125"/>
                  </a:lnTo>
                  <a:lnTo>
                    <a:pt x="204" y="125"/>
                  </a:lnTo>
                  <a:lnTo>
                    <a:pt x="200" y="125"/>
                  </a:lnTo>
                  <a:lnTo>
                    <a:pt x="197" y="125"/>
                  </a:lnTo>
                  <a:lnTo>
                    <a:pt x="193" y="125"/>
                  </a:lnTo>
                  <a:lnTo>
                    <a:pt x="189" y="125"/>
                  </a:lnTo>
                  <a:lnTo>
                    <a:pt x="186" y="125"/>
                  </a:lnTo>
                  <a:lnTo>
                    <a:pt x="180" y="125"/>
                  </a:lnTo>
                  <a:lnTo>
                    <a:pt x="177" y="125"/>
                  </a:lnTo>
                  <a:lnTo>
                    <a:pt x="171" y="125"/>
                  </a:lnTo>
                  <a:lnTo>
                    <a:pt x="168" y="125"/>
                  </a:lnTo>
                  <a:lnTo>
                    <a:pt x="162" y="124"/>
                  </a:lnTo>
                  <a:lnTo>
                    <a:pt x="158" y="124"/>
                  </a:lnTo>
                  <a:lnTo>
                    <a:pt x="153" y="124"/>
                  </a:lnTo>
                  <a:lnTo>
                    <a:pt x="149" y="124"/>
                  </a:lnTo>
                  <a:lnTo>
                    <a:pt x="144" y="124"/>
                  </a:lnTo>
                  <a:lnTo>
                    <a:pt x="138" y="124"/>
                  </a:lnTo>
                  <a:lnTo>
                    <a:pt x="133" y="124"/>
                  </a:lnTo>
                  <a:lnTo>
                    <a:pt x="129" y="124"/>
                  </a:lnTo>
                  <a:lnTo>
                    <a:pt x="124" y="122"/>
                  </a:lnTo>
                  <a:lnTo>
                    <a:pt x="118" y="122"/>
                  </a:lnTo>
                  <a:lnTo>
                    <a:pt x="115" y="122"/>
                  </a:lnTo>
                  <a:lnTo>
                    <a:pt x="109" y="122"/>
                  </a:lnTo>
                  <a:lnTo>
                    <a:pt x="104" y="120"/>
                  </a:lnTo>
                  <a:lnTo>
                    <a:pt x="99" y="120"/>
                  </a:lnTo>
                  <a:lnTo>
                    <a:pt x="95" y="120"/>
                  </a:lnTo>
                  <a:lnTo>
                    <a:pt x="89" y="120"/>
                  </a:lnTo>
                  <a:lnTo>
                    <a:pt x="84" y="118"/>
                  </a:lnTo>
                  <a:lnTo>
                    <a:pt x="79" y="118"/>
                  </a:lnTo>
                  <a:lnTo>
                    <a:pt x="75" y="118"/>
                  </a:lnTo>
                  <a:lnTo>
                    <a:pt x="69" y="118"/>
                  </a:lnTo>
                  <a:lnTo>
                    <a:pt x="64" y="116"/>
                  </a:lnTo>
                  <a:lnTo>
                    <a:pt x="60" y="116"/>
                  </a:lnTo>
                  <a:lnTo>
                    <a:pt x="55" y="114"/>
                  </a:lnTo>
                  <a:lnTo>
                    <a:pt x="51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9" y="113"/>
                  </a:lnTo>
                  <a:lnTo>
                    <a:pt x="35" y="113"/>
                  </a:lnTo>
                  <a:lnTo>
                    <a:pt x="31" y="113"/>
                  </a:lnTo>
                  <a:lnTo>
                    <a:pt x="28" y="113"/>
                  </a:lnTo>
                  <a:lnTo>
                    <a:pt x="24" y="111"/>
                  </a:lnTo>
                  <a:lnTo>
                    <a:pt x="20" y="111"/>
                  </a:lnTo>
                  <a:lnTo>
                    <a:pt x="15" y="111"/>
                  </a:lnTo>
                  <a:lnTo>
                    <a:pt x="11" y="109"/>
                  </a:lnTo>
                  <a:lnTo>
                    <a:pt x="8" y="109"/>
                  </a:lnTo>
                  <a:lnTo>
                    <a:pt x="4" y="107"/>
                  </a:lnTo>
                  <a:lnTo>
                    <a:pt x="2" y="107"/>
                  </a:lnTo>
                  <a:lnTo>
                    <a:pt x="2" y="105"/>
                  </a:lnTo>
                  <a:lnTo>
                    <a:pt x="0" y="102"/>
                  </a:lnTo>
                  <a:lnTo>
                    <a:pt x="2" y="100"/>
                  </a:lnTo>
                  <a:lnTo>
                    <a:pt x="2" y="96"/>
                  </a:lnTo>
                  <a:lnTo>
                    <a:pt x="4" y="94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7" y="91"/>
                  </a:lnTo>
                  <a:lnTo>
                    <a:pt x="20" y="91"/>
                  </a:lnTo>
                  <a:lnTo>
                    <a:pt x="26" y="91"/>
                  </a:lnTo>
                  <a:lnTo>
                    <a:pt x="30" y="91"/>
                  </a:lnTo>
                  <a:lnTo>
                    <a:pt x="31" y="93"/>
                  </a:lnTo>
                  <a:lnTo>
                    <a:pt x="35" y="93"/>
                  </a:lnTo>
                  <a:lnTo>
                    <a:pt x="39" y="93"/>
                  </a:lnTo>
                  <a:lnTo>
                    <a:pt x="42" y="93"/>
                  </a:lnTo>
                  <a:lnTo>
                    <a:pt x="46" y="93"/>
                  </a:lnTo>
                  <a:lnTo>
                    <a:pt x="49" y="93"/>
                  </a:lnTo>
                  <a:lnTo>
                    <a:pt x="53" y="94"/>
                  </a:lnTo>
                  <a:lnTo>
                    <a:pt x="57" y="94"/>
                  </a:lnTo>
                  <a:lnTo>
                    <a:pt x="62" y="94"/>
                  </a:lnTo>
                  <a:lnTo>
                    <a:pt x="66" y="94"/>
                  </a:lnTo>
                  <a:lnTo>
                    <a:pt x="69" y="96"/>
                  </a:lnTo>
                  <a:lnTo>
                    <a:pt x="75" y="96"/>
                  </a:lnTo>
                  <a:lnTo>
                    <a:pt x="79" y="96"/>
                  </a:lnTo>
                  <a:lnTo>
                    <a:pt x="84" y="96"/>
                  </a:lnTo>
                  <a:lnTo>
                    <a:pt x="89" y="98"/>
                  </a:lnTo>
                  <a:lnTo>
                    <a:pt x="93" y="98"/>
                  </a:lnTo>
                  <a:lnTo>
                    <a:pt x="99" y="98"/>
                  </a:lnTo>
                  <a:lnTo>
                    <a:pt x="102" y="98"/>
                  </a:lnTo>
                  <a:lnTo>
                    <a:pt x="108" y="100"/>
                  </a:lnTo>
                  <a:lnTo>
                    <a:pt x="111" y="100"/>
                  </a:lnTo>
                  <a:lnTo>
                    <a:pt x="117" y="100"/>
                  </a:lnTo>
                  <a:lnTo>
                    <a:pt x="120" y="100"/>
                  </a:lnTo>
                  <a:lnTo>
                    <a:pt x="126" y="102"/>
                  </a:lnTo>
                  <a:lnTo>
                    <a:pt x="129" y="102"/>
                  </a:lnTo>
                  <a:lnTo>
                    <a:pt x="135" y="102"/>
                  </a:lnTo>
                  <a:lnTo>
                    <a:pt x="138" y="102"/>
                  </a:lnTo>
                  <a:lnTo>
                    <a:pt x="144" y="102"/>
                  </a:lnTo>
                  <a:lnTo>
                    <a:pt x="148" y="102"/>
                  </a:lnTo>
                  <a:lnTo>
                    <a:pt x="153" y="102"/>
                  </a:lnTo>
                  <a:lnTo>
                    <a:pt x="157" y="104"/>
                  </a:lnTo>
                  <a:lnTo>
                    <a:pt x="160" y="104"/>
                  </a:lnTo>
                  <a:lnTo>
                    <a:pt x="166" y="104"/>
                  </a:lnTo>
                  <a:lnTo>
                    <a:pt x="169" y="104"/>
                  </a:lnTo>
                  <a:lnTo>
                    <a:pt x="173" y="104"/>
                  </a:lnTo>
                  <a:lnTo>
                    <a:pt x="177" y="105"/>
                  </a:lnTo>
                  <a:lnTo>
                    <a:pt x="180" y="105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9" y="105"/>
                  </a:lnTo>
                  <a:lnTo>
                    <a:pt x="195" y="105"/>
                  </a:lnTo>
                  <a:lnTo>
                    <a:pt x="200" y="105"/>
                  </a:lnTo>
                  <a:lnTo>
                    <a:pt x="204" y="105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11" y="105"/>
                  </a:lnTo>
                  <a:lnTo>
                    <a:pt x="211" y="102"/>
                  </a:lnTo>
                  <a:lnTo>
                    <a:pt x="211" y="98"/>
                  </a:lnTo>
                  <a:lnTo>
                    <a:pt x="211" y="93"/>
                  </a:lnTo>
                  <a:lnTo>
                    <a:pt x="213" y="89"/>
                  </a:lnTo>
                  <a:lnTo>
                    <a:pt x="213" y="84"/>
                  </a:lnTo>
                  <a:lnTo>
                    <a:pt x="213" y="82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67"/>
                  </a:lnTo>
                  <a:lnTo>
                    <a:pt x="213" y="64"/>
                  </a:lnTo>
                  <a:lnTo>
                    <a:pt x="213" y="60"/>
                  </a:lnTo>
                  <a:lnTo>
                    <a:pt x="213" y="56"/>
                  </a:lnTo>
                  <a:lnTo>
                    <a:pt x="213" y="51"/>
                  </a:lnTo>
                  <a:lnTo>
                    <a:pt x="213" y="49"/>
                  </a:lnTo>
                  <a:lnTo>
                    <a:pt x="213" y="45"/>
                  </a:lnTo>
                  <a:lnTo>
                    <a:pt x="213" y="42"/>
                  </a:lnTo>
                  <a:lnTo>
                    <a:pt x="213" y="38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3" y="27"/>
                  </a:lnTo>
                  <a:lnTo>
                    <a:pt x="213" y="24"/>
                  </a:lnTo>
                  <a:lnTo>
                    <a:pt x="213" y="22"/>
                  </a:lnTo>
                  <a:lnTo>
                    <a:pt x="213" y="22"/>
                  </a:lnTo>
                  <a:lnTo>
                    <a:pt x="24" y="35"/>
                  </a:lnTo>
                  <a:lnTo>
                    <a:pt x="26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39"/>
            <p:cNvSpPr>
              <a:spLocks/>
            </p:cNvSpPr>
            <p:nvPr/>
          </p:nvSpPr>
          <p:spPr bwMode="auto">
            <a:xfrm>
              <a:off x="1980" y="1653"/>
              <a:ext cx="169" cy="24"/>
            </a:xfrm>
            <a:custGeom>
              <a:avLst/>
              <a:gdLst>
                <a:gd name="T0" fmla="*/ 132 w 136"/>
                <a:gd name="T1" fmla="*/ 4 h 24"/>
                <a:gd name="T2" fmla="*/ 125 w 136"/>
                <a:gd name="T3" fmla="*/ 4 h 24"/>
                <a:gd name="T4" fmla="*/ 118 w 136"/>
                <a:gd name="T5" fmla="*/ 4 h 24"/>
                <a:gd name="T6" fmla="*/ 110 w 136"/>
                <a:gd name="T7" fmla="*/ 2 h 24"/>
                <a:gd name="T8" fmla="*/ 100 w 136"/>
                <a:gd name="T9" fmla="*/ 2 h 24"/>
                <a:gd name="T10" fmla="*/ 89 w 136"/>
                <a:gd name="T11" fmla="*/ 2 h 24"/>
                <a:gd name="T12" fmla="*/ 78 w 136"/>
                <a:gd name="T13" fmla="*/ 2 h 24"/>
                <a:gd name="T14" fmla="*/ 65 w 136"/>
                <a:gd name="T15" fmla="*/ 0 h 24"/>
                <a:gd name="T16" fmla="*/ 54 w 136"/>
                <a:gd name="T17" fmla="*/ 0 h 24"/>
                <a:gd name="T18" fmla="*/ 43 w 136"/>
                <a:gd name="T19" fmla="*/ 0 h 24"/>
                <a:gd name="T20" fmla="*/ 32 w 136"/>
                <a:gd name="T21" fmla="*/ 0 h 24"/>
                <a:gd name="T22" fmla="*/ 21 w 136"/>
                <a:gd name="T23" fmla="*/ 2 h 24"/>
                <a:gd name="T24" fmla="*/ 14 w 136"/>
                <a:gd name="T25" fmla="*/ 2 h 24"/>
                <a:gd name="T26" fmla="*/ 7 w 136"/>
                <a:gd name="T27" fmla="*/ 4 h 24"/>
                <a:gd name="T28" fmla="*/ 0 w 136"/>
                <a:gd name="T29" fmla="*/ 11 h 24"/>
                <a:gd name="T30" fmla="*/ 0 w 136"/>
                <a:gd name="T31" fmla="*/ 19 h 24"/>
                <a:gd name="T32" fmla="*/ 3 w 136"/>
                <a:gd name="T33" fmla="*/ 20 h 24"/>
                <a:gd name="T34" fmla="*/ 9 w 136"/>
                <a:gd name="T35" fmla="*/ 22 h 24"/>
                <a:gd name="T36" fmla="*/ 12 w 136"/>
                <a:gd name="T37" fmla="*/ 24 h 24"/>
                <a:gd name="T38" fmla="*/ 18 w 136"/>
                <a:gd name="T39" fmla="*/ 24 h 24"/>
                <a:gd name="T40" fmla="*/ 25 w 136"/>
                <a:gd name="T41" fmla="*/ 24 h 24"/>
                <a:gd name="T42" fmla="*/ 32 w 136"/>
                <a:gd name="T43" fmla="*/ 24 h 24"/>
                <a:gd name="T44" fmla="*/ 43 w 136"/>
                <a:gd name="T45" fmla="*/ 24 h 24"/>
                <a:gd name="T46" fmla="*/ 52 w 136"/>
                <a:gd name="T47" fmla="*/ 24 h 24"/>
                <a:gd name="T48" fmla="*/ 63 w 136"/>
                <a:gd name="T49" fmla="*/ 24 h 24"/>
                <a:gd name="T50" fmla="*/ 74 w 136"/>
                <a:gd name="T51" fmla="*/ 24 h 24"/>
                <a:gd name="T52" fmla="*/ 85 w 136"/>
                <a:gd name="T53" fmla="*/ 22 h 24"/>
                <a:gd name="T54" fmla="*/ 96 w 136"/>
                <a:gd name="T55" fmla="*/ 22 h 24"/>
                <a:gd name="T56" fmla="*/ 105 w 136"/>
                <a:gd name="T57" fmla="*/ 22 h 24"/>
                <a:gd name="T58" fmla="*/ 114 w 136"/>
                <a:gd name="T59" fmla="*/ 22 h 24"/>
                <a:gd name="T60" fmla="*/ 121 w 136"/>
                <a:gd name="T61" fmla="*/ 22 h 24"/>
                <a:gd name="T62" fmla="*/ 129 w 136"/>
                <a:gd name="T63" fmla="*/ 22 h 24"/>
                <a:gd name="T64" fmla="*/ 134 w 136"/>
                <a:gd name="T65" fmla="*/ 22 h 24"/>
                <a:gd name="T66" fmla="*/ 134 w 136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24">
                  <a:moveTo>
                    <a:pt x="134" y="4"/>
                  </a:moveTo>
                  <a:lnTo>
                    <a:pt x="132" y="4"/>
                  </a:lnTo>
                  <a:lnTo>
                    <a:pt x="129" y="4"/>
                  </a:lnTo>
                  <a:lnTo>
                    <a:pt x="125" y="4"/>
                  </a:lnTo>
                  <a:lnTo>
                    <a:pt x="121" y="4"/>
                  </a:lnTo>
                  <a:lnTo>
                    <a:pt x="118" y="4"/>
                  </a:lnTo>
                  <a:lnTo>
                    <a:pt x="114" y="4"/>
                  </a:lnTo>
                  <a:lnTo>
                    <a:pt x="110" y="2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4" y="2"/>
                  </a:lnTo>
                  <a:lnTo>
                    <a:pt x="89" y="2"/>
                  </a:lnTo>
                  <a:lnTo>
                    <a:pt x="83" y="2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5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7" y="24"/>
                  </a:lnTo>
                  <a:lnTo>
                    <a:pt x="52" y="24"/>
                  </a:lnTo>
                  <a:lnTo>
                    <a:pt x="58" y="24"/>
                  </a:lnTo>
                  <a:lnTo>
                    <a:pt x="63" y="24"/>
                  </a:lnTo>
                  <a:lnTo>
                    <a:pt x="69" y="24"/>
                  </a:lnTo>
                  <a:lnTo>
                    <a:pt x="74" y="24"/>
                  </a:lnTo>
                  <a:lnTo>
                    <a:pt x="80" y="24"/>
                  </a:lnTo>
                  <a:lnTo>
                    <a:pt x="85" y="22"/>
                  </a:lnTo>
                  <a:lnTo>
                    <a:pt x="90" y="22"/>
                  </a:lnTo>
                  <a:lnTo>
                    <a:pt x="96" y="22"/>
                  </a:lnTo>
                  <a:lnTo>
                    <a:pt x="101" y="22"/>
                  </a:lnTo>
                  <a:lnTo>
                    <a:pt x="105" y="22"/>
                  </a:lnTo>
                  <a:lnTo>
                    <a:pt x="110" y="22"/>
                  </a:lnTo>
                  <a:lnTo>
                    <a:pt x="114" y="22"/>
                  </a:lnTo>
                  <a:lnTo>
                    <a:pt x="118" y="22"/>
                  </a:lnTo>
                  <a:lnTo>
                    <a:pt x="121" y="22"/>
                  </a:lnTo>
                  <a:lnTo>
                    <a:pt x="125" y="22"/>
                  </a:lnTo>
                  <a:lnTo>
                    <a:pt x="129" y="22"/>
                  </a:lnTo>
                  <a:lnTo>
                    <a:pt x="130" y="22"/>
                  </a:lnTo>
                  <a:lnTo>
                    <a:pt x="134" y="22"/>
                  </a:lnTo>
                  <a:lnTo>
                    <a:pt x="136" y="2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40"/>
            <p:cNvSpPr>
              <a:spLocks/>
            </p:cNvSpPr>
            <p:nvPr/>
          </p:nvSpPr>
          <p:spPr bwMode="auto">
            <a:xfrm>
              <a:off x="2428" y="1581"/>
              <a:ext cx="96" cy="182"/>
            </a:xfrm>
            <a:custGeom>
              <a:avLst/>
              <a:gdLst>
                <a:gd name="T0" fmla="*/ 55 w 78"/>
                <a:gd name="T1" fmla="*/ 1 h 176"/>
                <a:gd name="T2" fmla="*/ 55 w 78"/>
                <a:gd name="T3" fmla="*/ 7 h 176"/>
                <a:gd name="T4" fmla="*/ 51 w 78"/>
                <a:gd name="T5" fmla="*/ 12 h 176"/>
                <a:gd name="T6" fmla="*/ 47 w 78"/>
                <a:gd name="T7" fmla="*/ 23 h 176"/>
                <a:gd name="T8" fmla="*/ 42 w 78"/>
                <a:gd name="T9" fmla="*/ 36 h 176"/>
                <a:gd name="T10" fmla="*/ 38 w 78"/>
                <a:gd name="T11" fmla="*/ 45 h 176"/>
                <a:gd name="T12" fmla="*/ 36 w 78"/>
                <a:gd name="T13" fmla="*/ 52 h 176"/>
                <a:gd name="T14" fmla="*/ 33 w 78"/>
                <a:gd name="T15" fmla="*/ 60 h 176"/>
                <a:gd name="T16" fmla="*/ 31 w 78"/>
                <a:gd name="T17" fmla="*/ 65 h 176"/>
                <a:gd name="T18" fmla="*/ 27 w 78"/>
                <a:gd name="T19" fmla="*/ 72 h 176"/>
                <a:gd name="T20" fmla="*/ 25 w 78"/>
                <a:gd name="T21" fmla="*/ 79 h 176"/>
                <a:gd name="T22" fmla="*/ 24 w 78"/>
                <a:gd name="T23" fmla="*/ 85 h 176"/>
                <a:gd name="T24" fmla="*/ 22 w 78"/>
                <a:gd name="T25" fmla="*/ 92 h 176"/>
                <a:gd name="T26" fmla="*/ 18 w 78"/>
                <a:gd name="T27" fmla="*/ 99 h 176"/>
                <a:gd name="T28" fmla="*/ 16 w 78"/>
                <a:gd name="T29" fmla="*/ 107 h 176"/>
                <a:gd name="T30" fmla="*/ 15 w 78"/>
                <a:gd name="T31" fmla="*/ 114 h 176"/>
                <a:gd name="T32" fmla="*/ 11 w 78"/>
                <a:gd name="T33" fmla="*/ 121 h 176"/>
                <a:gd name="T34" fmla="*/ 9 w 78"/>
                <a:gd name="T35" fmla="*/ 129 h 176"/>
                <a:gd name="T36" fmla="*/ 7 w 78"/>
                <a:gd name="T37" fmla="*/ 136 h 176"/>
                <a:gd name="T38" fmla="*/ 6 w 78"/>
                <a:gd name="T39" fmla="*/ 145 h 176"/>
                <a:gd name="T40" fmla="*/ 2 w 78"/>
                <a:gd name="T41" fmla="*/ 158 h 176"/>
                <a:gd name="T42" fmla="*/ 0 w 78"/>
                <a:gd name="T43" fmla="*/ 165 h 176"/>
                <a:gd name="T44" fmla="*/ 0 w 78"/>
                <a:gd name="T45" fmla="*/ 170 h 176"/>
                <a:gd name="T46" fmla="*/ 15 w 78"/>
                <a:gd name="T47" fmla="*/ 176 h 176"/>
                <a:gd name="T48" fmla="*/ 16 w 78"/>
                <a:gd name="T49" fmla="*/ 170 h 176"/>
                <a:gd name="T50" fmla="*/ 16 w 78"/>
                <a:gd name="T51" fmla="*/ 167 h 176"/>
                <a:gd name="T52" fmla="*/ 20 w 78"/>
                <a:gd name="T53" fmla="*/ 159 h 176"/>
                <a:gd name="T54" fmla="*/ 22 w 78"/>
                <a:gd name="T55" fmla="*/ 152 h 176"/>
                <a:gd name="T56" fmla="*/ 25 w 78"/>
                <a:gd name="T57" fmla="*/ 143 h 176"/>
                <a:gd name="T58" fmla="*/ 29 w 78"/>
                <a:gd name="T59" fmla="*/ 134 h 176"/>
                <a:gd name="T60" fmla="*/ 33 w 78"/>
                <a:gd name="T61" fmla="*/ 125 h 176"/>
                <a:gd name="T62" fmla="*/ 36 w 78"/>
                <a:gd name="T63" fmla="*/ 114 h 176"/>
                <a:gd name="T64" fmla="*/ 38 w 78"/>
                <a:gd name="T65" fmla="*/ 105 h 176"/>
                <a:gd name="T66" fmla="*/ 42 w 78"/>
                <a:gd name="T67" fmla="*/ 96 h 176"/>
                <a:gd name="T68" fmla="*/ 45 w 78"/>
                <a:gd name="T69" fmla="*/ 87 h 176"/>
                <a:gd name="T70" fmla="*/ 47 w 78"/>
                <a:gd name="T71" fmla="*/ 79 h 176"/>
                <a:gd name="T72" fmla="*/ 51 w 78"/>
                <a:gd name="T73" fmla="*/ 72 h 176"/>
                <a:gd name="T74" fmla="*/ 55 w 78"/>
                <a:gd name="T75" fmla="*/ 65 h 176"/>
                <a:gd name="T76" fmla="*/ 56 w 78"/>
                <a:gd name="T77" fmla="*/ 58 h 176"/>
                <a:gd name="T78" fmla="*/ 60 w 78"/>
                <a:gd name="T79" fmla="*/ 49 h 176"/>
                <a:gd name="T80" fmla="*/ 64 w 78"/>
                <a:gd name="T81" fmla="*/ 38 h 176"/>
                <a:gd name="T82" fmla="*/ 67 w 78"/>
                <a:gd name="T83" fmla="*/ 27 h 176"/>
                <a:gd name="T84" fmla="*/ 71 w 78"/>
                <a:gd name="T85" fmla="*/ 16 h 176"/>
                <a:gd name="T86" fmla="*/ 75 w 78"/>
                <a:gd name="T87" fmla="*/ 9 h 176"/>
                <a:gd name="T88" fmla="*/ 76 w 78"/>
                <a:gd name="T89" fmla="*/ 1 h 176"/>
                <a:gd name="T90" fmla="*/ 56 w 78"/>
                <a:gd name="T91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" h="176">
                  <a:moveTo>
                    <a:pt x="56" y="1"/>
                  </a:moveTo>
                  <a:lnTo>
                    <a:pt x="55" y="1"/>
                  </a:lnTo>
                  <a:lnTo>
                    <a:pt x="55" y="3"/>
                  </a:lnTo>
                  <a:lnTo>
                    <a:pt x="55" y="7"/>
                  </a:lnTo>
                  <a:lnTo>
                    <a:pt x="53" y="9"/>
                  </a:lnTo>
                  <a:lnTo>
                    <a:pt x="51" y="12"/>
                  </a:lnTo>
                  <a:lnTo>
                    <a:pt x="49" y="18"/>
                  </a:lnTo>
                  <a:lnTo>
                    <a:pt x="47" y="23"/>
                  </a:lnTo>
                  <a:lnTo>
                    <a:pt x="45" y="29"/>
                  </a:lnTo>
                  <a:lnTo>
                    <a:pt x="42" y="36"/>
                  </a:lnTo>
                  <a:lnTo>
                    <a:pt x="40" y="41"/>
                  </a:lnTo>
                  <a:lnTo>
                    <a:pt x="38" y="45"/>
                  </a:lnTo>
                  <a:lnTo>
                    <a:pt x="36" y="49"/>
                  </a:lnTo>
                  <a:lnTo>
                    <a:pt x="36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3" y="61"/>
                  </a:lnTo>
                  <a:lnTo>
                    <a:pt x="31" y="65"/>
                  </a:lnTo>
                  <a:lnTo>
                    <a:pt x="29" y="69"/>
                  </a:lnTo>
                  <a:lnTo>
                    <a:pt x="27" y="72"/>
                  </a:lnTo>
                  <a:lnTo>
                    <a:pt x="27" y="76"/>
                  </a:lnTo>
                  <a:lnTo>
                    <a:pt x="25" y="79"/>
                  </a:lnTo>
                  <a:lnTo>
                    <a:pt x="25" y="83"/>
                  </a:lnTo>
                  <a:lnTo>
                    <a:pt x="24" y="85"/>
                  </a:lnTo>
                  <a:lnTo>
                    <a:pt x="22" y="89"/>
                  </a:lnTo>
                  <a:lnTo>
                    <a:pt x="22" y="92"/>
                  </a:lnTo>
                  <a:lnTo>
                    <a:pt x="20" y="96"/>
                  </a:lnTo>
                  <a:lnTo>
                    <a:pt x="18" y="99"/>
                  </a:lnTo>
                  <a:lnTo>
                    <a:pt x="16" y="103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5" y="114"/>
                  </a:lnTo>
                  <a:lnTo>
                    <a:pt x="13" y="118"/>
                  </a:lnTo>
                  <a:lnTo>
                    <a:pt x="11" y="121"/>
                  </a:lnTo>
                  <a:lnTo>
                    <a:pt x="11" y="125"/>
                  </a:lnTo>
                  <a:lnTo>
                    <a:pt x="9" y="129"/>
                  </a:lnTo>
                  <a:lnTo>
                    <a:pt x="9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6" y="145"/>
                  </a:lnTo>
                  <a:lnTo>
                    <a:pt x="4" y="152"/>
                  </a:lnTo>
                  <a:lnTo>
                    <a:pt x="2" y="158"/>
                  </a:lnTo>
                  <a:lnTo>
                    <a:pt x="2" y="161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15" y="176"/>
                  </a:lnTo>
                  <a:lnTo>
                    <a:pt x="15" y="174"/>
                  </a:lnTo>
                  <a:lnTo>
                    <a:pt x="16" y="170"/>
                  </a:lnTo>
                  <a:lnTo>
                    <a:pt x="16" y="168"/>
                  </a:lnTo>
                  <a:lnTo>
                    <a:pt x="16" y="167"/>
                  </a:lnTo>
                  <a:lnTo>
                    <a:pt x="18" y="163"/>
                  </a:lnTo>
                  <a:lnTo>
                    <a:pt x="20" y="159"/>
                  </a:lnTo>
                  <a:lnTo>
                    <a:pt x="20" y="156"/>
                  </a:lnTo>
                  <a:lnTo>
                    <a:pt x="22" y="152"/>
                  </a:lnTo>
                  <a:lnTo>
                    <a:pt x="24" y="148"/>
                  </a:lnTo>
                  <a:lnTo>
                    <a:pt x="25" y="143"/>
                  </a:lnTo>
                  <a:lnTo>
                    <a:pt x="27" y="139"/>
                  </a:lnTo>
                  <a:lnTo>
                    <a:pt x="29" y="134"/>
                  </a:lnTo>
                  <a:lnTo>
                    <a:pt x="31" y="129"/>
                  </a:lnTo>
                  <a:lnTo>
                    <a:pt x="33" y="125"/>
                  </a:lnTo>
                  <a:lnTo>
                    <a:pt x="35" y="119"/>
                  </a:lnTo>
                  <a:lnTo>
                    <a:pt x="36" y="114"/>
                  </a:lnTo>
                  <a:lnTo>
                    <a:pt x="36" y="110"/>
                  </a:lnTo>
                  <a:lnTo>
                    <a:pt x="38" y="105"/>
                  </a:lnTo>
                  <a:lnTo>
                    <a:pt x="40" y="99"/>
                  </a:lnTo>
                  <a:lnTo>
                    <a:pt x="42" y="96"/>
                  </a:lnTo>
                  <a:lnTo>
                    <a:pt x="44" y="90"/>
                  </a:lnTo>
                  <a:lnTo>
                    <a:pt x="45" y="87"/>
                  </a:lnTo>
                  <a:lnTo>
                    <a:pt x="47" y="83"/>
                  </a:lnTo>
                  <a:lnTo>
                    <a:pt x="47" y="79"/>
                  </a:lnTo>
                  <a:lnTo>
                    <a:pt x="49" y="76"/>
                  </a:lnTo>
                  <a:lnTo>
                    <a:pt x="51" y="72"/>
                  </a:lnTo>
                  <a:lnTo>
                    <a:pt x="53" y="69"/>
                  </a:lnTo>
                  <a:lnTo>
                    <a:pt x="55" y="65"/>
                  </a:lnTo>
                  <a:lnTo>
                    <a:pt x="55" y="61"/>
                  </a:lnTo>
                  <a:lnTo>
                    <a:pt x="56" y="58"/>
                  </a:lnTo>
                  <a:lnTo>
                    <a:pt x="58" y="54"/>
                  </a:lnTo>
                  <a:lnTo>
                    <a:pt x="60" y="49"/>
                  </a:lnTo>
                  <a:lnTo>
                    <a:pt x="62" y="43"/>
                  </a:lnTo>
                  <a:lnTo>
                    <a:pt x="64" y="38"/>
                  </a:lnTo>
                  <a:lnTo>
                    <a:pt x="65" y="32"/>
                  </a:lnTo>
                  <a:lnTo>
                    <a:pt x="67" y="27"/>
                  </a:lnTo>
                  <a:lnTo>
                    <a:pt x="69" y="21"/>
                  </a:lnTo>
                  <a:lnTo>
                    <a:pt x="71" y="16"/>
                  </a:lnTo>
                  <a:lnTo>
                    <a:pt x="73" y="12"/>
                  </a:lnTo>
                  <a:lnTo>
                    <a:pt x="75" y="9"/>
                  </a:lnTo>
                  <a:lnTo>
                    <a:pt x="76" y="5"/>
                  </a:lnTo>
                  <a:lnTo>
                    <a:pt x="76" y="1"/>
                  </a:lnTo>
                  <a:lnTo>
                    <a:pt x="7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41"/>
            <p:cNvSpPr>
              <a:spLocks/>
            </p:cNvSpPr>
            <p:nvPr/>
          </p:nvSpPr>
          <p:spPr bwMode="auto">
            <a:xfrm>
              <a:off x="2534" y="1567"/>
              <a:ext cx="92" cy="131"/>
            </a:xfrm>
            <a:custGeom>
              <a:avLst/>
              <a:gdLst>
                <a:gd name="T0" fmla="*/ 55 w 75"/>
                <a:gd name="T1" fmla="*/ 5 h 127"/>
                <a:gd name="T2" fmla="*/ 51 w 75"/>
                <a:gd name="T3" fmla="*/ 13 h 127"/>
                <a:gd name="T4" fmla="*/ 46 w 75"/>
                <a:gd name="T5" fmla="*/ 22 h 127"/>
                <a:gd name="T6" fmla="*/ 42 w 75"/>
                <a:gd name="T7" fmla="*/ 27 h 127"/>
                <a:gd name="T8" fmla="*/ 39 w 75"/>
                <a:gd name="T9" fmla="*/ 34 h 127"/>
                <a:gd name="T10" fmla="*/ 35 w 75"/>
                <a:gd name="T11" fmla="*/ 43 h 127"/>
                <a:gd name="T12" fmla="*/ 29 w 75"/>
                <a:gd name="T13" fmla="*/ 51 h 127"/>
                <a:gd name="T14" fmla="*/ 26 w 75"/>
                <a:gd name="T15" fmla="*/ 60 h 127"/>
                <a:gd name="T16" fmla="*/ 20 w 75"/>
                <a:gd name="T17" fmla="*/ 69 h 127"/>
                <a:gd name="T18" fmla="*/ 17 w 75"/>
                <a:gd name="T19" fmla="*/ 76 h 127"/>
                <a:gd name="T20" fmla="*/ 13 w 75"/>
                <a:gd name="T21" fmla="*/ 85 h 127"/>
                <a:gd name="T22" fmla="*/ 10 w 75"/>
                <a:gd name="T23" fmla="*/ 92 h 127"/>
                <a:gd name="T24" fmla="*/ 6 w 75"/>
                <a:gd name="T25" fmla="*/ 100 h 127"/>
                <a:gd name="T26" fmla="*/ 2 w 75"/>
                <a:gd name="T27" fmla="*/ 109 h 127"/>
                <a:gd name="T28" fmla="*/ 0 w 75"/>
                <a:gd name="T29" fmla="*/ 114 h 127"/>
                <a:gd name="T30" fmla="*/ 0 w 75"/>
                <a:gd name="T31" fmla="*/ 122 h 127"/>
                <a:gd name="T32" fmla="*/ 2 w 75"/>
                <a:gd name="T33" fmla="*/ 127 h 127"/>
                <a:gd name="T34" fmla="*/ 10 w 75"/>
                <a:gd name="T35" fmla="*/ 125 h 127"/>
                <a:gd name="T36" fmla="*/ 15 w 75"/>
                <a:gd name="T37" fmla="*/ 118 h 127"/>
                <a:gd name="T38" fmla="*/ 20 w 75"/>
                <a:gd name="T39" fmla="*/ 109 h 127"/>
                <a:gd name="T40" fmla="*/ 24 w 75"/>
                <a:gd name="T41" fmla="*/ 102 h 127"/>
                <a:gd name="T42" fmla="*/ 29 w 75"/>
                <a:gd name="T43" fmla="*/ 94 h 127"/>
                <a:gd name="T44" fmla="*/ 35 w 75"/>
                <a:gd name="T45" fmla="*/ 85 h 127"/>
                <a:gd name="T46" fmla="*/ 40 w 75"/>
                <a:gd name="T47" fmla="*/ 74 h 127"/>
                <a:gd name="T48" fmla="*/ 46 w 75"/>
                <a:gd name="T49" fmla="*/ 65 h 127"/>
                <a:gd name="T50" fmla="*/ 51 w 75"/>
                <a:gd name="T51" fmla="*/ 56 h 127"/>
                <a:gd name="T52" fmla="*/ 57 w 75"/>
                <a:gd name="T53" fmla="*/ 45 h 127"/>
                <a:gd name="T54" fmla="*/ 62 w 75"/>
                <a:gd name="T55" fmla="*/ 36 h 127"/>
                <a:gd name="T56" fmla="*/ 68 w 75"/>
                <a:gd name="T57" fmla="*/ 27 h 127"/>
                <a:gd name="T58" fmla="*/ 71 w 75"/>
                <a:gd name="T59" fmla="*/ 20 h 127"/>
                <a:gd name="T60" fmla="*/ 73 w 75"/>
                <a:gd name="T61" fmla="*/ 13 h 127"/>
                <a:gd name="T62" fmla="*/ 75 w 75"/>
                <a:gd name="T63" fmla="*/ 5 h 127"/>
                <a:gd name="T64" fmla="*/ 73 w 75"/>
                <a:gd name="T65" fmla="*/ 0 h 127"/>
                <a:gd name="T66" fmla="*/ 68 w 75"/>
                <a:gd name="T67" fmla="*/ 0 h 127"/>
                <a:gd name="T68" fmla="*/ 60 w 75"/>
                <a:gd name="T69" fmla="*/ 2 h 127"/>
                <a:gd name="T70" fmla="*/ 57 w 75"/>
                <a:gd name="T71" fmla="*/ 4 h 127"/>
                <a:gd name="T72" fmla="*/ 57 w 75"/>
                <a:gd name="T73" fmla="*/ 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" h="127">
                  <a:moveTo>
                    <a:pt x="57" y="5"/>
                  </a:moveTo>
                  <a:lnTo>
                    <a:pt x="55" y="5"/>
                  </a:lnTo>
                  <a:lnTo>
                    <a:pt x="53" y="9"/>
                  </a:lnTo>
                  <a:lnTo>
                    <a:pt x="51" y="13"/>
                  </a:lnTo>
                  <a:lnTo>
                    <a:pt x="49" y="18"/>
                  </a:lnTo>
                  <a:lnTo>
                    <a:pt x="46" y="22"/>
                  </a:lnTo>
                  <a:lnTo>
                    <a:pt x="44" y="23"/>
                  </a:lnTo>
                  <a:lnTo>
                    <a:pt x="42" y="27"/>
                  </a:lnTo>
                  <a:lnTo>
                    <a:pt x="40" y="31"/>
                  </a:lnTo>
                  <a:lnTo>
                    <a:pt x="39" y="34"/>
                  </a:lnTo>
                  <a:lnTo>
                    <a:pt x="37" y="40"/>
                  </a:lnTo>
                  <a:lnTo>
                    <a:pt x="35" y="43"/>
                  </a:lnTo>
                  <a:lnTo>
                    <a:pt x="33" y="47"/>
                  </a:lnTo>
                  <a:lnTo>
                    <a:pt x="29" y="51"/>
                  </a:lnTo>
                  <a:lnTo>
                    <a:pt x="28" y="56"/>
                  </a:lnTo>
                  <a:lnTo>
                    <a:pt x="26" y="60"/>
                  </a:lnTo>
                  <a:lnTo>
                    <a:pt x="24" y="65"/>
                  </a:lnTo>
                  <a:lnTo>
                    <a:pt x="20" y="69"/>
                  </a:lnTo>
                  <a:lnTo>
                    <a:pt x="19" y="73"/>
                  </a:lnTo>
                  <a:lnTo>
                    <a:pt x="17" y="76"/>
                  </a:lnTo>
                  <a:lnTo>
                    <a:pt x="15" y="82"/>
                  </a:lnTo>
                  <a:lnTo>
                    <a:pt x="13" y="85"/>
                  </a:lnTo>
                  <a:lnTo>
                    <a:pt x="11" y="89"/>
                  </a:lnTo>
                  <a:lnTo>
                    <a:pt x="10" y="92"/>
                  </a:lnTo>
                  <a:lnTo>
                    <a:pt x="10" y="94"/>
                  </a:lnTo>
                  <a:lnTo>
                    <a:pt x="6" y="100"/>
                  </a:lnTo>
                  <a:lnTo>
                    <a:pt x="4" y="105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5" y="118"/>
                  </a:lnTo>
                  <a:lnTo>
                    <a:pt x="19" y="112"/>
                  </a:lnTo>
                  <a:lnTo>
                    <a:pt x="20" y="109"/>
                  </a:lnTo>
                  <a:lnTo>
                    <a:pt x="22" y="105"/>
                  </a:lnTo>
                  <a:lnTo>
                    <a:pt x="24" y="102"/>
                  </a:lnTo>
                  <a:lnTo>
                    <a:pt x="28" y="98"/>
                  </a:lnTo>
                  <a:lnTo>
                    <a:pt x="29" y="94"/>
                  </a:lnTo>
                  <a:lnTo>
                    <a:pt x="33" y="89"/>
                  </a:lnTo>
                  <a:lnTo>
                    <a:pt x="35" y="85"/>
                  </a:lnTo>
                  <a:lnTo>
                    <a:pt x="39" y="80"/>
                  </a:lnTo>
                  <a:lnTo>
                    <a:pt x="40" y="74"/>
                  </a:lnTo>
                  <a:lnTo>
                    <a:pt x="44" y="71"/>
                  </a:lnTo>
                  <a:lnTo>
                    <a:pt x="46" y="65"/>
                  </a:lnTo>
                  <a:lnTo>
                    <a:pt x="49" y="60"/>
                  </a:lnTo>
                  <a:lnTo>
                    <a:pt x="51" y="56"/>
                  </a:lnTo>
                  <a:lnTo>
                    <a:pt x="55" y="51"/>
                  </a:lnTo>
                  <a:lnTo>
                    <a:pt x="57" y="45"/>
                  </a:lnTo>
                  <a:lnTo>
                    <a:pt x="60" y="42"/>
                  </a:lnTo>
                  <a:lnTo>
                    <a:pt x="62" y="36"/>
                  </a:lnTo>
                  <a:lnTo>
                    <a:pt x="64" y="33"/>
                  </a:lnTo>
                  <a:lnTo>
                    <a:pt x="68" y="27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1" y="16"/>
                  </a:lnTo>
                  <a:lnTo>
                    <a:pt x="73" y="13"/>
                  </a:lnTo>
                  <a:lnTo>
                    <a:pt x="75" y="11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42"/>
            <p:cNvSpPr>
              <a:spLocks/>
            </p:cNvSpPr>
            <p:nvPr/>
          </p:nvSpPr>
          <p:spPr bwMode="auto">
            <a:xfrm>
              <a:off x="2594" y="1571"/>
              <a:ext cx="110" cy="201"/>
            </a:xfrm>
            <a:custGeom>
              <a:avLst/>
              <a:gdLst>
                <a:gd name="T0" fmla="*/ 69 w 89"/>
                <a:gd name="T1" fmla="*/ 1 h 194"/>
                <a:gd name="T2" fmla="*/ 66 w 89"/>
                <a:gd name="T3" fmla="*/ 7 h 194"/>
                <a:gd name="T4" fmla="*/ 62 w 89"/>
                <a:gd name="T5" fmla="*/ 18 h 194"/>
                <a:gd name="T6" fmla="*/ 59 w 89"/>
                <a:gd name="T7" fmla="*/ 27 h 194"/>
                <a:gd name="T8" fmla="*/ 55 w 89"/>
                <a:gd name="T9" fmla="*/ 34 h 194"/>
                <a:gd name="T10" fmla="*/ 53 w 89"/>
                <a:gd name="T11" fmla="*/ 41 h 194"/>
                <a:gd name="T12" fmla="*/ 49 w 89"/>
                <a:gd name="T13" fmla="*/ 49 h 194"/>
                <a:gd name="T14" fmla="*/ 46 w 89"/>
                <a:gd name="T15" fmla="*/ 56 h 194"/>
                <a:gd name="T16" fmla="*/ 42 w 89"/>
                <a:gd name="T17" fmla="*/ 63 h 194"/>
                <a:gd name="T18" fmla="*/ 40 w 89"/>
                <a:gd name="T19" fmla="*/ 69 h 194"/>
                <a:gd name="T20" fmla="*/ 39 w 89"/>
                <a:gd name="T21" fmla="*/ 76 h 194"/>
                <a:gd name="T22" fmla="*/ 35 w 89"/>
                <a:gd name="T23" fmla="*/ 83 h 194"/>
                <a:gd name="T24" fmla="*/ 31 w 89"/>
                <a:gd name="T25" fmla="*/ 92 h 194"/>
                <a:gd name="T26" fmla="*/ 28 w 89"/>
                <a:gd name="T27" fmla="*/ 99 h 194"/>
                <a:gd name="T28" fmla="*/ 24 w 89"/>
                <a:gd name="T29" fmla="*/ 107 h 194"/>
                <a:gd name="T30" fmla="*/ 22 w 89"/>
                <a:gd name="T31" fmla="*/ 116 h 194"/>
                <a:gd name="T32" fmla="*/ 20 w 89"/>
                <a:gd name="T33" fmla="*/ 125 h 194"/>
                <a:gd name="T34" fmla="*/ 17 w 89"/>
                <a:gd name="T35" fmla="*/ 134 h 194"/>
                <a:gd name="T36" fmla="*/ 15 w 89"/>
                <a:gd name="T37" fmla="*/ 143 h 194"/>
                <a:gd name="T38" fmla="*/ 11 w 89"/>
                <a:gd name="T39" fmla="*/ 152 h 194"/>
                <a:gd name="T40" fmla="*/ 10 w 89"/>
                <a:gd name="T41" fmla="*/ 159 h 194"/>
                <a:gd name="T42" fmla="*/ 6 w 89"/>
                <a:gd name="T43" fmla="*/ 168 h 194"/>
                <a:gd name="T44" fmla="*/ 4 w 89"/>
                <a:gd name="T45" fmla="*/ 176 h 194"/>
                <a:gd name="T46" fmla="*/ 2 w 89"/>
                <a:gd name="T47" fmla="*/ 185 h 194"/>
                <a:gd name="T48" fmla="*/ 0 w 89"/>
                <a:gd name="T49" fmla="*/ 194 h 194"/>
                <a:gd name="T50" fmla="*/ 22 w 89"/>
                <a:gd name="T51" fmla="*/ 190 h 194"/>
                <a:gd name="T52" fmla="*/ 24 w 89"/>
                <a:gd name="T53" fmla="*/ 185 h 194"/>
                <a:gd name="T54" fmla="*/ 26 w 89"/>
                <a:gd name="T55" fmla="*/ 179 h 194"/>
                <a:gd name="T56" fmla="*/ 28 w 89"/>
                <a:gd name="T57" fmla="*/ 174 h 194"/>
                <a:gd name="T58" fmla="*/ 30 w 89"/>
                <a:gd name="T59" fmla="*/ 165 h 194"/>
                <a:gd name="T60" fmla="*/ 33 w 89"/>
                <a:gd name="T61" fmla="*/ 156 h 194"/>
                <a:gd name="T62" fmla="*/ 37 w 89"/>
                <a:gd name="T63" fmla="*/ 147 h 194"/>
                <a:gd name="T64" fmla="*/ 40 w 89"/>
                <a:gd name="T65" fmla="*/ 136 h 194"/>
                <a:gd name="T66" fmla="*/ 42 w 89"/>
                <a:gd name="T67" fmla="*/ 125 h 194"/>
                <a:gd name="T68" fmla="*/ 46 w 89"/>
                <a:gd name="T69" fmla="*/ 116 h 194"/>
                <a:gd name="T70" fmla="*/ 49 w 89"/>
                <a:gd name="T71" fmla="*/ 105 h 194"/>
                <a:gd name="T72" fmla="*/ 51 w 89"/>
                <a:gd name="T73" fmla="*/ 96 h 194"/>
                <a:gd name="T74" fmla="*/ 55 w 89"/>
                <a:gd name="T75" fmla="*/ 88 h 194"/>
                <a:gd name="T76" fmla="*/ 57 w 89"/>
                <a:gd name="T77" fmla="*/ 81 h 194"/>
                <a:gd name="T78" fmla="*/ 60 w 89"/>
                <a:gd name="T79" fmla="*/ 72 h 194"/>
                <a:gd name="T80" fmla="*/ 62 w 89"/>
                <a:gd name="T81" fmla="*/ 65 h 194"/>
                <a:gd name="T82" fmla="*/ 68 w 89"/>
                <a:gd name="T83" fmla="*/ 54 h 194"/>
                <a:gd name="T84" fmla="*/ 71 w 89"/>
                <a:gd name="T85" fmla="*/ 43 h 194"/>
                <a:gd name="T86" fmla="*/ 79 w 89"/>
                <a:gd name="T87" fmla="*/ 30 h 194"/>
                <a:gd name="T88" fmla="*/ 80 w 89"/>
                <a:gd name="T89" fmla="*/ 23 h 194"/>
                <a:gd name="T90" fmla="*/ 82 w 89"/>
                <a:gd name="T91" fmla="*/ 18 h 194"/>
                <a:gd name="T92" fmla="*/ 88 w 89"/>
                <a:gd name="T93" fmla="*/ 9 h 194"/>
                <a:gd name="T94" fmla="*/ 89 w 89"/>
                <a:gd name="T95" fmla="*/ 1 h 194"/>
                <a:gd name="T96" fmla="*/ 69 w 89"/>
                <a:gd name="T97" fmla="*/ 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194">
                  <a:moveTo>
                    <a:pt x="69" y="1"/>
                  </a:moveTo>
                  <a:lnTo>
                    <a:pt x="69" y="1"/>
                  </a:lnTo>
                  <a:lnTo>
                    <a:pt x="68" y="5"/>
                  </a:lnTo>
                  <a:lnTo>
                    <a:pt x="66" y="7"/>
                  </a:lnTo>
                  <a:lnTo>
                    <a:pt x="66" y="12"/>
                  </a:lnTo>
                  <a:lnTo>
                    <a:pt x="62" y="18"/>
                  </a:lnTo>
                  <a:lnTo>
                    <a:pt x="60" y="23"/>
                  </a:lnTo>
                  <a:lnTo>
                    <a:pt x="59" y="27"/>
                  </a:lnTo>
                  <a:lnTo>
                    <a:pt x="57" y="30"/>
                  </a:lnTo>
                  <a:lnTo>
                    <a:pt x="55" y="34"/>
                  </a:lnTo>
                  <a:lnTo>
                    <a:pt x="55" y="38"/>
                  </a:lnTo>
                  <a:lnTo>
                    <a:pt x="53" y="41"/>
                  </a:lnTo>
                  <a:lnTo>
                    <a:pt x="51" y="45"/>
                  </a:lnTo>
                  <a:lnTo>
                    <a:pt x="49" y="49"/>
                  </a:lnTo>
                  <a:lnTo>
                    <a:pt x="48" y="52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2" y="63"/>
                  </a:lnTo>
                  <a:lnTo>
                    <a:pt x="42" y="67"/>
                  </a:lnTo>
                  <a:lnTo>
                    <a:pt x="40" y="69"/>
                  </a:lnTo>
                  <a:lnTo>
                    <a:pt x="39" y="72"/>
                  </a:lnTo>
                  <a:lnTo>
                    <a:pt x="39" y="76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3" y="88"/>
                  </a:lnTo>
                  <a:lnTo>
                    <a:pt x="31" y="92"/>
                  </a:lnTo>
                  <a:lnTo>
                    <a:pt x="30" y="98"/>
                  </a:lnTo>
                  <a:lnTo>
                    <a:pt x="28" y="99"/>
                  </a:lnTo>
                  <a:lnTo>
                    <a:pt x="26" y="103"/>
                  </a:lnTo>
                  <a:lnTo>
                    <a:pt x="24" y="107"/>
                  </a:lnTo>
                  <a:lnTo>
                    <a:pt x="24" y="112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0" y="125"/>
                  </a:lnTo>
                  <a:lnTo>
                    <a:pt x="19" y="128"/>
                  </a:lnTo>
                  <a:lnTo>
                    <a:pt x="17" y="134"/>
                  </a:lnTo>
                  <a:lnTo>
                    <a:pt x="15" y="138"/>
                  </a:lnTo>
                  <a:lnTo>
                    <a:pt x="15" y="143"/>
                  </a:lnTo>
                  <a:lnTo>
                    <a:pt x="13" y="148"/>
                  </a:lnTo>
                  <a:lnTo>
                    <a:pt x="11" y="152"/>
                  </a:lnTo>
                  <a:lnTo>
                    <a:pt x="10" y="156"/>
                  </a:lnTo>
                  <a:lnTo>
                    <a:pt x="10" y="159"/>
                  </a:lnTo>
                  <a:lnTo>
                    <a:pt x="8" y="165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4" y="176"/>
                  </a:lnTo>
                  <a:lnTo>
                    <a:pt x="4" y="179"/>
                  </a:lnTo>
                  <a:lnTo>
                    <a:pt x="2" y="185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22" y="190"/>
                  </a:lnTo>
                  <a:lnTo>
                    <a:pt x="22" y="188"/>
                  </a:lnTo>
                  <a:lnTo>
                    <a:pt x="24" y="185"/>
                  </a:lnTo>
                  <a:lnTo>
                    <a:pt x="24" y="181"/>
                  </a:lnTo>
                  <a:lnTo>
                    <a:pt x="26" y="179"/>
                  </a:lnTo>
                  <a:lnTo>
                    <a:pt x="26" y="176"/>
                  </a:lnTo>
                  <a:lnTo>
                    <a:pt x="28" y="174"/>
                  </a:lnTo>
                  <a:lnTo>
                    <a:pt x="30" y="168"/>
                  </a:lnTo>
                  <a:lnTo>
                    <a:pt x="30" y="165"/>
                  </a:lnTo>
                  <a:lnTo>
                    <a:pt x="31" y="159"/>
                  </a:lnTo>
                  <a:lnTo>
                    <a:pt x="33" y="156"/>
                  </a:lnTo>
                  <a:lnTo>
                    <a:pt x="35" y="150"/>
                  </a:lnTo>
                  <a:lnTo>
                    <a:pt x="37" y="147"/>
                  </a:lnTo>
                  <a:lnTo>
                    <a:pt x="39" y="141"/>
                  </a:lnTo>
                  <a:lnTo>
                    <a:pt x="40" y="136"/>
                  </a:lnTo>
                  <a:lnTo>
                    <a:pt x="40" y="130"/>
                  </a:lnTo>
                  <a:lnTo>
                    <a:pt x="42" y="125"/>
                  </a:lnTo>
                  <a:lnTo>
                    <a:pt x="44" y="119"/>
                  </a:lnTo>
                  <a:lnTo>
                    <a:pt x="46" y="116"/>
                  </a:lnTo>
                  <a:lnTo>
                    <a:pt x="48" y="110"/>
                  </a:lnTo>
                  <a:lnTo>
                    <a:pt x="49" y="105"/>
                  </a:lnTo>
                  <a:lnTo>
                    <a:pt x="51" y="99"/>
                  </a:lnTo>
                  <a:lnTo>
                    <a:pt x="51" y="96"/>
                  </a:lnTo>
                  <a:lnTo>
                    <a:pt x="53" y="92"/>
                  </a:lnTo>
                  <a:lnTo>
                    <a:pt x="55" y="88"/>
                  </a:lnTo>
                  <a:lnTo>
                    <a:pt x="55" y="85"/>
                  </a:lnTo>
                  <a:lnTo>
                    <a:pt x="57" y="81"/>
                  </a:lnTo>
                  <a:lnTo>
                    <a:pt x="59" y="76"/>
                  </a:lnTo>
                  <a:lnTo>
                    <a:pt x="60" y="72"/>
                  </a:lnTo>
                  <a:lnTo>
                    <a:pt x="60" y="69"/>
                  </a:lnTo>
                  <a:lnTo>
                    <a:pt x="62" y="65"/>
                  </a:lnTo>
                  <a:lnTo>
                    <a:pt x="64" y="59"/>
                  </a:lnTo>
                  <a:lnTo>
                    <a:pt x="68" y="54"/>
                  </a:lnTo>
                  <a:lnTo>
                    <a:pt x="69" y="49"/>
                  </a:lnTo>
                  <a:lnTo>
                    <a:pt x="71" y="43"/>
                  </a:lnTo>
                  <a:lnTo>
                    <a:pt x="75" y="36"/>
                  </a:lnTo>
                  <a:lnTo>
                    <a:pt x="79" y="30"/>
                  </a:lnTo>
                  <a:lnTo>
                    <a:pt x="79" y="27"/>
                  </a:lnTo>
                  <a:lnTo>
                    <a:pt x="80" y="23"/>
                  </a:lnTo>
                  <a:lnTo>
                    <a:pt x="80" y="21"/>
                  </a:lnTo>
                  <a:lnTo>
                    <a:pt x="82" y="18"/>
                  </a:lnTo>
                  <a:lnTo>
                    <a:pt x="84" y="12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89" y="1"/>
                  </a:lnTo>
                  <a:lnTo>
                    <a:pt x="89" y="0"/>
                  </a:lnTo>
                  <a:lnTo>
                    <a:pt x="69" y="1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43"/>
            <p:cNvSpPr>
              <a:spLocks/>
            </p:cNvSpPr>
            <p:nvPr/>
          </p:nvSpPr>
          <p:spPr bwMode="auto">
            <a:xfrm>
              <a:off x="2497" y="1724"/>
              <a:ext cx="41" cy="44"/>
            </a:xfrm>
            <a:custGeom>
              <a:avLst/>
              <a:gdLst>
                <a:gd name="T0" fmla="*/ 15 w 33"/>
                <a:gd name="T1" fmla="*/ 5 h 43"/>
                <a:gd name="T2" fmla="*/ 13 w 33"/>
                <a:gd name="T3" fmla="*/ 7 h 43"/>
                <a:gd name="T4" fmla="*/ 11 w 33"/>
                <a:gd name="T5" fmla="*/ 10 h 43"/>
                <a:gd name="T6" fmla="*/ 9 w 33"/>
                <a:gd name="T7" fmla="*/ 14 h 43"/>
                <a:gd name="T8" fmla="*/ 6 w 33"/>
                <a:gd name="T9" fmla="*/ 20 h 43"/>
                <a:gd name="T10" fmla="*/ 2 w 33"/>
                <a:gd name="T11" fmla="*/ 23 h 43"/>
                <a:gd name="T12" fmla="*/ 2 w 33"/>
                <a:gd name="T13" fmla="*/ 30 h 43"/>
                <a:gd name="T14" fmla="*/ 0 w 33"/>
                <a:gd name="T15" fmla="*/ 34 h 43"/>
                <a:gd name="T16" fmla="*/ 2 w 33"/>
                <a:gd name="T17" fmla="*/ 38 h 43"/>
                <a:gd name="T18" fmla="*/ 6 w 33"/>
                <a:gd name="T19" fmla="*/ 41 h 43"/>
                <a:gd name="T20" fmla="*/ 9 w 33"/>
                <a:gd name="T21" fmla="*/ 43 h 43"/>
                <a:gd name="T22" fmla="*/ 11 w 33"/>
                <a:gd name="T23" fmla="*/ 41 h 43"/>
                <a:gd name="T24" fmla="*/ 17 w 33"/>
                <a:gd name="T25" fmla="*/ 38 h 43"/>
                <a:gd name="T26" fmla="*/ 19 w 33"/>
                <a:gd name="T27" fmla="*/ 34 h 43"/>
                <a:gd name="T28" fmla="*/ 22 w 33"/>
                <a:gd name="T29" fmla="*/ 32 h 43"/>
                <a:gd name="T30" fmla="*/ 26 w 33"/>
                <a:gd name="T31" fmla="*/ 27 h 43"/>
                <a:gd name="T32" fmla="*/ 29 w 33"/>
                <a:gd name="T33" fmla="*/ 23 h 43"/>
                <a:gd name="T34" fmla="*/ 31 w 33"/>
                <a:gd name="T35" fmla="*/ 20 h 43"/>
                <a:gd name="T36" fmla="*/ 33 w 33"/>
                <a:gd name="T37" fmla="*/ 14 h 43"/>
                <a:gd name="T38" fmla="*/ 33 w 33"/>
                <a:gd name="T39" fmla="*/ 10 h 43"/>
                <a:gd name="T40" fmla="*/ 31 w 33"/>
                <a:gd name="T41" fmla="*/ 5 h 43"/>
                <a:gd name="T42" fmla="*/ 29 w 33"/>
                <a:gd name="T43" fmla="*/ 1 h 43"/>
                <a:gd name="T44" fmla="*/ 28 w 33"/>
                <a:gd name="T45" fmla="*/ 1 h 43"/>
                <a:gd name="T46" fmla="*/ 24 w 33"/>
                <a:gd name="T47" fmla="*/ 0 h 43"/>
                <a:gd name="T48" fmla="*/ 20 w 33"/>
                <a:gd name="T49" fmla="*/ 1 h 43"/>
                <a:gd name="T50" fmla="*/ 17 w 33"/>
                <a:gd name="T51" fmla="*/ 3 h 43"/>
                <a:gd name="T52" fmla="*/ 15 w 33"/>
                <a:gd name="T53" fmla="*/ 5 h 43"/>
                <a:gd name="T54" fmla="*/ 15 w 33"/>
                <a:gd name="T5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43">
                  <a:moveTo>
                    <a:pt x="15" y="5"/>
                  </a:moveTo>
                  <a:lnTo>
                    <a:pt x="13" y="7"/>
                  </a:lnTo>
                  <a:lnTo>
                    <a:pt x="11" y="10"/>
                  </a:lnTo>
                  <a:lnTo>
                    <a:pt x="9" y="14"/>
                  </a:lnTo>
                  <a:lnTo>
                    <a:pt x="6" y="20"/>
                  </a:lnTo>
                  <a:lnTo>
                    <a:pt x="2" y="23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6" y="41"/>
                  </a:lnTo>
                  <a:lnTo>
                    <a:pt x="9" y="43"/>
                  </a:lnTo>
                  <a:lnTo>
                    <a:pt x="11" y="41"/>
                  </a:lnTo>
                  <a:lnTo>
                    <a:pt x="17" y="38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6" y="27"/>
                  </a:lnTo>
                  <a:lnTo>
                    <a:pt x="29" y="23"/>
                  </a:lnTo>
                  <a:lnTo>
                    <a:pt x="31" y="20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1" y="5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44"/>
            <p:cNvSpPr>
              <a:spLocks/>
            </p:cNvSpPr>
            <p:nvPr/>
          </p:nvSpPr>
          <p:spPr bwMode="auto">
            <a:xfrm>
              <a:off x="2682" y="1564"/>
              <a:ext cx="114" cy="206"/>
            </a:xfrm>
            <a:custGeom>
              <a:avLst/>
              <a:gdLst>
                <a:gd name="T0" fmla="*/ 67 w 91"/>
                <a:gd name="T1" fmla="*/ 6 h 198"/>
                <a:gd name="T2" fmla="*/ 66 w 91"/>
                <a:gd name="T3" fmla="*/ 11 h 198"/>
                <a:gd name="T4" fmla="*/ 62 w 91"/>
                <a:gd name="T5" fmla="*/ 18 h 198"/>
                <a:gd name="T6" fmla="*/ 58 w 91"/>
                <a:gd name="T7" fmla="*/ 29 h 198"/>
                <a:gd name="T8" fmla="*/ 53 w 91"/>
                <a:gd name="T9" fmla="*/ 40 h 198"/>
                <a:gd name="T10" fmla="*/ 48 w 91"/>
                <a:gd name="T11" fmla="*/ 53 h 198"/>
                <a:gd name="T12" fmla="*/ 42 w 91"/>
                <a:gd name="T13" fmla="*/ 65 h 198"/>
                <a:gd name="T14" fmla="*/ 38 w 91"/>
                <a:gd name="T15" fmla="*/ 75 h 198"/>
                <a:gd name="T16" fmla="*/ 35 w 91"/>
                <a:gd name="T17" fmla="*/ 82 h 198"/>
                <a:gd name="T18" fmla="*/ 31 w 91"/>
                <a:gd name="T19" fmla="*/ 87 h 198"/>
                <a:gd name="T20" fmla="*/ 29 w 91"/>
                <a:gd name="T21" fmla="*/ 94 h 198"/>
                <a:gd name="T22" fmla="*/ 26 w 91"/>
                <a:gd name="T23" fmla="*/ 102 h 198"/>
                <a:gd name="T24" fmla="*/ 24 w 91"/>
                <a:gd name="T25" fmla="*/ 111 h 198"/>
                <a:gd name="T26" fmla="*/ 20 w 91"/>
                <a:gd name="T27" fmla="*/ 120 h 198"/>
                <a:gd name="T28" fmla="*/ 17 w 91"/>
                <a:gd name="T29" fmla="*/ 131 h 198"/>
                <a:gd name="T30" fmla="*/ 13 w 91"/>
                <a:gd name="T31" fmla="*/ 142 h 198"/>
                <a:gd name="T32" fmla="*/ 11 w 91"/>
                <a:gd name="T33" fmla="*/ 151 h 198"/>
                <a:gd name="T34" fmla="*/ 8 w 91"/>
                <a:gd name="T35" fmla="*/ 160 h 198"/>
                <a:gd name="T36" fmla="*/ 6 w 91"/>
                <a:gd name="T37" fmla="*/ 169 h 198"/>
                <a:gd name="T38" fmla="*/ 4 w 91"/>
                <a:gd name="T39" fmla="*/ 176 h 198"/>
                <a:gd name="T40" fmla="*/ 2 w 91"/>
                <a:gd name="T41" fmla="*/ 183 h 198"/>
                <a:gd name="T42" fmla="*/ 0 w 91"/>
                <a:gd name="T43" fmla="*/ 189 h 198"/>
                <a:gd name="T44" fmla="*/ 0 w 91"/>
                <a:gd name="T45" fmla="*/ 194 h 198"/>
                <a:gd name="T46" fmla="*/ 4 w 91"/>
                <a:gd name="T47" fmla="*/ 196 h 198"/>
                <a:gd name="T48" fmla="*/ 9 w 91"/>
                <a:gd name="T49" fmla="*/ 198 h 198"/>
                <a:gd name="T50" fmla="*/ 18 w 91"/>
                <a:gd name="T51" fmla="*/ 198 h 198"/>
                <a:gd name="T52" fmla="*/ 20 w 91"/>
                <a:gd name="T53" fmla="*/ 198 h 198"/>
                <a:gd name="T54" fmla="*/ 20 w 91"/>
                <a:gd name="T55" fmla="*/ 191 h 198"/>
                <a:gd name="T56" fmla="*/ 22 w 91"/>
                <a:gd name="T57" fmla="*/ 183 h 198"/>
                <a:gd name="T58" fmla="*/ 24 w 91"/>
                <a:gd name="T59" fmla="*/ 176 h 198"/>
                <a:gd name="T60" fmla="*/ 26 w 91"/>
                <a:gd name="T61" fmla="*/ 169 h 198"/>
                <a:gd name="T62" fmla="*/ 28 w 91"/>
                <a:gd name="T63" fmla="*/ 162 h 198"/>
                <a:gd name="T64" fmla="*/ 31 w 91"/>
                <a:gd name="T65" fmla="*/ 154 h 198"/>
                <a:gd name="T66" fmla="*/ 33 w 91"/>
                <a:gd name="T67" fmla="*/ 145 h 198"/>
                <a:gd name="T68" fmla="*/ 35 w 91"/>
                <a:gd name="T69" fmla="*/ 138 h 198"/>
                <a:gd name="T70" fmla="*/ 37 w 91"/>
                <a:gd name="T71" fmla="*/ 131 h 198"/>
                <a:gd name="T72" fmla="*/ 38 w 91"/>
                <a:gd name="T73" fmla="*/ 125 h 198"/>
                <a:gd name="T74" fmla="*/ 40 w 91"/>
                <a:gd name="T75" fmla="*/ 118 h 198"/>
                <a:gd name="T76" fmla="*/ 42 w 91"/>
                <a:gd name="T77" fmla="*/ 111 h 198"/>
                <a:gd name="T78" fmla="*/ 44 w 91"/>
                <a:gd name="T79" fmla="*/ 104 h 198"/>
                <a:gd name="T80" fmla="*/ 48 w 91"/>
                <a:gd name="T81" fmla="*/ 96 h 198"/>
                <a:gd name="T82" fmla="*/ 51 w 91"/>
                <a:gd name="T83" fmla="*/ 89 h 198"/>
                <a:gd name="T84" fmla="*/ 55 w 91"/>
                <a:gd name="T85" fmla="*/ 82 h 198"/>
                <a:gd name="T86" fmla="*/ 58 w 91"/>
                <a:gd name="T87" fmla="*/ 73 h 198"/>
                <a:gd name="T88" fmla="*/ 62 w 91"/>
                <a:gd name="T89" fmla="*/ 62 h 198"/>
                <a:gd name="T90" fmla="*/ 66 w 91"/>
                <a:gd name="T91" fmla="*/ 53 h 198"/>
                <a:gd name="T92" fmla="*/ 71 w 91"/>
                <a:gd name="T93" fmla="*/ 44 h 198"/>
                <a:gd name="T94" fmla="*/ 75 w 91"/>
                <a:gd name="T95" fmla="*/ 35 h 198"/>
                <a:gd name="T96" fmla="*/ 78 w 91"/>
                <a:gd name="T97" fmla="*/ 25 h 198"/>
                <a:gd name="T98" fmla="*/ 82 w 91"/>
                <a:gd name="T99" fmla="*/ 18 h 198"/>
                <a:gd name="T100" fmla="*/ 86 w 91"/>
                <a:gd name="T101" fmla="*/ 11 h 198"/>
                <a:gd name="T102" fmla="*/ 87 w 91"/>
                <a:gd name="T103" fmla="*/ 6 h 198"/>
                <a:gd name="T104" fmla="*/ 91 w 91"/>
                <a:gd name="T105" fmla="*/ 0 h 198"/>
                <a:gd name="T106" fmla="*/ 67 w 91"/>
                <a:gd name="T107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" h="198">
                  <a:moveTo>
                    <a:pt x="67" y="6"/>
                  </a:moveTo>
                  <a:lnTo>
                    <a:pt x="67" y="6"/>
                  </a:lnTo>
                  <a:lnTo>
                    <a:pt x="67" y="7"/>
                  </a:lnTo>
                  <a:lnTo>
                    <a:pt x="66" y="11"/>
                  </a:lnTo>
                  <a:lnTo>
                    <a:pt x="64" y="15"/>
                  </a:lnTo>
                  <a:lnTo>
                    <a:pt x="62" y="18"/>
                  </a:lnTo>
                  <a:lnTo>
                    <a:pt x="60" y="24"/>
                  </a:lnTo>
                  <a:lnTo>
                    <a:pt x="58" y="29"/>
                  </a:lnTo>
                  <a:lnTo>
                    <a:pt x="57" y="35"/>
                  </a:lnTo>
                  <a:lnTo>
                    <a:pt x="53" y="40"/>
                  </a:lnTo>
                  <a:lnTo>
                    <a:pt x="51" y="47"/>
                  </a:lnTo>
                  <a:lnTo>
                    <a:pt x="48" y="53"/>
                  </a:lnTo>
                  <a:lnTo>
                    <a:pt x="46" y="58"/>
                  </a:lnTo>
                  <a:lnTo>
                    <a:pt x="42" y="65"/>
                  </a:lnTo>
                  <a:lnTo>
                    <a:pt x="40" y="71"/>
                  </a:lnTo>
                  <a:lnTo>
                    <a:pt x="38" y="75"/>
                  </a:lnTo>
                  <a:lnTo>
                    <a:pt x="37" y="80"/>
                  </a:lnTo>
                  <a:lnTo>
                    <a:pt x="35" y="82"/>
                  </a:lnTo>
                  <a:lnTo>
                    <a:pt x="33" y="84"/>
                  </a:lnTo>
                  <a:lnTo>
                    <a:pt x="31" y="87"/>
                  </a:lnTo>
                  <a:lnTo>
                    <a:pt x="31" y="91"/>
                  </a:lnTo>
                  <a:lnTo>
                    <a:pt x="29" y="94"/>
                  </a:lnTo>
                  <a:lnTo>
                    <a:pt x="28" y="98"/>
                  </a:lnTo>
                  <a:lnTo>
                    <a:pt x="26" y="102"/>
                  </a:lnTo>
                  <a:lnTo>
                    <a:pt x="26" y="107"/>
                  </a:lnTo>
                  <a:lnTo>
                    <a:pt x="24" y="111"/>
                  </a:lnTo>
                  <a:lnTo>
                    <a:pt x="22" y="116"/>
                  </a:lnTo>
                  <a:lnTo>
                    <a:pt x="20" y="120"/>
                  </a:lnTo>
                  <a:lnTo>
                    <a:pt x="18" y="125"/>
                  </a:lnTo>
                  <a:lnTo>
                    <a:pt x="17" y="131"/>
                  </a:lnTo>
                  <a:lnTo>
                    <a:pt x="15" y="136"/>
                  </a:lnTo>
                  <a:lnTo>
                    <a:pt x="13" y="142"/>
                  </a:lnTo>
                  <a:lnTo>
                    <a:pt x="13" y="145"/>
                  </a:lnTo>
                  <a:lnTo>
                    <a:pt x="11" y="151"/>
                  </a:lnTo>
                  <a:lnTo>
                    <a:pt x="9" y="154"/>
                  </a:lnTo>
                  <a:lnTo>
                    <a:pt x="8" y="160"/>
                  </a:lnTo>
                  <a:lnTo>
                    <a:pt x="8" y="165"/>
                  </a:lnTo>
                  <a:lnTo>
                    <a:pt x="6" y="169"/>
                  </a:lnTo>
                  <a:lnTo>
                    <a:pt x="4" y="173"/>
                  </a:lnTo>
                  <a:lnTo>
                    <a:pt x="4" y="176"/>
                  </a:lnTo>
                  <a:lnTo>
                    <a:pt x="2" y="182"/>
                  </a:lnTo>
                  <a:lnTo>
                    <a:pt x="2" y="183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8" y="198"/>
                  </a:lnTo>
                  <a:lnTo>
                    <a:pt x="9" y="198"/>
                  </a:lnTo>
                  <a:lnTo>
                    <a:pt x="13" y="198"/>
                  </a:lnTo>
                  <a:lnTo>
                    <a:pt x="18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20" y="194"/>
                  </a:lnTo>
                  <a:lnTo>
                    <a:pt x="20" y="191"/>
                  </a:lnTo>
                  <a:lnTo>
                    <a:pt x="22" y="185"/>
                  </a:lnTo>
                  <a:lnTo>
                    <a:pt x="22" y="183"/>
                  </a:lnTo>
                  <a:lnTo>
                    <a:pt x="24" y="180"/>
                  </a:lnTo>
                  <a:lnTo>
                    <a:pt x="24" y="176"/>
                  </a:lnTo>
                  <a:lnTo>
                    <a:pt x="26" y="173"/>
                  </a:lnTo>
                  <a:lnTo>
                    <a:pt x="26" y="169"/>
                  </a:lnTo>
                  <a:lnTo>
                    <a:pt x="28" y="165"/>
                  </a:lnTo>
                  <a:lnTo>
                    <a:pt x="28" y="162"/>
                  </a:lnTo>
                  <a:lnTo>
                    <a:pt x="29" y="158"/>
                  </a:lnTo>
                  <a:lnTo>
                    <a:pt x="31" y="154"/>
                  </a:lnTo>
                  <a:lnTo>
                    <a:pt x="31" y="151"/>
                  </a:lnTo>
                  <a:lnTo>
                    <a:pt x="33" y="145"/>
                  </a:lnTo>
                  <a:lnTo>
                    <a:pt x="33" y="142"/>
                  </a:lnTo>
                  <a:lnTo>
                    <a:pt x="35" y="138"/>
                  </a:lnTo>
                  <a:lnTo>
                    <a:pt x="35" y="134"/>
                  </a:lnTo>
                  <a:lnTo>
                    <a:pt x="37" y="131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40" y="122"/>
                  </a:lnTo>
                  <a:lnTo>
                    <a:pt x="40" y="118"/>
                  </a:lnTo>
                  <a:lnTo>
                    <a:pt x="40" y="114"/>
                  </a:lnTo>
                  <a:lnTo>
                    <a:pt x="42" y="111"/>
                  </a:lnTo>
                  <a:lnTo>
                    <a:pt x="44" y="109"/>
                  </a:lnTo>
                  <a:lnTo>
                    <a:pt x="44" y="104"/>
                  </a:lnTo>
                  <a:lnTo>
                    <a:pt x="46" y="100"/>
                  </a:lnTo>
                  <a:lnTo>
                    <a:pt x="48" y="96"/>
                  </a:lnTo>
                  <a:lnTo>
                    <a:pt x="49" y="93"/>
                  </a:lnTo>
                  <a:lnTo>
                    <a:pt x="51" y="89"/>
                  </a:lnTo>
                  <a:lnTo>
                    <a:pt x="53" y="85"/>
                  </a:lnTo>
                  <a:lnTo>
                    <a:pt x="55" y="82"/>
                  </a:lnTo>
                  <a:lnTo>
                    <a:pt x="57" y="76"/>
                  </a:lnTo>
                  <a:lnTo>
                    <a:pt x="58" y="73"/>
                  </a:lnTo>
                  <a:lnTo>
                    <a:pt x="60" y="67"/>
                  </a:lnTo>
                  <a:lnTo>
                    <a:pt x="62" y="62"/>
                  </a:lnTo>
                  <a:lnTo>
                    <a:pt x="64" y="58"/>
                  </a:lnTo>
                  <a:lnTo>
                    <a:pt x="66" y="53"/>
                  </a:lnTo>
                  <a:lnTo>
                    <a:pt x="69" y="49"/>
                  </a:lnTo>
                  <a:lnTo>
                    <a:pt x="71" y="44"/>
                  </a:lnTo>
                  <a:lnTo>
                    <a:pt x="73" y="38"/>
                  </a:lnTo>
                  <a:lnTo>
                    <a:pt x="75" y="35"/>
                  </a:lnTo>
                  <a:lnTo>
                    <a:pt x="77" y="29"/>
                  </a:lnTo>
                  <a:lnTo>
                    <a:pt x="78" y="25"/>
                  </a:lnTo>
                  <a:lnTo>
                    <a:pt x="80" y="22"/>
                  </a:lnTo>
                  <a:lnTo>
                    <a:pt x="82" y="18"/>
                  </a:lnTo>
                  <a:lnTo>
                    <a:pt x="84" y="15"/>
                  </a:lnTo>
                  <a:lnTo>
                    <a:pt x="86" y="11"/>
                  </a:lnTo>
                  <a:lnTo>
                    <a:pt x="87" y="7"/>
                  </a:lnTo>
                  <a:lnTo>
                    <a:pt x="87" y="6"/>
                  </a:lnTo>
                  <a:lnTo>
                    <a:pt x="89" y="4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67" y="6"/>
                  </a:lnTo>
                  <a:lnTo>
                    <a:pt x="67" y="6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45"/>
            <p:cNvSpPr>
              <a:spLocks/>
            </p:cNvSpPr>
            <p:nvPr/>
          </p:nvSpPr>
          <p:spPr bwMode="auto">
            <a:xfrm>
              <a:off x="2764" y="1651"/>
              <a:ext cx="65" cy="122"/>
            </a:xfrm>
            <a:custGeom>
              <a:avLst/>
              <a:gdLst>
                <a:gd name="T0" fmla="*/ 32 w 52"/>
                <a:gd name="T1" fmla="*/ 7 h 118"/>
                <a:gd name="T2" fmla="*/ 0 w 52"/>
                <a:gd name="T3" fmla="*/ 112 h 118"/>
                <a:gd name="T4" fmla="*/ 14 w 52"/>
                <a:gd name="T5" fmla="*/ 118 h 118"/>
                <a:gd name="T6" fmla="*/ 14 w 52"/>
                <a:gd name="T7" fmla="*/ 116 h 118"/>
                <a:gd name="T8" fmla="*/ 16 w 52"/>
                <a:gd name="T9" fmla="*/ 114 h 118"/>
                <a:gd name="T10" fmla="*/ 16 w 52"/>
                <a:gd name="T11" fmla="*/ 110 h 118"/>
                <a:gd name="T12" fmla="*/ 18 w 52"/>
                <a:gd name="T13" fmla="*/ 109 h 118"/>
                <a:gd name="T14" fmla="*/ 20 w 52"/>
                <a:gd name="T15" fmla="*/ 105 h 118"/>
                <a:gd name="T16" fmla="*/ 21 w 52"/>
                <a:gd name="T17" fmla="*/ 101 h 118"/>
                <a:gd name="T18" fmla="*/ 21 w 52"/>
                <a:gd name="T19" fmla="*/ 98 h 118"/>
                <a:gd name="T20" fmla="*/ 23 w 52"/>
                <a:gd name="T21" fmla="*/ 94 h 118"/>
                <a:gd name="T22" fmla="*/ 25 w 52"/>
                <a:gd name="T23" fmla="*/ 89 h 118"/>
                <a:gd name="T24" fmla="*/ 27 w 52"/>
                <a:gd name="T25" fmla="*/ 85 h 118"/>
                <a:gd name="T26" fmla="*/ 29 w 52"/>
                <a:gd name="T27" fmla="*/ 79 h 118"/>
                <a:gd name="T28" fmla="*/ 31 w 52"/>
                <a:gd name="T29" fmla="*/ 76 h 118"/>
                <a:gd name="T30" fmla="*/ 32 w 52"/>
                <a:gd name="T31" fmla="*/ 70 h 118"/>
                <a:gd name="T32" fmla="*/ 34 w 52"/>
                <a:gd name="T33" fmla="*/ 67 h 118"/>
                <a:gd name="T34" fmla="*/ 34 w 52"/>
                <a:gd name="T35" fmla="*/ 61 h 118"/>
                <a:gd name="T36" fmla="*/ 36 w 52"/>
                <a:gd name="T37" fmla="*/ 56 h 118"/>
                <a:gd name="T38" fmla="*/ 38 w 52"/>
                <a:gd name="T39" fmla="*/ 50 h 118"/>
                <a:gd name="T40" fmla="*/ 40 w 52"/>
                <a:gd name="T41" fmla="*/ 47 h 118"/>
                <a:gd name="T42" fmla="*/ 41 w 52"/>
                <a:gd name="T43" fmla="*/ 41 h 118"/>
                <a:gd name="T44" fmla="*/ 43 w 52"/>
                <a:gd name="T45" fmla="*/ 36 h 118"/>
                <a:gd name="T46" fmla="*/ 45 w 52"/>
                <a:gd name="T47" fmla="*/ 32 h 118"/>
                <a:gd name="T48" fmla="*/ 47 w 52"/>
                <a:gd name="T49" fmla="*/ 29 h 118"/>
                <a:gd name="T50" fmla="*/ 47 w 52"/>
                <a:gd name="T51" fmla="*/ 23 h 118"/>
                <a:gd name="T52" fmla="*/ 49 w 52"/>
                <a:gd name="T53" fmla="*/ 20 h 118"/>
                <a:gd name="T54" fmla="*/ 49 w 52"/>
                <a:gd name="T55" fmla="*/ 16 h 118"/>
                <a:gd name="T56" fmla="*/ 51 w 52"/>
                <a:gd name="T57" fmla="*/ 14 h 118"/>
                <a:gd name="T58" fmla="*/ 51 w 52"/>
                <a:gd name="T59" fmla="*/ 9 h 118"/>
                <a:gd name="T60" fmla="*/ 52 w 52"/>
                <a:gd name="T61" fmla="*/ 5 h 118"/>
                <a:gd name="T62" fmla="*/ 51 w 52"/>
                <a:gd name="T63" fmla="*/ 1 h 118"/>
                <a:gd name="T64" fmla="*/ 47 w 52"/>
                <a:gd name="T65" fmla="*/ 0 h 118"/>
                <a:gd name="T66" fmla="*/ 43 w 52"/>
                <a:gd name="T67" fmla="*/ 0 h 118"/>
                <a:gd name="T68" fmla="*/ 41 w 52"/>
                <a:gd name="T69" fmla="*/ 1 h 118"/>
                <a:gd name="T70" fmla="*/ 34 w 52"/>
                <a:gd name="T71" fmla="*/ 5 h 118"/>
                <a:gd name="T72" fmla="*/ 32 w 52"/>
                <a:gd name="T73" fmla="*/ 7 h 118"/>
                <a:gd name="T74" fmla="*/ 32 w 52"/>
                <a:gd name="T75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18">
                  <a:moveTo>
                    <a:pt x="32" y="7"/>
                  </a:moveTo>
                  <a:lnTo>
                    <a:pt x="0" y="112"/>
                  </a:lnTo>
                  <a:lnTo>
                    <a:pt x="14" y="118"/>
                  </a:lnTo>
                  <a:lnTo>
                    <a:pt x="14" y="116"/>
                  </a:lnTo>
                  <a:lnTo>
                    <a:pt x="16" y="114"/>
                  </a:lnTo>
                  <a:lnTo>
                    <a:pt x="16" y="110"/>
                  </a:lnTo>
                  <a:lnTo>
                    <a:pt x="18" y="109"/>
                  </a:lnTo>
                  <a:lnTo>
                    <a:pt x="20" y="105"/>
                  </a:lnTo>
                  <a:lnTo>
                    <a:pt x="21" y="101"/>
                  </a:lnTo>
                  <a:lnTo>
                    <a:pt x="21" y="98"/>
                  </a:lnTo>
                  <a:lnTo>
                    <a:pt x="23" y="94"/>
                  </a:lnTo>
                  <a:lnTo>
                    <a:pt x="25" y="89"/>
                  </a:lnTo>
                  <a:lnTo>
                    <a:pt x="27" y="85"/>
                  </a:lnTo>
                  <a:lnTo>
                    <a:pt x="29" y="79"/>
                  </a:lnTo>
                  <a:lnTo>
                    <a:pt x="31" y="76"/>
                  </a:lnTo>
                  <a:lnTo>
                    <a:pt x="32" y="70"/>
                  </a:lnTo>
                  <a:lnTo>
                    <a:pt x="34" y="67"/>
                  </a:lnTo>
                  <a:lnTo>
                    <a:pt x="34" y="61"/>
                  </a:lnTo>
                  <a:lnTo>
                    <a:pt x="36" y="56"/>
                  </a:lnTo>
                  <a:lnTo>
                    <a:pt x="38" y="50"/>
                  </a:lnTo>
                  <a:lnTo>
                    <a:pt x="40" y="47"/>
                  </a:lnTo>
                  <a:lnTo>
                    <a:pt x="41" y="41"/>
                  </a:lnTo>
                  <a:lnTo>
                    <a:pt x="43" y="36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7" y="23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9"/>
                  </a:lnTo>
                  <a:lnTo>
                    <a:pt x="52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4" y="5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46"/>
            <p:cNvSpPr>
              <a:spLocks/>
            </p:cNvSpPr>
            <p:nvPr/>
          </p:nvSpPr>
          <p:spPr bwMode="auto">
            <a:xfrm>
              <a:off x="2594" y="1768"/>
              <a:ext cx="75" cy="234"/>
            </a:xfrm>
            <a:custGeom>
              <a:avLst/>
              <a:gdLst>
                <a:gd name="T0" fmla="*/ 13 w 60"/>
                <a:gd name="T1" fmla="*/ 2 h 225"/>
                <a:gd name="T2" fmla="*/ 11 w 60"/>
                <a:gd name="T3" fmla="*/ 13 h 225"/>
                <a:gd name="T4" fmla="*/ 10 w 60"/>
                <a:gd name="T5" fmla="*/ 24 h 225"/>
                <a:gd name="T6" fmla="*/ 10 w 60"/>
                <a:gd name="T7" fmla="*/ 35 h 225"/>
                <a:gd name="T8" fmla="*/ 10 w 60"/>
                <a:gd name="T9" fmla="*/ 47 h 225"/>
                <a:gd name="T10" fmla="*/ 8 w 60"/>
                <a:gd name="T11" fmla="*/ 58 h 225"/>
                <a:gd name="T12" fmla="*/ 6 w 60"/>
                <a:gd name="T13" fmla="*/ 73 h 225"/>
                <a:gd name="T14" fmla="*/ 6 w 60"/>
                <a:gd name="T15" fmla="*/ 87 h 225"/>
                <a:gd name="T16" fmla="*/ 4 w 60"/>
                <a:gd name="T17" fmla="*/ 104 h 225"/>
                <a:gd name="T18" fmla="*/ 2 w 60"/>
                <a:gd name="T19" fmla="*/ 116 h 225"/>
                <a:gd name="T20" fmla="*/ 2 w 60"/>
                <a:gd name="T21" fmla="*/ 131 h 225"/>
                <a:gd name="T22" fmla="*/ 0 w 60"/>
                <a:gd name="T23" fmla="*/ 145 h 225"/>
                <a:gd name="T24" fmla="*/ 0 w 60"/>
                <a:gd name="T25" fmla="*/ 160 h 225"/>
                <a:gd name="T26" fmla="*/ 0 w 60"/>
                <a:gd name="T27" fmla="*/ 171 h 225"/>
                <a:gd name="T28" fmla="*/ 0 w 60"/>
                <a:gd name="T29" fmla="*/ 184 h 225"/>
                <a:gd name="T30" fmla="*/ 0 w 60"/>
                <a:gd name="T31" fmla="*/ 193 h 225"/>
                <a:gd name="T32" fmla="*/ 0 w 60"/>
                <a:gd name="T33" fmla="*/ 202 h 225"/>
                <a:gd name="T34" fmla="*/ 4 w 60"/>
                <a:gd name="T35" fmla="*/ 213 h 225"/>
                <a:gd name="T36" fmla="*/ 10 w 60"/>
                <a:gd name="T37" fmla="*/ 218 h 225"/>
                <a:gd name="T38" fmla="*/ 20 w 60"/>
                <a:gd name="T39" fmla="*/ 222 h 225"/>
                <a:gd name="T40" fmla="*/ 33 w 60"/>
                <a:gd name="T41" fmla="*/ 225 h 225"/>
                <a:gd name="T42" fmla="*/ 44 w 60"/>
                <a:gd name="T43" fmla="*/ 225 h 225"/>
                <a:gd name="T44" fmla="*/ 55 w 60"/>
                <a:gd name="T45" fmla="*/ 218 h 225"/>
                <a:gd name="T46" fmla="*/ 55 w 60"/>
                <a:gd name="T47" fmla="*/ 209 h 225"/>
                <a:gd name="T48" fmla="*/ 57 w 60"/>
                <a:gd name="T49" fmla="*/ 200 h 225"/>
                <a:gd name="T50" fmla="*/ 57 w 60"/>
                <a:gd name="T51" fmla="*/ 189 h 225"/>
                <a:gd name="T52" fmla="*/ 57 w 60"/>
                <a:gd name="T53" fmla="*/ 178 h 225"/>
                <a:gd name="T54" fmla="*/ 57 w 60"/>
                <a:gd name="T55" fmla="*/ 165 h 225"/>
                <a:gd name="T56" fmla="*/ 57 w 60"/>
                <a:gd name="T57" fmla="*/ 153 h 225"/>
                <a:gd name="T58" fmla="*/ 57 w 60"/>
                <a:gd name="T59" fmla="*/ 138 h 225"/>
                <a:gd name="T60" fmla="*/ 59 w 60"/>
                <a:gd name="T61" fmla="*/ 124 h 225"/>
                <a:gd name="T62" fmla="*/ 59 w 60"/>
                <a:gd name="T63" fmla="*/ 109 h 225"/>
                <a:gd name="T64" fmla="*/ 59 w 60"/>
                <a:gd name="T65" fmla="*/ 95 h 225"/>
                <a:gd name="T66" fmla="*/ 59 w 60"/>
                <a:gd name="T67" fmla="*/ 80 h 225"/>
                <a:gd name="T68" fmla="*/ 59 w 60"/>
                <a:gd name="T69" fmla="*/ 66 h 225"/>
                <a:gd name="T70" fmla="*/ 59 w 60"/>
                <a:gd name="T71" fmla="*/ 51 h 225"/>
                <a:gd name="T72" fmla="*/ 59 w 60"/>
                <a:gd name="T73" fmla="*/ 40 h 225"/>
                <a:gd name="T74" fmla="*/ 60 w 60"/>
                <a:gd name="T75" fmla="*/ 29 h 225"/>
                <a:gd name="T76" fmla="*/ 60 w 60"/>
                <a:gd name="T77" fmla="*/ 20 h 225"/>
                <a:gd name="T78" fmla="*/ 60 w 60"/>
                <a:gd name="T79" fmla="*/ 6 h 225"/>
                <a:gd name="T80" fmla="*/ 46 w 60"/>
                <a:gd name="T81" fmla="*/ 4 h 225"/>
                <a:gd name="T82" fmla="*/ 26 w 60"/>
                <a:gd name="T8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" h="225">
                  <a:moveTo>
                    <a:pt x="13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31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0" y="42"/>
                  </a:lnTo>
                  <a:lnTo>
                    <a:pt x="10" y="47"/>
                  </a:lnTo>
                  <a:lnTo>
                    <a:pt x="8" y="51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8" y="64"/>
                  </a:lnTo>
                  <a:lnTo>
                    <a:pt x="8" y="69"/>
                  </a:lnTo>
                  <a:lnTo>
                    <a:pt x="6" y="73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4" y="93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3"/>
                  </a:lnTo>
                  <a:lnTo>
                    <a:pt x="2" y="116"/>
                  </a:lnTo>
                  <a:lnTo>
                    <a:pt x="2" y="122"/>
                  </a:lnTo>
                  <a:lnTo>
                    <a:pt x="2" y="127"/>
                  </a:lnTo>
                  <a:lnTo>
                    <a:pt x="2" y="131"/>
                  </a:lnTo>
                  <a:lnTo>
                    <a:pt x="2" y="136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2" y="207"/>
                  </a:lnTo>
                  <a:lnTo>
                    <a:pt x="2" y="209"/>
                  </a:lnTo>
                  <a:lnTo>
                    <a:pt x="4" y="213"/>
                  </a:lnTo>
                  <a:lnTo>
                    <a:pt x="6" y="214"/>
                  </a:lnTo>
                  <a:lnTo>
                    <a:pt x="8" y="216"/>
                  </a:lnTo>
                  <a:lnTo>
                    <a:pt x="10" y="218"/>
                  </a:lnTo>
                  <a:lnTo>
                    <a:pt x="13" y="220"/>
                  </a:lnTo>
                  <a:lnTo>
                    <a:pt x="17" y="222"/>
                  </a:lnTo>
                  <a:lnTo>
                    <a:pt x="20" y="222"/>
                  </a:lnTo>
                  <a:lnTo>
                    <a:pt x="24" y="223"/>
                  </a:lnTo>
                  <a:lnTo>
                    <a:pt x="30" y="223"/>
                  </a:lnTo>
                  <a:lnTo>
                    <a:pt x="33" y="225"/>
                  </a:lnTo>
                  <a:lnTo>
                    <a:pt x="37" y="225"/>
                  </a:lnTo>
                  <a:lnTo>
                    <a:pt x="40" y="225"/>
                  </a:lnTo>
                  <a:lnTo>
                    <a:pt x="44" y="225"/>
                  </a:lnTo>
                  <a:lnTo>
                    <a:pt x="48" y="223"/>
                  </a:lnTo>
                  <a:lnTo>
                    <a:pt x="51" y="222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3"/>
                  </a:lnTo>
                  <a:lnTo>
                    <a:pt x="55" y="209"/>
                  </a:lnTo>
                  <a:lnTo>
                    <a:pt x="57" y="205"/>
                  </a:lnTo>
                  <a:lnTo>
                    <a:pt x="57" y="202"/>
                  </a:lnTo>
                  <a:lnTo>
                    <a:pt x="57" y="200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7" y="189"/>
                  </a:lnTo>
                  <a:lnTo>
                    <a:pt x="57" y="185"/>
                  </a:lnTo>
                  <a:lnTo>
                    <a:pt x="57" y="182"/>
                  </a:lnTo>
                  <a:lnTo>
                    <a:pt x="57" y="178"/>
                  </a:lnTo>
                  <a:lnTo>
                    <a:pt x="57" y="174"/>
                  </a:lnTo>
                  <a:lnTo>
                    <a:pt x="57" y="169"/>
                  </a:lnTo>
                  <a:lnTo>
                    <a:pt x="57" y="165"/>
                  </a:lnTo>
                  <a:lnTo>
                    <a:pt x="57" y="162"/>
                  </a:lnTo>
                  <a:lnTo>
                    <a:pt x="57" y="156"/>
                  </a:lnTo>
                  <a:lnTo>
                    <a:pt x="57" y="153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38"/>
                  </a:lnTo>
                  <a:lnTo>
                    <a:pt x="57" y="133"/>
                  </a:lnTo>
                  <a:lnTo>
                    <a:pt x="57" y="129"/>
                  </a:lnTo>
                  <a:lnTo>
                    <a:pt x="59" y="124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59" y="109"/>
                  </a:lnTo>
                  <a:lnTo>
                    <a:pt x="59" y="104"/>
                  </a:lnTo>
                  <a:lnTo>
                    <a:pt x="59" y="98"/>
                  </a:lnTo>
                  <a:lnTo>
                    <a:pt x="59" y="95"/>
                  </a:lnTo>
                  <a:lnTo>
                    <a:pt x="59" y="89"/>
                  </a:lnTo>
                  <a:lnTo>
                    <a:pt x="59" y="84"/>
                  </a:lnTo>
                  <a:lnTo>
                    <a:pt x="59" y="80"/>
                  </a:lnTo>
                  <a:lnTo>
                    <a:pt x="59" y="75"/>
                  </a:lnTo>
                  <a:lnTo>
                    <a:pt x="59" y="71"/>
                  </a:lnTo>
                  <a:lnTo>
                    <a:pt x="59" y="66"/>
                  </a:lnTo>
                  <a:lnTo>
                    <a:pt x="59" y="60"/>
                  </a:lnTo>
                  <a:lnTo>
                    <a:pt x="59" y="56"/>
                  </a:lnTo>
                  <a:lnTo>
                    <a:pt x="59" y="51"/>
                  </a:lnTo>
                  <a:lnTo>
                    <a:pt x="59" y="47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59" y="36"/>
                  </a:lnTo>
                  <a:lnTo>
                    <a:pt x="60" y="33"/>
                  </a:lnTo>
                  <a:lnTo>
                    <a:pt x="60" y="29"/>
                  </a:lnTo>
                  <a:lnTo>
                    <a:pt x="60" y="26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60" y="15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46" y="4"/>
                  </a:lnTo>
                  <a:lnTo>
                    <a:pt x="40" y="204"/>
                  </a:lnTo>
                  <a:lnTo>
                    <a:pt x="19" y="200"/>
                  </a:lnTo>
                  <a:lnTo>
                    <a:pt x="26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47"/>
            <p:cNvSpPr>
              <a:spLocks/>
            </p:cNvSpPr>
            <p:nvPr/>
          </p:nvSpPr>
          <p:spPr bwMode="auto">
            <a:xfrm>
              <a:off x="2610" y="1808"/>
              <a:ext cx="47" cy="49"/>
            </a:xfrm>
            <a:custGeom>
              <a:avLst/>
              <a:gdLst>
                <a:gd name="T0" fmla="*/ 4 w 38"/>
                <a:gd name="T1" fmla="*/ 22 h 49"/>
                <a:gd name="T2" fmla="*/ 36 w 38"/>
                <a:gd name="T3" fmla="*/ 0 h 49"/>
                <a:gd name="T4" fmla="*/ 38 w 38"/>
                <a:gd name="T5" fmla="*/ 18 h 49"/>
                <a:gd name="T6" fmla="*/ 0 w 38"/>
                <a:gd name="T7" fmla="*/ 49 h 49"/>
                <a:gd name="T8" fmla="*/ 4 w 38"/>
                <a:gd name="T9" fmla="*/ 22 h 49"/>
                <a:gd name="T10" fmla="*/ 4 w 38"/>
                <a:gd name="T11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9">
                  <a:moveTo>
                    <a:pt x="4" y="22"/>
                  </a:moveTo>
                  <a:lnTo>
                    <a:pt x="36" y="0"/>
                  </a:lnTo>
                  <a:lnTo>
                    <a:pt x="38" y="18"/>
                  </a:lnTo>
                  <a:lnTo>
                    <a:pt x="0" y="49"/>
                  </a:lnTo>
                  <a:lnTo>
                    <a:pt x="4" y="22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48"/>
            <p:cNvSpPr>
              <a:spLocks/>
            </p:cNvSpPr>
            <p:nvPr/>
          </p:nvSpPr>
          <p:spPr bwMode="auto">
            <a:xfrm>
              <a:off x="2608" y="1864"/>
              <a:ext cx="47" cy="54"/>
            </a:xfrm>
            <a:custGeom>
              <a:avLst/>
              <a:gdLst>
                <a:gd name="T0" fmla="*/ 0 w 38"/>
                <a:gd name="T1" fmla="*/ 27 h 52"/>
                <a:gd name="T2" fmla="*/ 37 w 38"/>
                <a:gd name="T3" fmla="*/ 0 h 52"/>
                <a:gd name="T4" fmla="*/ 38 w 38"/>
                <a:gd name="T5" fmla="*/ 18 h 52"/>
                <a:gd name="T6" fmla="*/ 0 w 38"/>
                <a:gd name="T7" fmla="*/ 52 h 52"/>
                <a:gd name="T8" fmla="*/ 0 w 38"/>
                <a:gd name="T9" fmla="*/ 27 h 52"/>
                <a:gd name="T10" fmla="*/ 0 w 38"/>
                <a:gd name="T11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2">
                  <a:moveTo>
                    <a:pt x="0" y="27"/>
                  </a:moveTo>
                  <a:lnTo>
                    <a:pt x="37" y="0"/>
                  </a:lnTo>
                  <a:lnTo>
                    <a:pt x="38" y="18"/>
                  </a:lnTo>
                  <a:lnTo>
                    <a:pt x="0" y="52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49"/>
            <p:cNvSpPr>
              <a:spLocks/>
            </p:cNvSpPr>
            <p:nvPr/>
          </p:nvSpPr>
          <p:spPr bwMode="auto">
            <a:xfrm>
              <a:off x="2604" y="1928"/>
              <a:ext cx="49" cy="53"/>
            </a:xfrm>
            <a:custGeom>
              <a:avLst/>
              <a:gdLst>
                <a:gd name="T0" fmla="*/ 2 w 40"/>
                <a:gd name="T1" fmla="*/ 28 h 51"/>
                <a:gd name="T2" fmla="*/ 40 w 40"/>
                <a:gd name="T3" fmla="*/ 0 h 51"/>
                <a:gd name="T4" fmla="*/ 40 w 40"/>
                <a:gd name="T5" fmla="*/ 20 h 51"/>
                <a:gd name="T6" fmla="*/ 0 w 40"/>
                <a:gd name="T7" fmla="*/ 51 h 51"/>
                <a:gd name="T8" fmla="*/ 2 w 40"/>
                <a:gd name="T9" fmla="*/ 28 h 51"/>
                <a:gd name="T10" fmla="*/ 2 w 40"/>
                <a:gd name="T11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1">
                  <a:moveTo>
                    <a:pt x="2" y="28"/>
                  </a:moveTo>
                  <a:lnTo>
                    <a:pt x="40" y="0"/>
                  </a:lnTo>
                  <a:lnTo>
                    <a:pt x="40" y="20"/>
                  </a:lnTo>
                  <a:lnTo>
                    <a:pt x="0" y="51"/>
                  </a:lnTo>
                  <a:lnTo>
                    <a:pt x="2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50"/>
            <p:cNvSpPr>
              <a:spLocks/>
            </p:cNvSpPr>
            <p:nvPr/>
          </p:nvSpPr>
          <p:spPr bwMode="auto">
            <a:xfrm>
              <a:off x="2387" y="2153"/>
              <a:ext cx="432" cy="290"/>
            </a:xfrm>
            <a:custGeom>
              <a:avLst/>
              <a:gdLst>
                <a:gd name="T0" fmla="*/ 4 w 349"/>
                <a:gd name="T1" fmla="*/ 17 h 280"/>
                <a:gd name="T2" fmla="*/ 9 w 349"/>
                <a:gd name="T3" fmla="*/ 35 h 280"/>
                <a:gd name="T4" fmla="*/ 15 w 349"/>
                <a:gd name="T5" fmla="*/ 58 h 280"/>
                <a:gd name="T6" fmla="*/ 22 w 349"/>
                <a:gd name="T7" fmla="*/ 84 h 280"/>
                <a:gd name="T8" fmla="*/ 31 w 349"/>
                <a:gd name="T9" fmla="*/ 113 h 280"/>
                <a:gd name="T10" fmla="*/ 40 w 349"/>
                <a:gd name="T11" fmla="*/ 146 h 280"/>
                <a:gd name="T12" fmla="*/ 49 w 349"/>
                <a:gd name="T13" fmla="*/ 175 h 280"/>
                <a:gd name="T14" fmla="*/ 58 w 349"/>
                <a:gd name="T15" fmla="*/ 204 h 280"/>
                <a:gd name="T16" fmla="*/ 66 w 349"/>
                <a:gd name="T17" fmla="*/ 229 h 280"/>
                <a:gd name="T18" fmla="*/ 73 w 349"/>
                <a:gd name="T19" fmla="*/ 249 h 280"/>
                <a:gd name="T20" fmla="*/ 82 w 349"/>
                <a:gd name="T21" fmla="*/ 271 h 280"/>
                <a:gd name="T22" fmla="*/ 97 w 349"/>
                <a:gd name="T23" fmla="*/ 276 h 280"/>
                <a:gd name="T24" fmla="*/ 118 w 349"/>
                <a:gd name="T25" fmla="*/ 278 h 280"/>
                <a:gd name="T26" fmla="*/ 138 w 349"/>
                <a:gd name="T27" fmla="*/ 280 h 280"/>
                <a:gd name="T28" fmla="*/ 162 w 349"/>
                <a:gd name="T29" fmla="*/ 280 h 280"/>
                <a:gd name="T30" fmla="*/ 187 w 349"/>
                <a:gd name="T31" fmla="*/ 280 h 280"/>
                <a:gd name="T32" fmla="*/ 211 w 349"/>
                <a:gd name="T33" fmla="*/ 280 h 280"/>
                <a:gd name="T34" fmla="*/ 235 w 349"/>
                <a:gd name="T35" fmla="*/ 280 h 280"/>
                <a:gd name="T36" fmla="*/ 256 w 349"/>
                <a:gd name="T37" fmla="*/ 278 h 280"/>
                <a:gd name="T38" fmla="*/ 275 w 349"/>
                <a:gd name="T39" fmla="*/ 276 h 280"/>
                <a:gd name="T40" fmla="*/ 291 w 349"/>
                <a:gd name="T41" fmla="*/ 275 h 280"/>
                <a:gd name="T42" fmla="*/ 305 w 349"/>
                <a:gd name="T43" fmla="*/ 271 h 280"/>
                <a:gd name="T44" fmla="*/ 311 w 349"/>
                <a:gd name="T45" fmla="*/ 251 h 280"/>
                <a:gd name="T46" fmla="*/ 316 w 349"/>
                <a:gd name="T47" fmla="*/ 231 h 280"/>
                <a:gd name="T48" fmla="*/ 320 w 349"/>
                <a:gd name="T49" fmla="*/ 207 h 280"/>
                <a:gd name="T50" fmla="*/ 324 w 349"/>
                <a:gd name="T51" fmla="*/ 180 h 280"/>
                <a:gd name="T52" fmla="*/ 327 w 349"/>
                <a:gd name="T53" fmla="*/ 149 h 280"/>
                <a:gd name="T54" fmla="*/ 333 w 349"/>
                <a:gd name="T55" fmla="*/ 118 h 280"/>
                <a:gd name="T56" fmla="*/ 336 w 349"/>
                <a:gd name="T57" fmla="*/ 88 h 280"/>
                <a:gd name="T58" fmla="*/ 340 w 349"/>
                <a:gd name="T59" fmla="*/ 60 h 280"/>
                <a:gd name="T60" fmla="*/ 344 w 349"/>
                <a:gd name="T61" fmla="*/ 35 h 280"/>
                <a:gd name="T62" fmla="*/ 345 w 349"/>
                <a:gd name="T63" fmla="*/ 17 h 280"/>
                <a:gd name="T64" fmla="*/ 349 w 349"/>
                <a:gd name="T65" fmla="*/ 0 h 280"/>
                <a:gd name="T66" fmla="*/ 331 w 349"/>
                <a:gd name="T67" fmla="*/ 6 h 280"/>
                <a:gd name="T68" fmla="*/ 327 w 349"/>
                <a:gd name="T69" fmla="*/ 22 h 280"/>
                <a:gd name="T70" fmla="*/ 325 w 349"/>
                <a:gd name="T71" fmla="*/ 42 h 280"/>
                <a:gd name="T72" fmla="*/ 322 w 349"/>
                <a:gd name="T73" fmla="*/ 68 h 280"/>
                <a:gd name="T74" fmla="*/ 318 w 349"/>
                <a:gd name="T75" fmla="*/ 95 h 280"/>
                <a:gd name="T76" fmla="*/ 316 w 349"/>
                <a:gd name="T77" fmla="*/ 126 h 280"/>
                <a:gd name="T78" fmla="*/ 311 w 349"/>
                <a:gd name="T79" fmla="*/ 153 h 280"/>
                <a:gd name="T80" fmla="*/ 307 w 349"/>
                <a:gd name="T81" fmla="*/ 180 h 280"/>
                <a:gd name="T82" fmla="*/ 304 w 349"/>
                <a:gd name="T83" fmla="*/ 207 h 280"/>
                <a:gd name="T84" fmla="*/ 300 w 349"/>
                <a:gd name="T85" fmla="*/ 229 h 280"/>
                <a:gd name="T86" fmla="*/ 296 w 349"/>
                <a:gd name="T87" fmla="*/ 245 h 280"/>
                <a:gd name="T88" fmla="*/ 291 w 349"/>
                <a:gd name="T89" fmla="*/ 255 h 280"/>
                <a:gd name="T90" fmla="*/ 269 w 349"/>
                <a:gd name="T91" fmla="*/ 256 h 280"/>
                <a:gd name="T92" fmla="*/ 253 w 349"/>
                <a:gd name="T93" fmla="*/ 256 h 280"/>
                <a:gd name="T94" fmla="*/ 233 w 349"/>
                <a:gd name="T95" fmla="*/ 256 h 280"/>
                <a:gd name="T96" fmla="*/ 211 w 349"/>
                <a:gd name="T97" fmla="*/ 258 h 280"/>
                <a:gd name="T98" fmla="*/ 189 w 349"/>
                <a:gd name="T99" fmla="*/ 258 h 280"/>
                <a:gd name="T100" fmla="*/ 167 w 349"/>
                <a:gd name="T101" fmla="*/ 258 h 280"/>
                <a:gd name="T102" fmla="*/ 146 w 349"/>
                <a:gd name="T103" fmla="*/ 258 h 280"/>
                <a:gd name="T104" fmla="*/ 128 w 349"/>
                <a:gd name="T105" fmla="*/ 258 h 280"/>
                <a:gd name="T106" fmla="*/ 109 w 349"/>
                <a:gd name="T107" fmla="*/ 258 h 280"/>
                <a:gd name="T108" fmla="*/ 98 w 349"/>
                <a:gd name="T109" fmla="*/ 26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9" h="280">
                  <a:moveTo>
                    <a:pt x="0" y="4"/>
                  </a:moveTo>
                  <a:lnTo>
                    <a:pt x="2" y="6"/>
                  </a:lnTo>
                  <a:lnTo>
                    <a:pt x="2" y="9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2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11" y="44"/>
                  </a:lnTo>
                  <a:lnTo>
                    <a:pt x="11" y="48"/>
                  </a:lnTo>
                  <a:lnTo>
                    <a:pt x="13" y="53"/>
                  </a:lnTo>
                  <a:lnTo>
                    <a:pt x="15" y="58"/>
                  </a:lnTo>
                  <a:lnTo>
                    <a:pt x="17" y="62"/>
                  </a:lnTo>
                  <a:lnTo>
                    <a:pt x="17" y="68"/>
                  </a:lnTo>
                  <a:lnTo>
                    <a:pt x="19" y="73"/>
                  </a:lnTo>
                  <a:lnTo>
                    <a:pt x="20" y="78"/>
                  </a:lnTo>
                  <a:lnTo>
                    <a:pt x="22" y="84"/>
                  </a:lnTo>
                  <a:lnTo>
                    <a:pt x="24" y="89"/>
                  </a:lnTo>
                  <a:lnTo>
                    <a:pt x="26" y="97"/>
                  </a:lnTo>
                  <a:lnTo>
                    <a:pt x="28" y="102"/>
                  </a:lnTo>
                  <a:lnTo>
                    <a:pt x="29" y="107"/>
                  </a:lnTo>
                  <a:lnTo>
                    <a:pt x="31" y="113"/>
                  </a:lnTo>
                  <a:lnTo>
                    <a:pt x="33" y="120"/>
                  </a:lnTo>
                  <a:lnTo>
                    <a:pt x="35" y="126"/>
                  </a:lnTo>
                  <a:lnTo>
                    <a:pt x="37" y="133"/>
                  </a:lnTo>
                  <a:lnTo>
                    <a:pt x="39" y="138"/>
                  </a:lnTo>
                  <a:lnTo>
                    <a:pt x="40" y="146"/>
                  </a:lnTo>
                  <a:lnTo>
                    <a:pt x="42" y="151"/>
                  </a:lnTo>
                  <a:lnTo>
                    <a:pt x="44" y="157"/>
                  </a:lnTo>
                  <a:lnTo>
                    <a:pt x="46" y="162"/>
                  </a:lnTo>
                  <a:lnTo>
                    <a:pt x="48" y="169"/>
                  </a:lnTo>
                  <a:lnTo>
                    <a:pt x="49" y="175"/>
                  </a:lnTo>
                  <a:lnTo>
                    <a:pt x="51" y="180"/>
                  </a:lnTo>
                  <a:lnTo>
                    <a:pt x="53" y="186"/>
                  </a:lnTo>
                  <a:lnTo>
                    <a:pt x="55" y="191"/>
                  </a:lnTo>
                  <a:lnTo>
                    <a:pt x="57" y="198"/>
                  </a:lnTo>
                  <a:lnTo>
                    <a:pt x="58" y="204"/>
                  </a:lnTo>
                  <a:lnTo>
                    <a:pt x="58" y="209"/>
                  </a:lnTo>
                  <a:lnTo>
                    <a:pt x="60" y="213"/>
                  </a:lnTo>
                  <a:lnTo>
                    <a:pt x="62" y="218"/>
                  </a:lnTo>
                  <a:lnTo>
                    <a:pt x="64" y="224"/>
                  </a:lnTo>
                  <a:lnTo>
                    <a:pt x="66" y="229"/>
                  </a:lnTo>
                  <a:lnTo>
                    <a:pt x="68" y="233"/>
                  </a:lnTo>
                  <a:lnTo>
                    <a:pt x="69" y="238"/>
                  </a:lnTo>
                  <a:lnTo>
                    <a:pt x="71" y="242"/>
                  </a:lnTo>
                  <a:lnTo>
                    <a:pt x="71" y="245"/>
                  </a:lnTo>
                  <a:lnTo>
                    <a:pt x="73" y="249"/>
                  </a:lnTo>
                  <a:lnTo>
                    <a:pt x="75" y="253"/>
                  </a:lnTo>
                  <a:lnTo>
                    <a:pt x="77" y="256"/>
                  </a:lnTo>
                  <a:lnTo>
                    <a:pt x="78" y="262"/>
                  </a:lnTo>
                  <a:lnTo>
                    <a:pt x="80" y="267"/>
                  </a:lnTo>
                  <a:lnTo>
                    <a:pt x="82" y="271"/>
                  </a:lnTo>
                  <a:lnTo>
                    <a:pt x="84" y="273"/>
                  </a:lnTo>
                  <a:lnTo>
                    <a:pt x="86" y="273"/>
                  </a:lnTo>
                  <a:lnTo>
                    <a:pt x="89" y="275"/>
                  </a:lnTo>
                  <a:lnTo>
                    <a:pt x="91" y="275"/>
                  </a:lnTo>
                  <a:lnTo>
                    <a:pt x="97" y="276"/>
                  </a:lnTo>
                  <a:lnTo>
                    <a:pt x="102" y="276"/>
                  </a:lnTo>
                  <a:lnTo>
                    <a:pt x="109" y="278"/>
                  </a:lnTo>
                  <a:lnTo>
                    <a:pt x="111" y="278"/>
                  </a:lnTo>
                  <a:lnTo>
                    <a:pt x="115" y="278"/>
                  </a:lnTo>
                  <a:lnTo>
                    <a:pt x="118" y="278"/>
                  </a:lnTo>
                  <a:lnTo>
                    <a:pt x="124" y="280"/>
                  </a:lnTo>
                  <a:lnTo>
                    <a:pt x="128" y="280"/>
                  </a:lnTo>
                  <a:lnTo>
                    <a:pt x="131" y="280"/>
                  </a:lnTo>
                  <a:lnTo>
                    <a:pt x="135" y="280"/>
                  </a:lnTo>
                  <a:lnTo>
                    <a:pt x="138" y="280"/>
                  </a:lnTo>
                  <a:lnTo>
                    <a:pt x="144" y="280"/>
                  </a:lnTo>
                  <a:lnTo>
                    <a:pt x="147" y="280"/>
                  </a:lnTo>
                  <a:lnTo>
                    <a:pt x="153" y="280"/>
                  </a:lnTo>
                  <a:lnTo>
                    <a:pt x="158" y="280"/>
                  </a:lnTo>
                  <a:lnTo>
                    <a:pt x="162" y="280"/>
                  </a:lnTo>
                  <a:lnTo>
                    <a:pt x="167" y="280"/>
                  </a:lnTo>
                  <a:lnTo>
                    <a:pt x="171" y="280"/>
                  </a:lnTo>
                  <a:lnTo>
                    <a:pt x="177" y="280"/>
                  </a:lnTo>
                  <a:lnTo>
                    <a:pt x="182" y="280"/>
                  </a:lnTo>
                  <a:lnTo>
                    <a:pt x="187" y="280"/>
                  </a:lnTo>
                  <a:lnTo>
                    <a:pt x="191" y="280"/>
                  </a:lnTo>
                  <a:lnTo>
                    <a:pt x="197" y="280"/>
                  </a:lnTo>
                  <a:lnTo>
                    <a:pt x="202" y="280"/>
                  </a:lnTo>
                  <a:lnTo>
                    <a:pt x="206" y="280"/>
                  </a:lnTo>
                  <a:lnTo>
                    <a:pt x="211" y="280"/>
                  </a:lnTo>
                  <a:lnTo>
                    <a:pt x="216" y="280"/>
                  </a:lnTo>
                  <a:lnTo>
                    <a:pt x="220" y="280"/>
                  </a:lnTo>
                  <a:lnTo>
                    <a:pt x="226" y="280"/>
                  </a:lnTo>
                  <a:lnTo>
                    <a:pt x="229" y="280"/>
                  </a:lnTo>
                  <a:lnTo>
                    <a:pt x="235" y="280"/>
                  </a:lnTo>
                  <a:lnTo>
                    <a:pt x="238" y="278"/>
                  </a:lnTo>
                  <a:lnTo>
                    <a:pt x="244" y="278"/>
                  </a:lnTo>
                  <a:lnTo>
                    <a:pt x="247" y="278"/>
                  </a:lnTo>
                  <a:lnTo>
                    <a:pt x="253" y="278"/>
                  </a:lnTo>
                  <a:lnTo>
                    <a:pt x="256" y="278"/>
                  </a:lnTo>
                  <a:lnTo>
                    <a:pt x="260" y="278"/>
                  </a:lnTo>
                  <a:lnTo>
                    <a:pt x="264" y="278"/>
                  </a:lnTo>
                  <a:lnTo>
                    <a:pt x="269" y="278"/>
                  </a:lnTo>
                  <a:lnTo>
                    <a:pt x="271" y="276"/>
                  </a:lnTo>
                  <a:lnTo>
                    <a:pt x="275" y="276"/>
                  </a:lnTo>
                  <a:lnTo>
                    <a:pt x="278" y="276"/>
                  </a:lnTo>
                  <a:lnTo>
                    <a:pt x="282" y="276"/>
                  </a:lnTo>
                  <a:lnTo>
                    <a:pt x="286" y="275"/>
                  </a:lnTo>
                  <a:lnTo>
                    <a:pt x="287" y="275"/>
                  </a:lnTo>
                  <a:lnTo>
                    <a:pt x="291" y="275"/>
                  </a:lnTo>
                  <a:lnTo>
                    <a:pt x="293" y="275"/>
                  </a:lnTo>
                  <a:lnTo>
                    <a:pt x="296" y="273"/>
                  </a:lnTo>
                  <a:lnTo>
                    <a:pt x="302" y="273"/>
                  </a:lnTo>
                  <a:lnTo>
                    <a:pt x="304" y="271"/>
                  </a:lnTo>
                  <a:lnTo>
                    <a:pt x="305" y="271"/>
                  </a:lnTo>
                  <a:lnTo>
                    <a:pt x="307" y="269"/>
                  </a:lnTo>
                  <a:lnTo>
                    <a:pt x="307" y="265"/>
                  </a:lnTo>
                  <a:lnTo>
                    <a:pt x="309" y="260"/>
                  </a:lnTo>
                  <a:lnTo>
                    <a:pt x="311" y="255"/>
                  </a:lnTo>
                  <a:lnTo>
                    <a:pt x="311" y="251"/>
                  </a:lnTo>
                  <a:lnTo>
                    <a:pt x="313" y="247"/>
                  </a:lnTo>
                  <a:lnTo>
                    <a:pt x="313" y="244"/>
                  </a:lnTo>
                  <a:lnTo>
                    <a:pt x="315" y="240"/>
                  </a:lnTo>
                  <a:lnTo>
                    <a:pt x="315" y="236"/>
                  </a:lnTo>
                  <a:lnTo>
                    <a:pt x="316" y="231"/>
                  </a:lnTo>
                  <a:lnTo>
                    <a:pt x="316" y="227"/>
                  </a:lnTo>
                  <a:lnTo>
                    <a:pt x="316" y="222"/>
                  </a:lnTo>
                  <a:lnTo>
                    <a:pt x="318" y="216"/>
                  </a:lnTo>
                  <a:lnTo>
                    <a:pt x="318" y="211"/>
                  </a:lnTo>
                  <a:lnTo>
                    <a:pt x="320" y="207"/>
                  </a:lnTo>
                  <a:lnTo>
                    <a:pt x="320" y="202"/>
                  </a:lnTo>
                  <a:lnTo>
                    <a:pt x="322" y="196"/>
                  </a:lnTo>
                  <a:lnTo>
                    <a:pt x="322" y="189"/>
                  </a:lnTo>
                  <a:lnTo>
                    <a:pt x="324" y="184"/>
                  </a:lnTo>
                  <a:lnTo>
                    <a:pt x="324" y="180"/>
                  </a:lnTo>
                  <a:lnTo>
                    <a:pt x="325" y="173"/>
                  </a:lnTo>
                  <a:lnTo>
                    <a:pt x="325" y="167"/>
                  </a:lnTo>
                  <a:lnTo>
                    <a:pt x="325" y="160"/>
                  </a:lnTo>
                  <a:lnTo>
                    <a:pt x="327" y="155"/>
                  </a:lnTo>
                  <a:lnTo>
                    <a:pt x="327" y="149"/>
                  </a:lnTo>
                  <a:lnTo>
                    <a:pt x="329" y="142"/>
                  </a:lnTo>
                  <a:lnTo>
                    <a:pt x="331" y="137"/>
                  </a:lnTo>
                  <a:lnTo>
                    <a:pt x="331" y="131"/>
                  </a:lnTo>
                  <a:lnTo>
                    <a:pt x="333" y="124"/>
                  </a:lnTo>
                  <a:lnTo>
                    <a:pt x="333" y="118"/>
                  </a:lnTo>
                  <a:lnTo>
                    <a:pt x="333" y="111"/>
                  </a:lnTo>
                  <a:lnTo>
                    <a:pt x="335" y="106"/>
                  </a:lnTo>
                  <a:lnTo>
                    <a:pt x="335" y="98"/>
                  </a:lnTo>
                  <a:lnTo>
                    <a:pt x="336" y="93"/>
                  </a:lnTo>
                  <a:lnTo>
                    <a:pt x="336" y="88"/>
                  </a:lnTo>
                  <a:lnTo>
                    <a:pt x="338" y="82"/>
                  </a:lnTo>
                  <a:lnTo>
                    <a:pt x="338" y="77"/>
                  </a:lnTo>
                  <a:lnTo>
                    <a:pt x="338" y="69"/>
                  </a:lnTo>
                  <a:lnTo>
                    <a:pt x="340" y="66"/>
                  </a:lnTo>
                  <a:lnTo>
                    <a:pt x="340" y="60"/>
                  </a:lnTo>
                  <a:lnTo>
                    <a:pt x="342" y="55"/>
                  </a:lnTo>
                  <a:lnTo>
                    <a:pt x="342" y="49"/>
                  </a:lnTo>
                  <a:lnTo>
                    <a:pt x="342" y="44"/>
                  </a:lnTo>
                  <a:lnTo>
                    <a:pt x="344" y="40"/>
                  </a:lnTo>
                  <a:lnTo>
                    <a:pt x="344" y="35"/>
                  </a:lnTo>
                  <a:lnTo>
                    <a:pt x="344" y="31"/>
                  </a:lnTo>
                  <a:lnTo>
                    <a:pt x="345" y="28"/>
                  </a:lnTo>
                  <a:lnTo>
                    <a:pt x="345" y="24"/>
                  </a:lnTo>
                  <a:lnTo>
                    <a:pt x="345" y="20"/>
                  </a:lnTo>
                  <a:lnTo>
                    <a:pt x="345" y="17"/>
                  </a:lnTo>
                  <a:lnTo>
                    <a:pt x="347" y="13"/>
                  </a:lnTo>
                  <a:lnTo>
                    <a:pt x="347" y="11"/>
                  </a:lnTo>
                  <a:lnTo>
                    <a:pt x="347" y="6"/>
                  </a:lnTo>
                  <a:lnTo>
                    <a:pt x="349" y="4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2"/>
                  </a:lnTo>
                  <a:lnTo>
                    <a:pt x="331" y="6"/>
                  </a:lnTo>
                  <a:lnTo>
                    <a:pt x="329" y="11"/>
                  </a:lnTo>
                  <a:lnTo>
                    <a:pt x="329" y="13"/>
                  </a:lnTo>
                  <a:lnTo>
                    <a:pt x="329" y="17"/>
                  </a:lnTo>
                  <a:lnTo>
                    <a:pt x="327" y="19"/>
                  </a:lnTo>
                  <a:lnTo>
                    <a:pt x="327" y="22"/>
                  </a:lnTo>
                  <a:lnTo>
                    <a:pt x="327" y="26"/>
                  </a:lnTo>
                  <a:lnTo>
                    <a:pt x="327" y="29"/>
                  </a:lnTo>
                  <a:lnTo>
                    <a:pt x="325" y="35"/>
                  </a:lnTo>
                  <a:lnTo>
                    <a:pt x="325" y="38"/>
                  </a:lnTo>
                  <a:lnTo>
                    <a:pt x="325" y="42"/>
                  </a:lnTo>
                  <a:lnTo>
                    <a:pt x="325" y="48"/>
                  </a:lnTo>
                  <a:lnTo>
                    <a:pt x="324" y="51"/>
                  </a:lnTo>
                  <a:lnTo>
                    <a:pt x="324" y="57"/>
                  </a:lnTo>
                  <a:lnTo>
                    <a:pt x="322" y="62"/>
                  </a:lnTo>
                  <a:lnTo>
                    <a:pt x="322" y="68"/>
                  </a:lnTo>
                  <a:lnTo>
                    <a:pt x="322" y="73"/>
                  </a:lnTo>
                  <a:lnTo>
                    <a:pt x="322" y="78"/>
                  </a:lnTo>
                  <a:lnTo>
                    <a:pt x="320" y="84"/>
                  </a:lnTo>
                  <a:lnTo>
                    <a:pt x="320" y="89"/>
                  </a:lnTo>
                  <a:lnTo>
                    <a:pt x="318" y="95"/>
                  </a:lnTo>
                  <a:lnTo>
                    <a:pt x="318" y="100"/>
                  </a:lnTo>
                  <a:lnTo>
                    <a:pt x="316" y="107"/>
                  </a:lnTo>
                  <a:lnTo>
                    <a:pt x="316" y="113"/>
                  </a:lnTo>
                  <a:lnTo>
                    <a:pt x="316" y="118"/>
                  </a:lnTo>
                  <a:lnTo>
                    <a:pt x="316" y="126"/>
                  </a:lnTo>
                  <a:lnTo>
                    <a:pt x="315" y="129"/>
                  </a:lnTo>
                  <a:lnTo>
                    <a:pt x="315" y="137"/>
                  </a:lnTo>
                  <a:lnTo>
                    <a:pt x="313" y="142"/>
                  </a:lnTo>
                  <a:lnTo>
                    <a:pt x="313" y="147"/>
                  </a:lnTo>
                  <a:lnTo>
                    <a:pt x="311" y="153"/>
                  </a:lnTo>
                  <a:lnTo>
                    <a:pt x="311" y="160"/>
                  </a:lnTo>
                  <a:lnTo>
                    <a:pt x="309" y="166"/>
                  </a:lnTo>
                  <a:lnTo>
                    <a:pt x="309" y="171"/>
                  </a:lnTo>
                  <a:lnTo>
                    <a:pt x="307" y="176"/>
                  </a:lnTo>
                  <a:lnTo>
                    <a:pt x="307" y="180"/>
                  </a:lnTo>
                  <a:lnTo>
                    <a:pt x="305" y="186"/>
                  </a:lnTo>
                  <a:lnTo>
                    <a:pt x="305" y="191"/>
                  </a:lnTo>
                  <a:lnTo>
                    <a:pt x="304" y="196"/>
                  </a:lnTo>
                  <a:lnTo>
                    <a:pt x="304" y="202"/>
                  </a:lnTo>
                  <a:lnTo>
                    <a:pt x="304" y="207"/>
                  </a:lnTo>
                  <a:lnTo>
                    <a:pt x="304" y="211"/>
                  </a:lnTo>
                  <a:lnTo>
                    <a:pt x="302" y="216"/>
                  </a:lnTo>
                  <a:lnTo>
                    <a:pt x="302" y="220"/>
                  </a:lnTo>
                  <a:lnTo>
                    <a:pt x="300" y="224"/>
                  </a:lnTo>
                  <a:lnTo>
                    <a:pt x="300" y="229"/>
                  </a:lnTo>
                  <a:lnTo>
                    <a:pt x="298" y="231"/>
                  </a:lnTo>
                  <a:lnTo>
                    <a:pt x="298" y="235"/>
                  </a:lnTo>
                  <a:lnTo>
                    <a:pt x="298" y="238"/>
                  </a:lnTo>
                  <a:lnTo>
                    <a:pt x="298" y="242"/>
                  </a:lnTo>
                  <a:lnTo>
                    <a:pt x="296" y="245"/>
                  </a:lnTo>
                  <a:lnTo>
                    <a:pt x="296" y="249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1" y="255"/>
                  </a:lnTo>
                  <a:lnTo>
                    <a:pt x="287" y="255"/>
                  </a:lnTo>
                  <a:lnTo>
                    <a:pt x="284" y="256"/>
                  </a:lnTo>
                  <a:lnTo>
                    <a:pt x="278" y="256"/>
                  </a:lnTo>
                  <a:lnTo>
                    <a:pt x="273" y="256"/>
                  </a:lnTo>
                  <a:lnTo>
                    <a:pt x="269" y="256"/>
                  </a:lnTo>
                  <a:lnTo>
                    <a:pt x="266" y="256"/>
                  </a:lnTo>
                  <a:lnTo>
                    <a:pt x="264" y="256"/>
                  </a:lnTo>
                  <a:lnTo>
                    <a:pt x="260" y="256"/>
                  </a:lnTo>
                  <a:lnTo>
                    <a:pt x="256" y="256"/>
                  </a:lnTo>
                  <a:lnTo>
                    <a:pt x="253" y="256"/>
                  </a:lnTo>
                  <a:lnTo>
                    <a:pt x="247" y="256"/>
                  </a:lnTo>
                  <a:lnTo>
                    <a:pt x="246" y="256"/>
                  </a:lnTo>
                  <a:lnTo>
                    <a:pt x="240" y="256"/>
                  </a:lnTo>
                  <a:lnTo>
                    <a:pt x="236" y="256"/>
                  </a:lnTo>
                  <a:lnTo>
                    <a:pt x="233" y="256"/>
                  </a:lnTo>
                  <a:lnTo>
                    <a:pt x="227" y="258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5" y="258"/>
                  </a:lnTo>
                  <a:lnTo>
                    <a:pt x="211" y="258"/>
                  </a:lnTo>
                  <a:lnTo>
                    <a:pt x="207" y="258"/>
                  </a:lnTo>
                  <a:lnTo>
                    <a:pt x="202" y="258"/>
                  </a:lnTo>
                  <a:lnTo>
                    <a:pt x="198" y="258"/>
                  </a:lnTo>
                  <a:lnTo>
                    <a:pt x="193" y="258"/>
                  </a:lnTo>
                  <a:lnTo>
                    <a:pt x="189" y="258"/>
                  </a:lnTo>
                  <a:lnTo>
                    <a:pt x="184" y="258"/>
                  </a:lnTo>
                  <a:lnTo>
                    <a:pt x="178" y="258"/>
                  </a:lnTo>
                  <a:lnTo>
                    <a:pt x="175" y="258"/>
                  </a:lnTo>
                  <a:lnTo>
                    <a:pt x="171" y="258"/>
                  </a:lnTo>
                  <a:lnTo>
                    <a:pt x="167" y="258"/>
                  </a:lnTo>
                  <a:lnTo>
                    <a:pt x="162" y="258"/>
                  </a:lnTo>
                  <a:lnTo>
                    <a:pt x="158" y="258"/>
                  </a:lnTo>
                  <a:lnTo>
                    <a:pt x="153" y="258"/>
                  </a:lnTo>
                  <a:lnTo>
                    <a:pt x="149" y="258"/>
                  </a:lnTo>
                  <a:lnTo>
                    <a:pt x="146" y="258"/>
                  </a:lnTo>
                  <a:lnTo>
                    <a:pt x="142" y="258"/>
                  </a:lnTo>
                  <a:lnTo>
                    <a:pt x="138" y="258"/>
                  </a:lnTo>
                  <a:lnTo>
                    <a:pt x="135" y="258"/>
                  </a:lnTo>
                  <a:lnTo>
                    <a:pt x="131" y="258"/>
                  </a:lnTo>
                  <a:lnTo>
                    <a:pt x="128" y="258"/>
                  </a:lnTo>
                  <a:lnTo>
                    <a:pt x="124" y="258"/>
                  </a:lnTo>
                  <a:lnTo>
                    <a:pt x="120" y="258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09" y="258"/>
                  </a:lnTo>
                  <a:lnTo>
                    <a:pt x="106" y="258"/>
                  </a:lnTo>
                  <a:lnTo>
                    <a:pt x="102" y="258"/>
                  </a:lnTo>
                  <a:lnTo>
                    <a:pt x="100" y="258"/>
                  </a:lnTo>
                  <a:lnTo>
                    <a:pt x="98" y="258"/>
                  </a:lnTo>
                  <a:lnTo>
                    <a:pt x="98" y="260"/>
                  </a:lnTo>
                  <a:lnTo>
                    <a:pt x="2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51"/>
            <p:cNvSpPr>
              <a:spLocks/>
            </p:cNvSpPr>
            <p:nvPr/>
          </p:nvSpPr>
          <p:spPr bwMode="auto">
            <a:xfrm>
              <a:off x="2395" y="2151"/>
              <a:ext cx="424" cy="26"/>
            </a:xfrm>
            <a:custGeom>
              <a:avLst/>
              <a:gdLst>
                <a:gd name="T0" fmla="*/ 3 w 343"/>
                <a:gd name="T1" fmla="*/ 3 h 25"/>
                <a:gd name="T2" fmla="*/ 11 w 343"/>
                <a:gd name="T3" fmla="*/ 3 h 25"/>
                <a:gd name="T4" fmla="*/ 22 w 343"/>
                <a:gd name="T5" fmla="*/ 3 h 25"/>
                <a:gd name="T6" fmla="*/ 36 w 343"/>
                <a:gd name="T7" fmla="*/ 2 h 25"/>
                <a:gd name="T8" fmla="*/ 52 w 343"/>
                <a:gd name="T9" fmla="*/ 2 h 25"/>
                <a:gd name="T10" fmla="*/ 72 w 343"/>
                <a:gd name="T11" fmla="*/ 2 h 25"/>
                <a:gd name="T12" fmla="*/ 92 w 343"/>
                <a:gd name="T13" fmla="*/ 2 h 25"/>
                <a:gd name="T14" fmla="*/ 116 w 343"/>
                <a:gd name="T15" fmla="*/ 0 h 25"/>
                <a:gd name="T16" fmla="*/ 140 w 343"/>
                <a:gd name="T17" fmla="*/ 0 h 25"/>
                <a:gd name="T18" fmla="*/ 163 w 343"/>
                <a:gd name="T19" fmla="*/ 0 h 25"/>
                <a:gd name="T20" fmla="*/ 187 w 343"/>
                <a:gd name="T21" fmla="*/ 0 h 25"/>
                <a:gd name="T22" fmla="*/ 210 w 343"/>
                <a:gd name="T23" fmla="*/ 0 h 25"/>
                <a:gd name="T24" fmla="*/ 234 w 343"/>
                <a:gd name="T25" fmla="*/ 0 h 25"/>
                <a:gd name="T26" fmla="*/ 256 w 343"/>
                <a:gd name="T27" fmla="*/ 0 h 25"/>
                <a:gd name="T28" fmla="*/ 278 w 343"/>
                <a:gd name="T29" fmla="*/ 0 h 25"/>
                <a:gd name="T30" fmla="*/ 296 w 343"/>
                <a:gd name="T31" fmla="*/ 0 h 25"/>
                <a:gd name="T32" fmla="*/ 312 w 343"/>
                <a:gd name="T33" fmla="*/ 0 h 25"/>
                <a:gd name="T34" fmla="*/ 325 w 343"/>
                <a:gd name="T35" fmla="*/ 0 h 25"/>
                <a:gd name="T36" fmla="*/ 334 w 343"/>
                <a:gd name="T37" fmla="*/ 0 h 25"/>
                <a:gd name="T38" fmla="*/ 341 w 343"/>
                <a:gd name="T39" fmla="*/ 2 h 25"/>
                <a:gd name="T40" fmla="*/ 341 w 343"/>
                <a:gd name="T41" fmla="*/ 9 h 25"/>
                <a:gd name="T42" fmla="*/ 338 w 343"/>
                <a:gd name="T43" fmla="*/ 18 h 25"/>
                <a:gd name="T44" fmla="*/ 338 w 343"/>
                <a:gd name="T45" fmla="*/ 23 h 25"/>
                <a:gd name="T46" fmla="*/ 332 w 343"/>
                <a:gd name="T47" fmla="*/ 22 h 25"/>
                <a:gd name="T48" fmla="*/ 321 w 343"/>
                <a:gd name="T49" fmla="*/ 22 h 25"/>
                <a:gd name="T50" fmla="*/ 309 w 343"/>
                <a:gd name="T51" fmla="*/ 22 h 25"/>
                <a:gd name="T52" fmla="*/ 299 w 343"/>
                <a:gd name="T53" fmla="*/ 22 h 25"/>
                <a:gd name="T54" fmla="*/ 289 w 343"/>
                <a:gd name="T55" fmla="*/ 22 h 25"/>
                <a:gd name="T56" fmla="*/ 278 w 343"/>
                <a:gd name="T57" fmla="*/ 20 h 25"/>
                <a:gd name="T58" fmla="*/ 267 w 343"/>
                <a:gd name="T59" fmla="*/ 20 h 25"/>
                <a:gd name="T60" fmla="*/ 256 w 343"/>
                <a:gd name="T61" fmla="*/ 20 h 25"/>
                <a:gd name="T62" fmla="*/ 243 w 343"/>
                <a:gd name="T63" fmla="*/ 18 h 25"/>
                <a:gd name="T64" fmla="*/ 230 w 343"/>
                <a:gd name="T65" fmla="*/ 18 h 25"/>
                <a:gd name="T66" fmla="*/ 221 w 343"/>
                <a:gd name="T67" fmla="*/ 18 h 25"/>
                <a:gd name="T68" fmla="*/ 210 w 343"/>
                <a:gd name="T69" fmla="*/ 18 h 25"/>
                <a:gd name="T70" fmla="*/ 201 w 343"/>
                <a:gd name="T71" fmla="*/ 18 h 25"/>
                <a:gd name="T72" fmla="*/ 191 w 343"/>
                <a:gd name="T73" fmla="*/ 18 h 25"/>
                <a:gd name="T74" fmla="*/ 181 w 343"/>
                <a:gd name="T75" fmla="*/ 18 h 25"/>
                <a:gd name="T76" fmla="*/ 171 w 343"/>
                <a:gd name="T77" fmla="*/ 18 h 25"/>
                <a:gd name="T78" fmla="*/ 165 w 343"/>
                <a:gd name="T79" fmla="*/ 18 h 25"/>
                <a:gd name="T80" fmla="*/ 158 w 343"/>
                <a:gd name="T81" fmla="*/ 18 h 25"/>
                <a:gd name="T82" fmla="*/ 143 w 343"/>
                <a:gd name="T83" fmla="*/ 20 h 25"/>
                <a:gd name="T84" fmla="*/ 131 w 343"/>
                <a:gd name="T85" fmla="*/ 20 h 25"/>
                <a:gd name="T86" fmla="*/ 122 w 343"/>
                <a:gd name="T87" fmla="*/ 20 h 25"/>
                <a:gd name="T88" fmla="*/ 111 w 343"/>
                <a:gd name="T89" fmla="*/ 22 h 25"/>
                <a:gd name="T90" fmla="*/ 100 w 343"/>
                <a:gd name="T91" fmla="*/ 22 h 25"/>
                <a:gd name="T92" fmla="*/ 89 w 343"/>
                <a:gd name="T93" fmla="*/ 22 h 25"/>
                <a:gd name="T94" fmla="*/ 78 w 343"/>
                <a:gd name="T95" fmla="*/ 22 h 25"/>
                <a:gd name="T96" fmla="*/ 67 w 343"/>
                <a:gd name="T97" fmla="*/ 22 h 25"/>
                <a:gd name="T98" fmla="*/ 56 w 343"/>
                <a:gd name="T99" fmla="*/ 23 h 25"/>
                <a:gd name="T100" fmla="*/ 45 w 343"/>
                <a:gd name="T101" fmla="*/ 23 h 25"/>
                <a:gd name="T102" fmla="*/ 36 w 343"/>
                <a:gd name="T103" fmla="*/ 23 h 25"/>
                <a:gd name="T104" fmla="*/ 29 w 343"/>
                <a:gd name="T105" fmla="*/ 25 h 25"/>
                <a:gd name="T106" fmla="*/ 14 w 343"/>
                <a:gd name="T107" fmla="*/ 25 h 25"/>
                <a:gd name="T108" fmla="*/ 5 w 343"/>
                <a:gd name="T10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3" h="25">
                  <a:moveTo>
                    <a:pt x="0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7" y="2"/>
                  </a:lnTo>
                  <a:lnTo>
                    <a:pt x="52" y="2"/>
                  </a:lnTo>
                  <a:lnTo>
                    <a:pt x="60" y="2"/>
                  </a:lnTo>
                  <a:lnTo>
                    <a:pt x="65" y="2"/>
                  </a:lnTo>
                  <a:lnTo>
                    <a:pt x="72" y="2"/>
                  </a:lnTo>
                  <a:lnTo>
                    <a:pt x="80" y="2"/>
                  </a:lnTo>
                  <a:lnTo>
                    <a:pt x="85" y="2"/>
                  </a:lnTo>
                  <a:lnTo>
                    <a:pt x="92" y="2"/>
                  </a:lnTo>
                  <a:lnTo>
                    <a:pt x="100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6" y="0"/>
                  </a:lnTo>
                  <a:lnTo>
                    <a:pt x="163" y="0"/>
                  </a:lnTo>
                  <a:lnTo>
                    <a:pt x="172" y="0"/>
                  </a:lnTo>
                  <a:lnTo>
                    <a:pt x="180" y="0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1" y="0"/>
                  </a:lnTo>
                  <a:lnTo>
                    <a:pt x="249" y="0"/>
                  </a:lnTo>
                  <a:lnTo>
                    <a:pt x="256" y="0"/>
                  </a:lnTo>
                  <a:lnTo>
                    <a:pt x="263" y="0"/>
                  </a:lnTo>
                  <a:lnTo>
                    <a:pt x="270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296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0"/>
                  </a:lnTo>
                  <a:lnTo>
                    <a:pt x="325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1" y="5"/>
                  </a:lnTo>
                  <a:lnTo>
                    <a:pt x="341" y="9"/>
                  </a:lnTo>
                  <a:lnTo>
                    <a:pt x="339" y="12"/>
                  </a:lnTo>
                  <a:lnTo>
                    <a:pt x="339" y="14"/>
                  </a:lnTo>
                  <a:lnTo>
                    <a:pt x="338" y="18"/>
                  </a:lnTo>
                  <a:lnTo>
                    <a:pt x="338" y="22"/>
                  </a:lnTo>
                  <a:lnTo>
                    <a:pt x="338" y="22"/>
                  </a:lnTo>
                  <a:lnTo>
                    <a:pt x="338" y="23"/>
                  </a:lnTo>
                  <a:lnTo>
                    <a:pt x="336" y="22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0" y="22"/>
                  </a:lnTo>
                  <a:lnTo>
                    <a:pt x="325" y="22"/>
                  </a:lnTo>
                  <a:lnTo>
                    <a:pt x="321" y="22"/>
                  </a:lnTo>
                  <a:lnTo>
                    <a:pt x="316" y="22"/>
                  </a:lnTo>
                  <a:lnTo>
                    <a:pt x="310" y="22"/>
                  </a:lnTo>
                  <a:lnTo>
                    <a:pt x="309" y="22"/>
                  </a:lnTo>
                  <a:lnTo>
                    <a:pt x="305" y="22"/>
                  </a:lnTo>
                  <a:lnTo>
                    <a:pt x="301" y="22"/>
                  </a:lnTo>
                  <a:lnTo>
                    <a:pt x="299" y="22"/>
                  </a:lnTo>
                  <a:lnTo>
                    <a:pt x="296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5" y="22"/>
                  </a:lnTo>
                  <a:lnTo>
                    <a:pt x="281" y="20"/>
                  </a:lnTo>
                  <a:lnTo>
                    <a:pt x="278" y="20"/>
                  </a:lnTo>
                  <a:lnTo>
                    <a:pt x="274" y="20"/>
                  </a:lnTo>
                  <a:lnTo>
                    <a:pt x="270" y="20"/>
                  </a:lnTo>
                  <a:lnTo>
                    <a:pt x="267" y="20"/>
                  </a:lnTo>
                  <a:lnTo>
                    <a:pt x="263" y="20"/>
                  </a:lnTo>
                  <a:lnTo>
                    <a:pt x="260" y="20"/>
                  </a:lnTo>
                  <a:lnTo>
                    <a:pt x="256" y="20"/>
                  </a:lnTo>
                  <a:lnTo>
                    <a:pt x="250" y="20"/>
                  </a:lnTo>
                  <a:lnTo>
                    <a:pt x="247" y="20"/>
                  </a:lnTo>
                  <a:lnTo>
                    <a:pt x="243" y="18"/>
                  </a:lnTo>
                  <a:lnTo>
                    <a:pt x="240" y="18"/>
                  </a:lnTo>
                  <a:lnTo>
                    <a:pt x="236" y="18"/>
                  </a:lnTo>
                  <a:lnTo>
                    <a:pt x="230" y="18"/>
                  </a:lnTo>
                  <a:lnTo>
                    <a:pt x="229" y="18"/>
                  </a:lnTo>
                  <a:lnTo>
                    <a:pt x="225" y="18"/>
                  </a:lnTo>
                  <a:lnTo>
                    <a:pt x="221" y="18"/>
                  </a:lnTo>
                  <a:lnTo>
                    <a:pt x="218" y="18"/>
                  </a:lnTo>
                  <a:lnTo>
                    <a:pt x="214" y="18"/>
                  </a:lnTo>
                  <a:lnTo>
                    <a:pt x="210" y="18"/>
                  </a:lnTo>
                  <a:lnTo>
                    <a:pt x="207" y="18"/>
                  </a:lnTo>
                  <a:lnTo>
                    <a:pt x="203" y="18"/>
                  </a:lnTo>
                  <a:lnTo>
                    <a:pt x="201" y="18"/>
                  </a:lnTo>
                  <a:lnTo>
                    <a:pt x="198" y="18"/>
                  </a:lnTo>
                  <a:lnTo>
                    <a:pt x="194" y="18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5" y="18"/>
                  </a:lnTo>
                  <a:lnTo>
                    <a:pt x="181" y="18"/>
                  </a:lnTo>
                  <a:lnTo>
                    <a:pt x="178" y="18"/>
                  </a:lnTo>
                  <a:lnTo>
                    <a:pt x="172" y="18"/>
                  </a:lnTo>
                  <a:lnTo>
                    <a:pt x="171" y="18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65" y="18"/>
                  </a:lnTo>
                  <a:lnTo>
                    <a:pt x="163" y="18"/>
                  </a:lnTo>
                  <a:lnTo>
                    <a:pt x="161" y="18"/>
                  </a:lnTo>
                  <a:lnTo>
                    <a:pt x="158" y="18"/>
                  </a:lnTo>
                  <a:lnTo>
                    <a:pt x="152" y="18"/>
                  </a:lnTo>
                  <a:lnTo>
                    <a:pt x="149" y="18"/>
                  </a:lnTo>
                  <a:lnTo>
                    <a:pt x="143" y="20"/>
                  </a:lnTo>
                  <a:lnTo>
                    <a:pt x="138" y="20"/>
                  </a:lnTo>
                  <a:lnTo>
                    <a:pt x="134" y="20"/>
                  </a:lnTo>
                  <a:lnTo>
                    <a:pt x="131" y="20"/>
                  </a:lnTo>
                  <a:lnTo>
                    <a:pt x="127" y="20"/>
                  </a:lnTo>
                  <a:lnTo>
                    <a:pt x="125" y="20"/>
                  </a:lnTo>
                  <a:lnTo>
                    <a:pt x="122" y="20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1" y="22"/>
                  </a:lnTo>
                  <a:lnTo>
                    <a:pt x="107" y="22"/>
                  </a:lnTo>
                  <a:lnTo>
                    <a:pt x="103" y="22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2" y="22"/>
                  </a:lnTo>
                  <a:lnTo>
                    <a:pt x="89" y="22"/>
                  </a:lnTo>
                  <a:lnTo>
                    <a:pt x="85" y="22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4" y="22"/>
                  </a:lnTo>
                  <a:lnTo>
                    <a:pt x="71" y="22"/>
                  </a:lnTo>
                  <a:lnTo>
                    <a:pt x="67" y="22"/>
                  </a:lnTo>
                  <a:lnTo>
                    <a:pt x="63" y="22"/>
                  </a:lnTo>
                  <a:lnTo>
                    <a:pt x="60" y="23"/>
                  </a:lnTo>
                  <a:lnTo>
                    <a:pt x="56" y="23"/>
                  </a:lnTo>
                  <a:lnTo>
                    <a:pt x="52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3" y="23"/>
                  </a:lnTo>
                  <a:lnTo>
                    <a:pt x="40" y="23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29" y="25"/>
                  </a:lnTo>
                  <a:lnTo>
                    <a:pt x="23" y="25"/>
                  </a:lnTo>
                  <a:lnTo>
                    <a:pt x="18" y="25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52"/>
            <p:cNvSpPr>
              <a:spLocks/>
            </p:cNvSpPr>
            <p:nvPr/>
          </p:nvSpPr>
          <p:spPr bwMode="auto">
            <a:xfrm>
              <a:off x="2387" y="1966"/>
              <a:ext cx="217" cy="195"/>
            </a:xfrm>
            <a:custGeom>
              <a:avLst/>
              <a:gdLst>
                <a:gd name="T0" fmla="*/ 22 w 175"/>
                <a:gd name="T1" fmla="*/ 187 h 189"/>
                <a:gd name="T2" fmla="*/ 22 w 175"/>
                <a:gd name="T3" fmla="*/ 180 h 189"/>
                <a:gd name="T4" fmla="*/ 20 w 175"/>
                <a:gd name="T5" fmla="*/ 170 h 189"/>
                <a:gd name="T6" fmla="*/ 20 w 175"/>
                <a:gd name="T7" fmla="*/ 163 h 189"/>
                <a:gd name="T8" fmla="*/ 20 w 175"/>
                <a:gd name="T9" fmla="*/ 156 h 189"/>
                <a:gd name="T10" fmla="*/ 20 w 175"/>
                <a:gd name="T11" fmla="*/ 147 h 189"/>
                <a:gd name="T12" fmla="*/ 22 w 175"/>
                <a:gd name="T13" fmla="*/ 138 h 189"/>
                <a:gd name="T14" fmla="*/ 24 w 175"/>
                <a:gd name="T15" fmla="*/ 127 h 189"/>
                <a:gd name="T16" fmla="*/ 28 w 175"/>
                <a:gd name="T17" fmla="*/ 118 h 189"/>
                <a:gd name="T18" fmla="*/ 31 w 175"/>
                <a:gd name="T19" fmla="*/ 107 h 189"/>
                <a:gd name="T20" fmla="*/ 37 w 175"/>
                <a:gd name="T21" fmla="*/ 96 h 189"/>
                <a:gd name="T22" fmla="*/ 44 w 175"/>
                <a:gd name="T23" fmla="*/ 85 h 189"/>
                <a:gd name="T24" fmla="*/ 53 w 175"/>
                <a:gd name="T25" fmla="*/ 76 h 189"/>
                <a:gd name="T26" fmla="*/ 64 w 175"/>
                <a:gd name="T27" fmla="*/ 67 h 189"/>
                <a:gd name="T28" fmla="*/ 75 w 175"/>
                <a:gd name="T29" fmla="*/ 58 h 189"/>
                <a:gd name="T30" fmla="*/ 86 w 175"/>
                <a:gd name="T31" fmla="*/ 51 h 189"/>
                <a:gd name="T32" fmla="*/ 97 w 175"/>
                <a:gd name="T33" fmla="*/ 43 h 189"/>
                <a:gd name="T34" fmla="*/ 108 w 175"/>
                <a:gd name="T35" fmla="*/ 38 h 189"/>
                <a:gd name="T36" fmla="*/ 117 w 175"/>
                <a:gd name="T37" fmla="*/ 32 h 189"/>
                <a:gd name="T38" fmla="*/ 126 w 175"/>
                <a:gd name="T39" fmla="*/ 29 h 189"/>
                <a:gd name="T40" fmla="*/ 135 w 175"/>
                <a:gd name="T41" fmla="*/ 25 h 189"/>
                <a:gd name="T42" fmla="*/ 142 w 175"/>
                <a:gd name="T43" fmla="*/ 23 h 189"/>
                <a:gd name="T44" fmla="*/ 147 w 175"/>
                <a:gd name="T45" fmla="*/ 20 h 189"/>
                <a:gd name="T46" fmla="*/ 155 w 175"/>
                <a:gd name="T47" fmla="*/ 18 h 189"/>
                <a:gd name="T48" fmla="*/ 162 w 175"/>
                <a:gd name="T49" fmla="*/ 18 h 189"/>
                <a:gd name="T50" fmla="*/ 169 w 175"/>
                <a:gd name="T51" fmla="*/ 18 h 189"/>
                <a:gd name="T52" fmla="*/ 173 w 175"/>
                <a:gd name="T53" fmla="*/ 18 h 189"/>
                <a:gd name="T54" fmla="*/ 173 w 175"/>
                <a:gd name="T55" fmla="*/ 0 h 189"/>
                <a:gd name="T56" fmla="*/ 169 w 175"/>
                <a:gd name="T57" fmla="*/ 0 h 189"/>
                <a:gd name="T58" fmla="*/ 160 w 175"/>
                <a:gd name="T59" fmla="*/ 0 h 189"/>
                <a:gd name="T60" fmla="*/ 155 w 175"/>
                <a:gd name="T61" fmla="*/ 2 h 189"/>
                <a:gd name="T62" fmla="*/ 147 w 175"/>
                <a:gd name="T63" fmla="*/ 3 h 189"/>
                <a:gd name="T64" fmla="*/ 140 w 175"/>
                <a:gd name="T65" fmla="*/ 5 h 189"/>
                <a:gd name="T66" fmla="*/ 133 w 175"/>
                <a:gd name="T67" fmla="*/ 7 h 189"/>
                <a:gd name="T68" fmla="*/ 122 w 175"/>
                <a:gd name="T69" fmla="*/ 9 h 189"/>
                <a:gd name="T70" fmla="*/ 113 w 175"/>
                <a:gd name="T71" fmla="*/ 14 h 189"/>
                <a:gd name="T72" fmla="*/ 102 w 175"/>
                <a:gd name="T73" fmla="*/ 18 h 189"/>
                <a:gd name="T74" fmla="*/ 93 w 175"/>
                <a:gd name="T75" fmla="*/ 23 h 189"/>
                <a:gd name="T76" fmla="*/ 80 w 175"/>
                <a:gd name="T77" fmla="*/ 29 h 189"/>
                <a:gd name="T78" fmla="*/ 69 w 175"/>
                <a:gd name="T79" fmla="*/ 36 h 189"/>
                <a:gd name="T80" fmla="*/ 58 w 175"/>
                <a:gd name="T81" fmla="*/ 45 h 189"/>
                <a:gd name="T82" fmla="*/ 48 w 175"/>
                <a:gd name="T83" fmla="*/ 54 h 189"/>
                <a:gd name="T84" fmla="*/ 37 w 175"/>
                <a:gd name="T85" fmla="*/ 63 h 189"/>
                <a:gd name="T86" fmla="*/ 28 w 175"/>
                <a:gd name="T87" fmla="*/ 74 h 189"/>
                <a:gd name="T88" fmla="*/ 20 w 175"/>
                <a:gd name="T89" fmla="*/ 85 h 189"/>
                <a:gd name="T90" fmla="*/ 15 w 175"/>
                <a:gd name="T91" fmla="*/ 96 h 189"/>
                <a:gd name="T92" fmla="*/ 9 w 175"/>
                <a:gd name="T93" fmla="*/ 107 h 189"/>
                <a:gd name="T94" fmla="*/ 6 w 175"/>
                <a:gd name="T95" fmla="*/ 120 h 189"/>
                <a:gd name="T96" fmla="*/ 2 w 175"/>
                <a:gd name="T97" fmla="*/ 129 h 189"/>
                <a:gd name="T98" fmla="*/ 2 w 175"/>
                <a:gd name="T99" fmla="*/ 140 h 189"/>
                <a:gd name="T100" fmla="*/ 0 w 175"/>
                <a:gd name="T101" fmla="*/ 151 h 189"/>
                <a:gd name="T102" fmla="*/ 0 w 175"/>
                <a:gd name="T103" fmla="*/ 160 h 189"/>
                <a:gd name="T104" fmla="*/ 0 w 175"/>
                <a:gd name="T105" fmla="*/ 167 h 189"/>
                <a:gd name="T106" fmla="*/ 0 w 175"/>
                <a:gd name="T107" fmla="*/ 174 h 189"/>
                <a:gd name="T108" fmla="*/ 2 w 175"/>
                <a:gd name="T109" fmla="*/ 183 h 189"/>
                <a:gd name="T110" fmla="*/ 2 w 175"/>
                <a:gd name="T111" fmla="*/ 189 h 189"/>
                <a:gd name="T112" fmla="*/ 24 w 175"/>
                <a:gd name="T1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5" h="189">
                  <a:moveTo>
                    <a:pt x="24" y="189"/>
                  </a:moveTo>
                  <a:lnTo>
                    <a:pt x="22" y="187"/>
                  </a:lnTo>
                  <a:lnTo>
                    <a:pt x="22" y="183"/>
                  </a:lnTo>
                  <a:lnTo>
                    <a:pt x="22" y="180"/>
                  </a:lnTo>
                  <a:lnTo>
                    <a:pt x="20" y="174"/>
                  </a:lnTo>
                  <a:lnTo>
                    <a:pt x="20" y="170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20" y="160"/>
                  </a:lnTo>
                  <a:lnTo>
                    <a:pt x="20" y="156"/>
                  </a:lnTo>
                  <a:lnTo>
                    <a:pt x="20" y="151"/>
                  </a:lnTo>
                  <a:lnTo>
                    <a:pt x="20" y="147"/>
                  </a:lnTo>
                  <a:lnTo>
                    <a:pt x="22" y="141"/>
                  </a:lnTo>
                  <a:lnTo>
                    <a:pt x="22" y="138"/>
                  </a:lnTo>
                  <a:lnTo>
                    <a:pt x="24" y="132"/>
                  </a:lnTo>
                  <a:lnTo>
                    <a:pt x="24" y="127"/>
                  </a:lnTo>
                  <a:lnTo>
                    <a:pt x="26" y="121"/>
                  </a:lnTo>
                  <a:lnTo>
                    <a:pt x="28" y="118"/>
                  </a:lnTo>
                  <a:lnTo>
                    <a:pt x="29" y="112"/>
                  </a:lnTo>
                  <a:lnTo>
                    <a:pt x="31" y="107"/>
                  </a:lnTo>
                  <a:lnTo>
                    <a:pt x="35" y="101"/>
                  </a:lnTo>
                  <a:lnTo>
                    <a:pt x="37" y="96"/>
                  </a:lnTo>
                  <a:lnTo>
                    <a:pt x="40" y="91"/>
                  </a:lnTo>
                  <a:lnTo>
                    <a:pt x="44" y="85"/>
                  </a:lnTo>
                  <a:lnTo>
                    <a:pt x="49" y="82"/>
                  </a:lnTo>
                  <a:lnTo>
                    <a:pt x="53" y="76"/>
                  </a:lnTo>
                  <a:lnTo>
                    <a:pt x="58" y="71"/>
                  </a:lnTo>
                  <a:lnTo>
                    <a:pt x="64" y="67"/>
                  </a:lnTo>
                  <a:lnTo>
                    <a:pt x="69" y="63"/>
                  </a:lnTo>
                  <a:lnTo>
                    <a:pt x="75" y="58"/>
                  </a:lnTo>
                  <a:lnTo>
                    <a:pt x="80" y="54"/>
                  </a:lnTo>
                  <a:lnTo>
                    <a:pt x="86" y="51"/>
                  </a:lnTo>
                  <a:lnTo>
                    <a:pt x="91" y="47"/>
                  </a:lnTo>
                  <a:lnTo>
                    <a:pt x="97" y="43"/>
                  </a:lnTo>
                  <a:lnTo>
                    <a:pt x="102" y="40"/>
                  </a:lnTo>
                  <a:lnTo>
                    <a:pt x="108" y="38"/>
                  </a:lnTo>
                  <a:lnTo>
                    <a:pt x="113" y="36"/>
                  </a:lnTo>
                  <a:lnTo>
                    <a:pt x="117" y="32"/>
                  </a:lnTo>
                  <a:lnTo>
                    <a:pt x="122" y="31"/>
                  </a:lnTo>
                  <a:lnTo>
                    <a:pt x="126" y="29"/>
                  </a:lnTo>
                  <a:lnTo>
                    <a:pt x="129" y="27"/>
                  </a:lnTo>
                  <a:lnTo>
                    <a:pt x="135" y="25"/>
                  </a:lnTo>
                  <a:lnTo>
                    <a:pt x="138" y="23"/>
                  </a:lnTo>
                  <a:lnTo>
                    <a:pt x="142" y="23"/>
                  </a:lnTo>
                  <a:lnTo>
                    <a:pt x="146" y="22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8"/>
                  </a:lnTo>
                  <a:lnTo>
                    <a:pt x="158" y="18"/>
                  </a:lnTo>
                  <a:lnTo>
                    <a:pt x="162" y="18"/>
                  </a:lnTo>
                  <a:lnTo>
                    <a:pt x="167" y="18"/>
                  </a:lnTo>
                  <a:lnTo>
                    <a:pt x="169" y="18"/>
                  </a:lnTo>
                  <a:lnTo>
                    <a:pt x="171" y="18"/>
                  </a:lnTo>
                  <a:lnTo>
                    <a:pt x="173" y="18"/>
                  </a:lnTo>
                  <a:lnTo>
                    <a:pt x="175" y="18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1" y="2"/>
                  </a:lnTo>
                  <a:lnTo>
                    <a:pt x="147" y="3"/>
                  </a:lnTo>
                  <a:lnTo>
                    <a:pt x="144" y="3"/>
                  </a:lnTo>
                  <a:lnTo>
                    <a:pt x="140" y="5"/>
                  </a:lnTo>
                  <a:lnTo>
                    <a:pt x="137" y="5"/>
                  </a:lnTo>
                  <a:lnTo>
                    <a:pt x="133" y="7"/>
                  </a:lnTo>
                  <a:lnTo>
                    <a:pt x="128" y="9"/>
                  </a:lnTo>
                  <a:lnTo>
                    <a:pt x="122" y="9"/>
                  </a:lnTo>
                  <a:lnTo>
                    <a:pt x="118" y="11"/>
                  </a:lnTo>
                  <a:lnTo>
                    <a:pt x="113" y="14"/>
                  </a:lnTo>
                  <a:lnTo>
                    <a:pt x="108" y="16"/>
                  </a:lnTo>
                  <a:lnTo>
                    <a:pt x="102" y="18"/>
                  </a:lnTo>
                  <a:lnTo>
                    <a:pt x="98" y="20"/>
                  </a:lnTo>
                  <a:lnTo>
                    <a:pt x="93" y="23"/>
                  </a:lnTo>
                  <a:lnTo>
                    <a:pt x="86" y="25"/>
                  </a:lnTo>
                  <a:lnTo>
                    <a:pt x="80" y="29"/>
                  </a:lnTo>
                  <a:lnTo>
                    <a:pt x="75" y="32"/>
                  </a:lnTo>
                  <a:lnTo>
                    <a:pt x="69" y="36"/>
                  </a:lnTo>
                  <a:lnTo>
                    <a:pt x="64" y="40"/>
                  </a:lnTo>
                  <a:lnTo>
                    <a:pt x="58" y="45"/>
                  </a:lnTo>
                  <a:lnTo>
                    <a:pt x="53" y="49"/>
                  </a:lnTo>
                  <a:lnTo>
                    <a:pt x="48" y="54"/>
                  </a:lnTo>
                  <a:lnTo>
                    <a:pt x="40" y="60"/>
                  </a:lnTo>
                  <a:lnTo>
                    <a:pt x="37" y="63"/>
                  </a:lnTo>
                  <a:lnTo>
                    <a:pt x="31" y="69"/>
                  </a:lnTo>
                  <a:lnTo>
                    <a:pt x="28" y="74"/>
                  </a:lnTo>
                  <a:lnTo>
                    <a:pt x="22" y="80"/>
                  </a:lnTo>
                  <a:lnTo>
                    <a:pt x="20" y="85"/>
                  </a:lnTo>
                  <a:lnTo>
                    <a:pt x="17" y="91"/>
                  </a:lnTo>
                  <a:lnTo>
                    <a:pt x="15" y="96"/>
                  </a:lnTo>
                  <a:lnTo>
                    <a:pt x="11" y="101"/>
                  </a:lnTo>
                  <a:lnTo>
                    <a:pt x="9" y="107"/>
                  </a:lnTo>
                  <a:lnTo>
                    <a:pt x="8" y="112"/>
                  </a:lnTo>
                  <a:lnTo>
                    <a:pt x="6" y="120"/>
                  </a:lnTo>
                  <a:lnTo>
                    <a:pt x="4" y="123"/>
                  </a:lnTo>
                  <a:lnTo>
                    <a:pt x="2" y="129"/>
                  </a:lnTo>
                  <a:lnTo>
                    <a:pt x="2" y="134"/>
                  </a:lnTo>
                  <a:lnTo>
                    <a:pt x="2" y="140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0" y="174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2" y="187"/>
                  </a:lnTo>
                  <a:lnTo>
                    <a:pt x="2" y="189"/>
                  </a:lnTo>
                  <a:lnTo>
                    <a:pt x="24" y="189"/>
                  </a:lnTo>
                  <a:lnTo>
                    <a:pt x="24" y="189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53"/>
            <p:cNvSpPr>
              <a:spLocks/>
            </p:cNvSpPr>
            <p:nvPr/>
          </p:nvSpPr>
          <p:spPr bwMode="auto">
            <a:xfrm>
              <a:off x="2655" y="1967"/>
              <a:ext cx="162" cy="189"/>
            </a:xfrm>
            <a:custGeom>
              <a:avLst/>
              <a:gdLst>
                <a:gd name="T0" fmla="*/ 10 w 131"/>
                <a:gd name="T1" fmla="*/ 0 h 181"/>
                <a:gd name="T2" fmla="*/ 17 w 131"/>
                <a:gd name="T3" fmla="*/ 1 h 181"/>
                <a:gd name="T4" fmla="*/ 28 w 131"/>
                <a:gd name="T5" fmla="*/ 5 h 181"/>
                <a:gd name="T6" fmla="*/ 35 w 131"/>
                <a:gd name="T7" fmla="*/ 7 h 181"/>
                <a:gd name="T8" fmla="*/ 42 w 131"/>
                <a:gd name="T9" fmla="*/ 9 h 181"/>
                <a:gd name="T10" fmla="*/ 50 w 131"/>
                <a:gd name="T11" fmla="*/ 12 h 181"/>
                <a:gd name="T12" fmla="*/ 59 w 131"/>
                <a:gd name="T13" fmla="*/ 16 h 181"/>
                <a:gd name="T14" fmla="*/ 66 w 131"/>
                <a:gd name="T15" fmla="*/ 20 h 181"/>
                <a:gd name="T16" fmla="*/ 75 w 131"/>
                <a:gd name="T17" fmla="*/ 25 h 181"/>
                <a:gd name="T18" fmla="*/ 82 w 131"/>
                <a:gd name="T19" fmla="*/ 30 h 181"/>
                <a:gd name="T20" fmla="*/ 91 w 131"/>
                <a:gd name="T21" fmla="*/ 38 h 181"/>
                <a:gd name="T22" fmla="*/ 97 w 131"/>
                <a:gd name="T23" fmla="*/ 45 h 181"/>
                <a:gd name="T24" fmla="*/ 104 w 131"/>
                <a:gd name="T25" fmla="*/ 54 h 181"/>
                <a:gd name="T26" fmla="*/ 109 w 131"/>
                <a:gd name="T27" fmla="*/ 63 h 181"/>
                <a:gd name="T28" fmla="*/ 115 w 131"/>
                <a:gd name="T29" fmla="*/ 72 h 181"/>
                <a:gd name="T30" fmla="*/ 120 w 131"/>
                <a:gd name="T31" fmla="*/ 83 h 181"/>
                <a:gd name="T32" fmla="*/ 124 w 131"/>
                <a:gd name="T33" fmla="*/ 94 h 181"/>
                <a:gd name="T34" fmla="*/ 126 w 131"/>
                <a:gd name="T35" fmla="*/ 103 h 181"/>
                <a:gd name="T36" fmla="*/ 128 w 131"/>
                <a:gd name="T37" fmla="*/ 114 h 181"/>
                <a:gd name="T38" fmla="*/ 129 w 131"/>
                <a:gd name="T39" fmla="*/ 125 h 181"/>
                <a:gd name="T40" fmla="*/ 129 w 131"/>
                <a:gd name="T41" fmla="*/ 136 h 181"/>
                <a:gd name="T42" fmla="*/ 129 w 131"/>
                <a:gd name="T43" fmla="*/ 143 h 181"/>
                <a:gd name="T44" fmla="*/ 131 w 131"/>
                <a:gd name="T45" fmla="*/ 152 h 181"/>
                <a:gd name="T46" fmla="*/ 131 w 131"/>
                <a:gd name="T47" fmla="*/ 159 h 181"/>
                <a:gd name="T48" fmla="*/ 131 w 131"/>
                <a:gd name="T49" fmla="*/ 167 h 181"/>
                <a:gd name="T50" fmla="*/ 129 w 131"/>
                <a:gd name="T51" fmla="*/ 178 h 181"/>
                <a:gd name="T52" fmla="*/ 129 w 131"/>
                <a:gd name="T53" fmla="*/ 181 h 181"/>
                <a:gd name="T54" fmla="*/ 113 w 131"/>
                <a:gd name="T55" fmla="*/ 179 h 181"/>
                <a:gd name="T56" fmla="*/ 113 w 131"/>
                <a:gd name="T57" fmla="*/ 174 h 181"/>
                <a:gd name="T58" fmla="*/ 113 w 131"/>
                <a:gd name="T59" fmla="*/ 168 h 181"/>
                <a:gd name="T60" fmla="*/ 113 w 131"/>
                <a:gd name="T61" fmla="*/ 159 h 181"/>
                <a:gd name="T62" fmla="*/ 111 w 131"/>
                <a:gd name="T63" fmla="*/ 152 h 181"/>
                <a:gd name="T64" fmla="*/ 111 w 131"/>
                <a:gd name="T65" fmla="*/ 143 h 181"/>
                <a:gd name="T66" fmla="*/ 109 w 131"/>
                <a:gd name="T67" fmla="*/ 132 h 181"/>
                <a:gd name="T68" fmla="*/ 108 w 131"/>
                <a:gd name="T69" fmla="*/ 121 h 181"/>
                <a:gd name="T70" fmla="*/ 106 w 131"/>
                <a:gd name="T71" fmla="*/ 110 h 181"/>
                <a:gd name="T72" fmla="*/ 102 w 131"/>
                <a:gd name="T73" fmla="*/ 99 h 181"/>
                <a:gd name="T74" fmla="*/ 100 w 131"/>
                <a:gd name="T75" fmla="*/ 89 h 181"/>
                <a:gd name="T76" fmla="*/ 97 w 131"/>
                <a:gd name="T77" fmla="*/ 80 h 181"/>
                <a:gd name="T78" fmla="*/ 93 w 131"/>
                <a:gd name="T79" fmla="*/ 69 h 181"/>
                <a:gd name="T80" fmla="*/ 88 w 131"/>
                <a:gd name="T81" fmla="*/ 61 h 181"/>
                <a:gd name="T82" fmla="*/ 82 w 131"/>
                <a:gd name="T83" fmla="*/ 54 h 181"/>
                <a:gd name="T84" fmla="*/ 77 w 131"/>
                <a:gd name="T85" fmla="*/ 49 h 181"/>
                <a:gd name="T86" fmla="*/ 70 w 131"/>
                <a:gd name="T87" fmla="*/ 43 h 181"/>
                <a:gd name="T88" fmla="*/ 62 w 131"/>
                <a:gd name="T89" fmla="*/ 40 h 181"/>
                <a:gd name="T90" fmla="*/ 55 w 131"/>
                <a:gd name="T91" fmla="*/ 36 h 181"/>
                <a:gd name="T92" fmla="*/ 50 w 131"/>
                <a:gd name="T93" fmla="*/ 34 h 181"/>
                <a:gd name="T94" fmla="*/ 42 w 131"/>
                <a:gd name="T95" fmla="*/ 30 h 181"/>
                <a:gd name="T96" fmla="*/ 35 w 131"/>
                <a:gd name="T97" fmla="*/ 29 h 181"/>
                <a:gd name="T98" fmla="*/ 30 w 131"/>
                <a:gd name="T99" fmla="*/ 27 h 181"/>
                <a:gd name="T100" fmla="*/ 20 w 131"/>
                <a:gd name="T101" fmla="*/ 25 h 181"/>
                <a:gd name="T102" fmla="*/ 11 w 131"/>
                <a:gd name="T103" fmla="*/ 21 h 181"/>
                <a:gd name="T104" fmla="*/ 2 w 131"/>
                <a:gd name="T105" fmla="*/ 21 h 181"/>
                <a:gd name="T106" fmla="*/ 0 w 131"/>
                <a:gd name="T107" fmla="*/ 21 h 181"/>
                <a:gd name="T108" fmla="*/ 6 w 131"/>
                <a:gd name="T10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81">
                  <a:moveTo>
                    <a:pt x="6" y="0"/>
                  </a:moveTo>
                  <a:lnTo>
                    <a:pt x="10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6" y="11"/>
                  </a:lnTo>
                  <a:lnTo>
                    <a:pt x="50" y="12"/>
                  </a:lnTo>
                  <a:lnTo>
                    <a:pt x="53" y="14"/>
                  </a:lnTo>
                  <a:lnTo>
                    <a:pt x="59" y="16"/>
                  </a:lnTo>
                  <a:lnTo>
                    <a:pt x="62" y="18"/>
                  </a:lnTo>
                  <a:lnTo>
                    <a:pt x="66" y="20"/>
                  </a:lnTo>
                  <a:lnTo>
                    <a:pt x="70" y="21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2" y="30"/>
                  </a:lnTo>
                  <a:lnTo>
                    <a:pt x="86" y="34"/>
                  </a:lnTo>
                  <a:lnTo>
                    <a:pt x="91" y="38"/>
                  </a:lnTo>
                  <a:lnTo>
                    <a:pt x="93" y="41"/>
                  </a:lnTo>
                  <a:lnTo>
                    <a:pt x="97" y="45"/>
                  </a:lnTo>
                  <a:lnTo>
                    <a:pt x="100" y="49"/>
                  </a:lnTo>
                  <a:lnTo>
                    <a:pt x="104" y="54"/>
                  </a:lnTo>
                  <a:lnTo>
                    <a:pt x="108" y="58"/>
                  </a:lnTo>
                  <a:lnTo>
                    <a:pt x="109" y="63"/>
                  </a:lnTo>
                  <a:lnTo>
                    <a:pt x="113" y="67"/>
                  </a:lnTo>
                  <a:lnTo>
                    <a:pt x="115" y="72"/>
                  </a:lnTo>
                  <a:lnTo>
                    <a:pt x="117" y="78"/>
                  </a:lnTo>
                  <a:lnTo>
                    <a:pt x="120" y="83"/>
                  </a:lnTo>
                  <a:lnTo>
                    <a:pt x="120" y="89"/>
                  </a:lnTo>
                  <a:lnTo>
                    <a:pt x="124" y="94"/>
                  </a:lnTo>
                  <a:lnTo>
                    <a:pt x="124" y="98"/>
                  </a:lnTo>
                  <a:lnTo>
                    <a:pt x="126" y="103"/>
                  </a:lnTo>
                  <a:lnTo>
                    <a:pt x="126" y="109"/>
                  </a:lnTo>
                  <a:lnTo>
                    <a:pt x="128" y="114"/>
                  </a:lnTo>
                  <a:lnTo>
                    <a:pt x="128" y="119"/>
                  </a:lnTo>
                  <a:lnTo>
                    <a:pt x="129" y="125"/>
                  </a:lnTo>
                  <a:lnTo>
                    <a:pt x="129" y="129"/>
                  </a:lnTo>
                  <a:lnTo>
                    <a:pt x="129" y="136"/>
                  </a:lnTo>
                  <a:lnTo>
                    <a:pt x="129" y="139"/>
                  </a:lnTo>
                  <a:lnTo>
                    <a:pt x="129" y="143"/>
                  </a:lnTo>
                  <a:lnTo>
                    <a:pt x="129" y="149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1" y="159"/>
                  </a:lnTo>
                  <a:lnTo>
                    <a:pt x="131" y="163"/>
                  </a:lnTo>
                  <a:lnTo>
                    <a:pt x="131" y="167"/>
                  </a:lnTo>
                  <a:lnTo>
                    <a:pt x="129" y="172"/>
                  </a:lnTo>
                  <a:lnTo>
                    <a:pt x="129" y="178"/>
                  </a:lnTo>
                  <a:lnTo>
                    <a:pt x="129" y="179"/>
                  </a:lnTo>
                  <a:lnTo>
                    <a:pt x="129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78"/>
                  </a:lnTo>
                  <a:lnTo>
                    <a:pt x="113" y="174"/>
                  </a:lnTo>
                  <a:lnTo>
                    <a:pt x="113" y="172"/>
                  </a:lnTo>
                  <a:lnTo>
                    <a:pt x="113" y="168"/>
                  </a:lnTo>
                  <a:lnTo>
                    <a:pt x="113" y="165"/>
                  </a:lnTo>
                  <a:lnTo>
                    <a:pt x="113" y="159"/>
                  </a:lnTo>
                  <a:lnTo>
                    <a:pt x="111" y="156"/>
                  </a:lnTo>
                  <a:lnTo>
                    <a:pt x="111" y="152"/>
                  </a:lnTo>
                  <a:lnTo>
                    <a:pt x="111" y="149"/>
                  </a:lnTo>
                  <a:lnTo>
                    <a:pt x="111" y="143"/>
                  </a:lnTo>
                  <a:lnTo>
                    <a:pt x="109" y="138"/>
                  </a:lnTo>
                  <a:lnTo>
                    <a:pt x="109" y="132"/>
                  </a:lnTo>
                  <a:lnTo>
                    <a:pt x="109" y="127"/>
                  </a:lnTo>
                  <a:lnTo>
                    <a:pt x="108" y="121"/>
                  </a:lnTo>
                  <a:lnTo>
                    <a:pt x="108" y="116"/>
                  </a:lnTo>
                  <a:lnTo>
                    <a:pt x="106" y="110"/>
                  </a:lnTo>
                  <a:lnTo>
                    <a:pt x="104" y="105"/>
                  </a:lnTo>
                  <a:lnTo>
                    <a:pt x="102" y="99"/>
                  </a:lnTo>
                  <a:lnTo>
                    <a:pt x="102" y="94"/>
                  </a:lnTo>
                  <a:lnTo>
                    <a:pt x="100" y="89"/>
                  </a:lnTo>
                  <a:lnTo>
                    <a:pt x="99" y="85"/>
                  </a:lnTo>
                  <a:lnTo>
                    <a:pt x="97" y="80"/>
                  </a:lnTo>
                  <a:lnTo>
                    <a:pt x="95" y="74"/>
                  </a:lnTo>
                  <a:lnTo>
                    <a:pt x="93" y="69"/>
                  </a:lnTo>
                  <a:lnTo>
                    <a:pt x="91" y="65"/>
                  </a:lnTo>
                  <a:lnTo>
                    <a:pt x="88" y="61"/>
                  </a:lnTo>
                  <a:lnTo>
                    <a:pt x="86" y="58"/>
                  </a:lnTo>
                  <a:lnTo>
                    <a:pt x="82" y="54"/>
                  </a:lnTo>
                  <a:lnTo>
                    <a:pt x="80" y="52"/>
                  </a:lnTo>
                  <a:lnTo>
                    <a:pt x="77" y="49"/>
                  </a:lnTo>
                  <a:lnTo>
                    <a:pt x="73" y="47"/>
                  </a:lnTo>
                  <a:lnTo>
                    <a:pt x="70" y="43"/>
                  </a:lnTo>
                  <a:lnTo>
                    <a:pt x="66" y="41"/>
                  </a:lnTo>
                  <a:lnTo>
                    <a:pt x="62" y="40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50" y="34"/>
                  </a:lnTo>
                  <a:lnTo>
                    <a:pt x="46" y="32"/>
                  </a:lnTo>
                  <a:lnTo>
                    <a:pt x="42" y="30"/>
                  </a:lnTo>
                  <a:lnTo>
                    <a:pt x="39" y="29"/>
                  </a:lnTo>
                  <a:lnTo>
                    <a:pt x="35" y="29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6" y="27"/>
                  </a:lnTo>
                  <a:lnTo>
                    <a:pt x="20" y="25"/>
                  </a:lnTo>
                  <a:lnTo>
                    <a:pt x="15" y="23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54"/>
            <p:cNvSpPr>
              <a:spLocks/>
            </p:cNvSpPr>
            <p:nvPr/>
          </p:nvSpPr>
          <p:spPr bwMode="auto">
            <a:xfrm>
              <a:off x="2237" y="2341"/>
              <a:ext cx="236" cy="50"/>
            </a:xfrm>
            <a:custGeom>
              <a:avLst/>
              <a:gdLst>
                <a:gd name="T0" fmla="*/ 2 w 190"/>
                <a:gd name="T1" fmla="*/ 25 h 47"/>
                <a:gd name="T2" fmla="*/ 9 w 190"/>
                <a:gd name="T3" fmla="*/ 22 h 47"/>
                <a:gd name="T4" fmla="*/ 16 w 190"/>
                <a:gd name="T5" fmla="*/ 20 h 47"/>
                <a:gd name="T6" fmla="*/ 21 w 190"/>
                <a:gd name="T7" fmla="*/ 18 h 47"/>
                <a:gd name="T8" fmla="*/ 29 w 190"/>
                <a:gd name="T9" fmla="*/ 18 h 47"/>
                <a:gd name="T10" fmla="*/ 34 w 190"/>
                <a:gd name="T11" fmla="*/ 16 h 47"/>
                <a:gd name="T12" fmla="*/ 41 w 190"/>
                <a:gd name="T13" fmla="*/ 14 h 47"/>
                <a:gd name="T14" fmla="*/ 51 w 190"/>
                <a:gd name="T15" fmla="*/ 13 h 47"/>
                <a:gd name="T16" fmla="*/ 60 w 190"/>
                <a:gd name="T17" fmla="*/ 11 h 47"/>
                <a:gd name="T18" fmla="*/ 69 w 190"/>
                <a:gd name="T19" fmla="*/ 9 h 47"/>
                <a:gd name="T20" fmla="*/ 80 w 190"/>
                <a:gd name="T21" fmla="*/ 7 h 47"/>
                <a:gd name="T22" fmla="*/ 90 w 190"/>
                <a:gd name="T23" fmla="*/ 7 h 47"/>
                <a:gd name="T24" fmla="*/ 101 w 190"/>
                <a:gd name="T25" fmla="*/ 5 h 47"/>
                <a:gd name="T26" fmla="*/ 110 w 190"/>
                <a:gd name="T27" fmla="*/ 5 h 47"/>
                <a:gd name="T28" fmla="*/ 120 w 190"/>
                <a:gd name="T29" fmla="*/ 4 h 47"/>
                <a:gd name="T30" fmla="*/ 129 w 190"/>
                <a:gd name="T31" fmla="*/ 4 h 47"/>
                <a:gd name="T32" fmla="*/ 138 w 190"/>
                <a:gd name="T33" fmla="*/ 2 h 47"/>
                <a:gd name="T34" fmla="*/ 145 w 190"/>
                <a:gd name="T35" fmla="*/ 2 h 47"/>
                <a:gd name="T36" fmla="*/ 152 w 190"/>
                <a:gd name="T37" fmla="*/ 2 h 47"/>
                <a:gd name="T38" fmla="*/ 158 w 190"/>
                <a:gd name="T39" fmla="*/ 2 h 47"/>
                <a:gd name="T40" fmla="*/ 167 w 190"/>
                <a:gd name="T41" fmla="*/ 0 h 47"/>
                <a:gd name="T42" fmla="*/ 174 w 190"/>
                <a:gd name="T43" fmla="*/ 0 h 47"/>
                <a:gd name="T44" fmla="*/ 183 w 190"/>
                <a:gd name="T45" fmla="*/ 0 h 47"/>
                <a:gd name="T46" fmla="*/ 190 w 190"/>
                <a:gd name="T47" fmla="*/ 16 h 47"/>
                <a:gd name="T48" fmla="*/ 187 w 190"/>
                <a:gd name="T49" fmla="*/ 16 h 47"/>
                <a:gd name="T50" fmla="*/ 179 w 190"/>
                <a:gd name="T51" fmla="*/ 18 h 47"/>
                <a:gd name="T52" fmla="*/ 172 w 190"/>
                <a:gd name="T53" fmla="*/ 18 h 47"/>
                <a:gd name="T54" fmla="*/ 165 w 190"/>
                <a:gd name="T55" fmla="*/ 20 h 47"/>
                <a:gd name="T56" fmla="*/ 158 w 190"/>
                <a:gd name="T57" fmla="*/ 20 h 47"/>
                <a:gd name="T58" fmla="*/ 152 w 190"/>
                <a:gd name="T59" fmla="*/ 20 h 47"/>
                <a:gd name="T60" fmla="*/ 143 w 190"/>
                <a:gd name="T61" fmla="*/ 22 h 47"/>
                <a:gd name="T62" fmla="*/ 134 w 190"/>
                <a:gd name="T63" fmla="*/ 22 h 47"/>
                <a:gd name="T64" fmla="*/ 127 w 190"/>
                <a:gd name="T65" fmla="*/ 24 h 47"/>
                <a:gd name="T66" fmla="*/ 120 w 190"/>
                <a:gd name="T67" fmla="*/ 24 h 47"/>
                <a:gd name="T68" fmla="*/ 112 w 190"/>
                <a:gd name="T69" fmla="*/ 24 h 47"/>
                <a:gd name="T70" fmla="*/ 107 w 190"/>
                <a:gd name="T71" fmla="*/ 25 h 47"/>
                <a:gd name="T72" fmla="*/ 98 w 190"/>
                <a:gd name="T73" fmla="*/ 25 h 47"/>
                <a:gd name="T74" fmla="*/ 87 w 190"/>
                <a:gd name="T75" fmla="*/ 27 h 47"/>
                <a:gd name="T76" fmla="*/ 80 w 190"/>
                <a:gd name="T77" fmla="*/ 27 h 47"/>
                <a:gd name="T78" fmla="*/ 72 w 190"/>
                <a:gd name="T79" fmla="*/ 29 h 47"/>
                <a:gd name="T80" fmla="*/ 65 w 190"/>
                <a:gd name="T81" fmla="*/ 31 h 47"/>
                <a:gd name="T82" fmla="*/ 58 w 190"/>
                <a:gd name="T83" fmla="*/ 33 h 47"/>
                <a:gd name="T84" fmla="*/ 49 w 190"/>
                <a:gd name="T85" fmla="*/ 34 h 47"/>
                <a:gd name="T86" fmla="*/ 41 w 190"/>
                <a:gd name="T87" fmla="*/ 36 h 47"/>
                <a:gd name="T88" fmla="*/ 32 w 190"/>
                <a:gd name="T89" fmla="*/ 38 h 47"/>
                <a:gd name="T90" fmla="*/ 25 w 190"/>
                <a:gd name="T91" fmla="*/ 40 h 47"/>
                <a:gd name="T92" fmla="*/ 20 w 190"/>
                <a:gd name="T93" fmla="*/ 42 h 47"/>
                <a:gd name="T94" fmla="*/ 12 w 190"/>
                <a:gd name="T95" fmla="*/ 44 h 47"/>
                <a:gd name="T96" fmla="*/ 3 w 190"/>
                <a:gd name="T97" fmla="*/ 45 h 47"/>
                <a:gd name="T98" fmla="*/ 2 w 190"/>
                <a:gd name="T99" fmla="*/ 47 h 47"/>
                <a:gd name="T100" fmla="*/ 0 w 190"/>
                <a:gd name="T101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0" h="47">
                  <a:moveTo>
                    <a:pt x="0" y="25"/>
                  </a:moveTo>
                  <a:lnTo>
                    <a:pt x="2" y="25"/>
                  </a:lnTo>
                  <a:lnTo>
                    <a:pt x="5" y="24"/>
                  </a:lnTo>
                  <a:lnTo>
                    <a:pt x="9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5" y="18"/>
                  </a:lnTo>
                  <a:lnTo>
                    <a:pt x="29" y="18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7" y="13"/>
                  </a:lnTo>
                  <a:lnTo>
                    <a:pt x="51" y="13"/>
                  </a:lnTo>
                  <a:lnTo>
                    <a:pt x="56" y="13"/>
                  </a:lnTo>
                  <a:lnTo>
                    <a:pt x="60" y="11"/>
                  </a:lnTo>
                  <a:lnTo>
                    <a:pt x="63" y="11"/>
                  </a:lnTo>
                  <a:lnTo>
                    <a:pt x="69" y="9"/>
                  </a:lnTo>
                  <a:lnTo>
                    <a:pt x="74" y="9"/>
                  </a:lnTo>
                  <a:lnTo>
                    <a:pt x="80" y="7"/>
                  </a:lnTo>
                  <a:lnTo>
                    <a:pt x="85" y="7"/>
                  </a:lnTo>
                  <a:lnTo>
                    <a:pt x="90" y="7"/>
                  </a:lnTo>
                  <a:lnTo>
                    <a:pt x="96" y="7"/>
                  </a:lnTo>
                  <a:lnTo>
                    <a:pt x="101" y="5"/>
                  </a:lnTo>
                  <a:lnTo>
                    <a:pt x="105" y="5"/>
                  </a:lnTo>
                  <a:lnTo>
                    <a:pt x="110" y="5"/>
                  </a:lnTo>
                  <a:lnTo>
                    <a:pt x="116" y="5"/>
                  </a:lnTo>
                  <a:lnTo>
                    <a:pt x="120" y="4"/>
                  </a:lnTo>
                  <a:lnTo>
                    <a:pt x="125" y="4"/>
                  </a:lnTo>
                  <a:lnTo>
                    <a:pt x="129" y="4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5" y="2"/>
                  </a:lnTo>
                  <a:lnTo>
                    <a:pt x="149" y="2"/>
                  </a:lnTo>
                  <a:lnTo>
                    <a:pt x="152" y="2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61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8"/>
                  </a:lnTo>
                  <a:lnTo>
                    <a:pt x="176" y="18"/>
                  </a:lnTo>
                  <a:lnTo>
                    <a:pt x="172" y="18"/>
                  </a:lnTo>
                  <a:lnTo>
                    <a:pt x="169" y="18"/>
                  </a:lnTo>
                  <a:lnTo>
                    <a:pt x="165" y="20"/>
                  </a:lnTo>
                  <a:lnTo>
                    <a:pt x="161" y="20"/>
                  </a:lnTo>
                  <a:lnTo>
                    <a:pt x="158" y="20"/>
                  </a:lnTo>
                  <a:lnTo>
                    <a:pt x="154" y="20"/>
                  </a:lnTo>
                  <a:lnTo>
                    <a:pt x="152" y="20"/>
                  </a:lnTo>
                  <a:lnTo>
                    <a:pt x="147" y="20"/>
                  </a:lnTo>
                  <a:lnTo>
                    <a:pt x="143" y="22"/>
                  </a:lnTo>
                  <a:lnTo>
                    <a:pt x="140" y="22"/>
                  </a:lnTo>
                  <a:lnTo>
                    <a:pt x="134" y="22"/>
                  </a:lnTo>
                  <a:lnTo>
                    <a:pt x="130" y="22"/>
                  </a:lnTo>
                  <a:lnTo>
                    <a:pt x="127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2" y="24"/>
                  </a:lnTo>
                  <a:lnTo>
                    <a:pt x="109" y="24"/>
                  </a:lnTo>
                  <a:lnTo>
                    <a:pt x="107" y="25"/>
                  </a:lnTo>
                  <a:lnTo>
                    <a:pt x="101" y="25"/>
                  </a:lnTo>
                  <a:lnTo>
                    <a:pt x="98" y="25"/>
                  </a:lnTo>
                  <a:lnTo>
                    <a:pt x="92" y="25"/>
                  </a:lnTo>
                  <a:lnTo>
                    <a:pt x="87" y="27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76" y="27"/>
                  </a:lnTo>
                  <a:lnTo>
                    <a:pt x="72" y="29"/>
                  </a:lnTo>
                  <a:lnTo>
                    <a:pt x="69" y="29"/>
                  </a:lnTo>
                  <a:lnTo>
                    <a:pt x="65" y="31"/>
                  </a:lnTo>
                  <a:lnTo>
                    <a:pt x="61" y="31"/>
                  </a:lnTo>
                  <a:lnTo>
                    <a:pt x="58" y="33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5" y="34"/>
                  </a:lnTo>
                  <a:lnTo>
                    <a:pt x="41" y="36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5" y="40"/>
                  </a:lnTo>
                  <a:lnTo>
                    <a:pt x="21" y="40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2" y="44"/>
                  </a:lnTo>
                  <a:lnTo>
                    <a:pt x="7" y="44"/>
                  </a:lnTo>
                  <a:lnTo>
                    <a:pt x="3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55"/>
            <p:cNvSpPr>
              <a:spLocks/>
            </p:cNvSpPr>
            <p:nvPr/>
          </p:nvSpPr>
          <p:spPr bwMode="auto">
            <a:xfrm>
              <a:off x="2774" y="2347"/>
              <a:ext cx="194" cy="48"/>
            </a:xfrm>
            <a:custGeom>
              <a:avLst/>
              <a:gdLst>
                <a:gd name="T0" fmla="*/ 2 w 156"/>
                <a:gd name="T1" fmla="*/ 0 h 47"/>
                <a:gd name="T2" fmla="*/ 11 w 156"/>
                <a:gd name="T3" fmla="*/ 0 h 47"/>
                <a:gd name="T4" fmla="*/ 20 w 156"/>
                <a:gd name="T5" fmla="*/ 0 h 47"/>
                <a:gd name="T6" fmla="*/ 27 w 156"/>
                <a:gd name="T7" fmla="*/ 1 h 47"/>
                <a:gd name="T8" fmla="*/ 34 w 156"/>
                <a:gd name="T9" fmla="*/ 1 h 47"/>
                <a:gd name="T10" fmla="*/ 42 w 156"/>
                <a:gd name="T11" fmla="*/ 1 h 47"/>
                <a:gd name="T12" fmla="*/ 49 w 156"/>
                <a:gd name="T13" fmla="*/ 3 h 47"/>
                <a:gd name="T14" fmla="*/ 56 w 156"/>
                <a:gd name="T15" fmla="*/ 3 h 47"/>
                <a:gd name="T16" fmla="*/ 63 w 156"/>
                <a:gd name="T17" fmla="*/ 3 h 47"/>
                <a:gd name="T18" fmla="*/ 72 w 156"/>
                <a:gd name="T19" fmla="*/ 5 h 47"/>
                <a:gd name="T20" fmla="*/ 80 w 156"/>
                <a:gd name="T21" fmla="*/ 7 h 47"/>
                <a:gd name="T22" fmla="*/ 89 w 156"/>
                <a:gd name="T23" fmla="*/ 9 h 47"/>
                <a:gd name="T24" fmla="*/ 96 w 156"/>
                <a:gd name="T25" fmla="*/ 10 h 47"/>
                <a:gd name="T26" fmla="*/ 103 w 156"/>
                <a:gd name="T27" fmla="*/ 12 h 47"/>
                <a:gd name="T28" fmla="*/ 111 w 156"/>
                <a:gd name="T29" fmla="*/ 14 h 47"/>
                <a:gd name="T30" fmla="*/ 120 w 156"/>
                <a:gd name="T31" fmla="*/ 16 h 47"/>
                <a:gd name="T32" fmla="*/ 131 w 156"/>
                <a:gd name="T33" fmla="*/ 20 h 47"/>
                <a:gd name="T34" fmla="*/ 140 w 156"/>
                <a:gd name="T35" fmla="*/ 23 h 47"/>
                <a:gd name="T36" fmla="*/ 147 w 156"/>
                <a:gd name="T37" fmla="*/ 25 h 47"/>
                <a:gd name="T38" fmla="*/ 152 w 156"/>
                <a:gd name="T39" fmla="*/ 27 h 47"/>
                <a:gd name="T40" fmla="*/ 156 w 156"/>
                <a:gd name="T41" fmla="*/ 47 h 47"/>
                <a:gd name="T42" fmla="*/ 154 w 156"/>
                <a:gd name="T43" fmla="*/ 45 h 47"/>
                <a:gd name="T44" fmla="*/ 147 w 156"/>
                <a:gd name="T45" fmla="*/ 43 h 47"/>
                <a:gd name="T46" fmla="*/ 136 w 156"/>
                <a:gd name="T47" fmla="*/ 40 h 47"/>
                <a:gd name="T48" fmla="*/ 129 w 156"/>
                <a:gd name="T49" fmla="*/ 38 h 47"/>
                <a:gd name="T50" fmla="*/ 123 w 156"/>
                <a:gd name="T51" fmla="*/ 38 h 47"/>
                <a:gd name="T52" fmla="*/ 116 w 156"/>
                <a:gd name="T53" fmla="*/ 36 h 47"/>
                <a:gd name="T54" fmla="*/ 109 w 156"/>
                <a:gd name="T55" fmla="*/ 34 h 47"/>
                <a:gd name="T56" fmla="*/ 101 w 156"/>
                <a:gd name="T57" fmla="*/ 32 h 47"/>
                <a:gd name="T58" fmla="*/ 96 w 156"/>
                <a:gd name="T59" fmla="*/ 30 h 47"/>
                <a:gd name="T60" fmla="*/ 85 w 156"/>
                <a:gd name="T61" fmla="*/ 29 h 47"/>
                <a:gd name="T62" fmla="*/ 76 w 156"/>
                <a:gd name="T63" fmla="*/ 27 h 47"/>
                <a:gd name="T64" fmla="*/ 67 w 156"/>
                <a:gd name="T65" fmla="*/ 25 h 47"/>
                <a:gd name="T66" fmla="*/ 56 w 156"/>
                <a:gd name="T67" fmla="*/ 23 h 47"/>
                <a:gd name="T68" fmla="*/ 51 w 156"/>
                <a:gd name="T69" fmla="*/ 23 h 47"/>
                <a:gd name="T70" fmla="*/ 43 w 156"/>
                <a:gd name="T71" fmla="*/ 21 h 47"/>
                <a:gd name="T72" fmla="*/ 38 w 156"/>
                <a:gd name="T73" fmla="*/ 21 h 47"/>
                <a:gd name="T74" fmla="*/ 31 w 156"/>
                <a:gd name="T75" fmla="*/ 21 h 47"/>
                <a:gd name="T76" fmla="*/ 23 w 156"/>
                <a:gd name="T77" fmla="*/ 20 h 47"/>
                <a:gd name="T78" fmla="*/ 18 w 156"/>
                <a:gd name="T79" fmla="*/ 20 h 47"/>
                <a:gd name="T80" fmla="*/ 9 w 156"/>
                <a:gd name="T81" fmla="*/ 18 h 47"/>
                <a:gd name="T82" fmla="*/ 2 w 156"/>
                <a:gd name="T83" fmla="*/ 18 h 47"/>
                <a:gd name="T84" fmla="*/ 2 w 156"/>
                <a:gd name="T8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47">
                  <a:moveTo>
                    <a:pt x="2" y="0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3" y="3"/>
                  </a:lnTo>
                  <a:lnTo>
                    <a:pt x="67" y="5"/>
                  </a:lnTo>
                  <a:lnTo>
                    <a:pt x="72" y="5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5" y="9"/>
                  </a:lnTo>
                  <a:lnTo>
                    <a:pt x="89" y="9"/>
                  </a:lnTo>
                  <a:lnTo>
                    <a:pt x="92" y="10"/>
                  </a:lnTo>
                  <a:lnTo>
                    <a:pt x="96" y="10"/>
                  </a:lnTo>
                  <a:lnTo>
                    <a:pt x="100" y="12"/>
                  </a:lnTo>
                  <a:lnTo>
                    <a:pt x="103" y="12"/>
                  </a:lnTo>
                  <a:lnTo>
                    <a:pt x="107" y="14"/>
                  </a:lnTo>
                  <a:lnTo>
                    <a:pt x="111" y="14"/>
                  </a:lnTo>
                  <a:lnTo>
                    <a:pt x="114" y="16"/>
                  </a:lnTo>
                  <a:lnTo>
                    <a:pt x="120" y="16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6" y="21"/>
                  </a:lnTo>
                  <a:lnTo>
                    <a:pt x="140" y="23"/>
                  </a:lnTo>
                  <a:lnTo>
                    <a:pt x="143" y="25"/>
                  </a:lnTo>
                  <a:lnTo>
                    <a:pt x="147" y="25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9"/>
                  </a:lnTo>
                  <a:lnTo>
                    <a:pt x="156" y="47"/>
                  </a:lnTo>
                  <a:lnTo>
                    <a:pt x="156" y="45"/>
                  </a:lnTo>
                  <a:lnTo>
                    <a:pt x="154" y="45"/>
                  </a:lnTo>
                  <a:lnTo>
                    <a:pt x="150" y="45"/>
                  </a:lnTo>
                  <a:lnTo>
                    <a:pt x="147" y="43"/>
                  </a:lnTo>
                  <a:lnTo>
                    <a:pt x="140" y="41"/>
                  </a:lnTo>
                  <a:lnTo>
                    <a:pt x="136" y="40"/>
                  </a:lnTo>
                  <a:lnTo>
                    <a:pt x="132" y="40"/>
                  </a:lnTo>
                  <a:lnTo>
                    <a:pt x="129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0" y="36"/>
                  </a:lnTo>
                  <a:lnTo>
                    <a:pt x="116" y="36"/>
                  </a:lnTo>
                  <a:lnTo>
                    <a:pt x="112" y="34"/>
                  </a:lnTo>
                  <a:lnTo>
                    <a:pt x="109" y="34"/>
                  </a:lnTo>
                  <a:lnTo>
                    <a:pt x="105" y="32"/>
                  </a:lnTo>
                  <a:lnTo>
                    <a:pt x="101" y="32"/>
                  </a:lnTo>
                  <a:lnTo>
                    <a:pt x="100" y="30"/>
                  </a:lnTo>
                  <a:lnTo>
                    <a:pt x="96" y="30"/>
                  </a:lnTo>
                  <a:lnTo>
                    <a:pt x="91" y="29"/>
                  </a:lnTo>
                  <a:lnTo>
                    <a:pt x="85" y="29"/>
                  </a:lnTo>
                  <a:lnTo>
                    <a:pt x="80" y="27"/>
                  </a:lnTo>
                  <a:lnTo>
                    <a:pt x="76" y="27"/>
                  </a:lnTo>
                  <a:lnTo>
                    <a:pt x="72" y="25"/>
                  </a:lnTo>
                  <a:lnTo>
                    <a:pt x="67" y="25"/>
                  </a:lnTo>
                  <a:lnTo>
                    <a:pt x="62" y="25"/>
                  </a:lnTo>
                  <a:lnTo>
                    <a:pt x="56" y="23"/>
                  </a:lnTo>
                  <a:lnTo>
                    <a:pt x="54" y="23"/>
                  </a:lnTo>
                  <a:lnTo>
                    <a:pt x="51" y="23"/>
                  </a:lnTo>
                  <a:lnTo>
                    <a:pt x="47" y="21"/>
                  </a:lnTo>
                  <a:lnTo>
                    <a:pt x="43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4" y="21"/>
                  </a:lnTo>
                  <a:lnTo>
                    <a:pt x="31" y="21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56"/>
            <p:cNvSpPr>
              <a:spLocks/>
            </p:cNvSpPr>
            <p:nvPr/>
          </p:nvSpPr>
          <p:spPr bwMode="auto">
            <a:xfrm>
              <a:off x="2242" y="2395"/>
              <a:ext cx="241" cy="61"/>
            </a:xfrm>
            <a:custGeom>
              <a:avLst/>
              <a:gdLst>
                <a:gd name="T0" fmla="*/ 2 w 193"/>
                <a:gd name="T1" fmla="*/ 38 h 60"/>
                <a:gd name="T2" fmla="*/ 6 w 193"/>
                <a:gd name="T3" fmla="*/ 36 h 60"/>
                <a:gd name="T4" fmla="*/ 13 w 193"/>
                <a:gd name="T5" fmla="*/ 32 h 60"/>
                <a:gd name="T6" fmla="*/ 22 w 193"/>
                <a:gd name="T7" fmla="*/ 31 h 60"/>
                <a:gd name="T8" fmla="*/ 31 w 193"/>
                <a:gd name="T9" fmla="*/ 29 h 60"/>
                <a:gd name="T10" fmla="*/ 38 w 193"/>
                <a:gd name="T11" fmla="*/ 25 h 60"/>
                <a:gd name="T12" fmla="*/ 46 w 193"/>
                <a:gd name="T13" fmla="*/ 23 h 60"/>
                <a:gd name="T14" fmla="*/ 51 w 193"/>
                <a:gd name="T15" fmla="*/ 22 h 60"/>
                <a:gd name="T16" fmla="*/ 58 w 193"/>
                <a:gd name="T17" fmla="*/ 20 h 60"/>
                <a:gd name="T18" fmla="*/ 67 w 193"/>
                <a:gd name="T19" fmla="*/ 18 h 60"/>
                <a:gd name="T20" fmla="*/ 75 w 193"/>
                <a:gd name="T21" fmla="*/ 16 h 60"/>
                <a:gd name="T22" fmla="*/ 82 w 193"/>
                <a:gd name="T23" fmla="*/ 14 h 60"/>
                <a:gd name="T24" fmla="*/ 89 w 193"/>
                <a:gd name="T25" fmla="*/ 12 h 60"/>
                <a:gd name="T26" fmla="*/ 98 w 193"/>
                <a:gd name="T27" fmla="*/ 11 h 60"/>
                <a:gd name="T28" fmla="*/ 105 w 193"/>
                <a:gd name="T29" fmla="*/ 9 h 60"/>
                <a:gd name="T30" fmla="*/ 115 w 193"/>
                <a:gd name="T31" fmla="*/ 7 h 60"/>
                <a:gd name="T32" fmla="*/ 124 w 193"/>
                <a:gd name="T33" fmla="*/ 7 h 60"/>
                <a:gd name="T34" fmla="*/ 131 w 193"/>
                <a:gd name="T35" fmla="*/ 5 h 60"/>
                <a:gd name="T36" fmla="*/ 140 w 193"/>
                <a:gd name="T37" fmla="*/ 5 h 60"/>
                <a:gd name="T38" fmla="*/ 147 w 193"/>
                <a:gd name="T39" fmla="*/ 3 h 60"/>
                <a:gd name="T40" fmla="*/ 156 w 193"/>
                <a:gd name="T41" fmla="*/ 2 h 60"/>
                <a:gd name="T42" fmla="*/ 162 w 193"/>
                <a:gd name="T43" fmla="*/ 2 h 60"/>
                <a:gd name="T44" fmla="*/ 169 w 193"/>
                <a:gd name="T45" fmla="*/ 0 h 60"/>
                <a:gd name="T46" fmla="*/ 174 w 193"/>
                <a:gd name="T47" fmla="*/ 0 h 60"/>
                <a:gd name="T48" fmla="*/ 182 w 193"/>
                <a:gd name="T49" fmla="*/ 0 h 60"/>
                <a:gd name="T50" fmla="*/ 185 w 193"/>
                <a:gd name="T51" fmla="*/ 0 h 60"/>
                <a:gd name="T52" fmla="*/ 193 w 193"/>
                <a:gd name="T53" fmla="*/ 16 h 60"/>
                <a:gd name="T54" fmla="*/ 189 w 193"/>
                <a:gd name="T55" fmla="*/ 16 h 60"/>
                <a:gd name="T56" fmla="*/ 180 w 193"/>
                <a:gd name="T57" fmla="*/ 16 h 60"/>
                <a:gd name="T58" fmla="*/ 174 w 193"/>
                <a:gd name="T59" fmla="*/ 16 h 60"/>
                <a:gd name="T60" fmla="*/ 169 w 193"/>
                <a:gd name="T61" fmla="*/ 18 h 60"/>
                <a:gd name="T62" fmla="*/ 162 w 193"/>
                <a:gd name="T63" fmla="*/ 18 h 60"/>
                <a:gd name="T64" fmla="*/ 155 w 193"/>
                <a:gd name="T65" fmla="*/ 20 h 60"/>
                <a:gd name="T66" fmla="*/ 147 w 193"/>
                <a:gd name="T67" fmla="*/ 22 h 60"/>
                <a:gd name="T68" fmla="*/ 138 w 193"/>
                <a:gd name="T69" fmla="*/ 22 h 60"/>
                <a:gd name="T70" fmla="*/ 129 w 193"/>
                <a:gd name="T71" fmla="*/ 23 h 60"/>
                <a:gd name="T72" fmla="*/ 122 w 193"/>
                <a:gd name="T73" fmla="*/ 25 h 60"/>
                <a:gd name="T74" fmla="*/ 115 w 193"/>
                <a:gd name="T75" fmla="*/ 27 h 60"/>
                <a:gd name="T76" fmla="*/ 107 w 193"/>
                <a:gd name="T77" fmla="*/ 29 h 60"/>
                <a:gd name="T78" fmla="*/ 100 w 193"/>
                <a:gd name="T79" fmla="*/ 29 h 60"/>
                <a:gd name="T80" fmla="*/ 96 w 193"/>
                <a:gd name="T81" fmla="*/ 31 h 60"/>
                <a:gd name="T82" fmla="*/ 89 w 193"/>
                <a:gd name="T83" fmla="*/ 32 h 60"/>
                <a:gd name="T84" fmla="*/ 82 w 193"/>
                <a:gd name="T85" fmla="*/ 34 h 60"/>
                <a:gd name="T86" fmla="*/ 75 w 193"/>
                <a:gd name="T87" fmla="*/ 38 h 60"/>
                <a:gd name="T88" fmla="*/ 67 w 193"/>
                <a:gd name="T89" fmla="*/ 40 h 60"/>
                <a:gd name="T90" fmla="*/ 60 w 193"/>
                <a:gd name="T91" fmla="*/ 42 h 60"/>
                <a:gd name="T92" fmla="*/ 53 w 193"/>
                <a:gd name="T93" fmla="*/ 43 h 60"/>
                <a:gd name="T94" fmla="*/ 44 w 193"/>
                <a:gd name="T95" fmla="*/ 47 h 60"/>
                <a:gd name="T96" fmla="*/ 38 w 193"/>
                <a:gd name="T97" fmla="*/ 49 h 60"/>
                <a:gd name="T98" fmla="*/ 29 w 193"/>
                <a:gd name="T99" fmla="*/ 51 h 60"/>
                <a:gd name="T100" fmla="*/ 22 w 193"/>
                <a:gd name="T101" fmla="*/ 52 h 60"/>
                <a:gd name="T102" fmla="*/ 11 w 193"/>
                <a:gd name="T103" fmla="*/ 58 h 60"/>
                <a:gd name="T104" fmla="*/ 4 w 193"/>
                <a:gd name="T105" fmla="*/ 60 h 60"/>
                <a:gd name="T106" fmla="*/ 2 w 193"/>
                <a:gd name="T107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" h="60">
                  <a:moveTo>
                    <a:pt x="2" y="38"/>
                  </a:moveTo>
                  <a:lnTo>
                    <a:pt x="2" y="38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9" y="34"/>
                  </a:lnTo>
                  <a:lnTo>
                    <a:pt x="13" y="32"/>
                  </a:lnTo>
                  <a:lnTo>
                    <a:pt x="18" y="32"/>
                  </a:lnTo>
                  <a:lnTo>
                    <a:pt x="22" y="31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5" y="27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51" y="22"/>
                  </a:lnTo>
                  <a:lnTo>
                    <a:pt x="56" y="22"/>
                  </a:lnTo>
                  <a:lnTo>
                    <a:pt x="58" y="20"/>
                  </a:lnTo>
                  <a:lnTo>
                    <a:pt x="62" y="18"/>
                  </a:lnTo>
                  <a:lnTo>
                    <a:pt x="67" y="18"/>
                  </a:lnTo>
                  <a:lnTo>
                    <a:pt x="71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7" y="14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5" y="9"/>
                  </a:lnTo>
                  <a:lnTo>
                    <a:pt x="111" y="9"/>
                  </a:lnTo>
                  <a:lnTo>
                    <a:pt x="115" y="7"/>
                  </a:lnTo>
                  <a:lnTo>
                    <a:pt x="118" y="7"/>
                  </a:lnTo>
                  <a:lnTo>
                    <a:pt x="124" y="7"/>
                  </a:lnTo>
                  <a:lnTo>
                    <a:pt x="127" y="5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5"/>
                  </a:lnTo>
                  <a:lnTo>
                    <a:pt x="144" y="3"/>
                  </a:lnTo>
                  <a:lnTo>
                    <a:pt x="147" y="3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62" y="2"/>
                  </a:lnTo>
                  <a:lnTo>
                    <a:pt x="165" y="2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93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5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4" y="16"/>
                  </a:lnTo>
                  <a:lnTo>
                    <a:pt x="171" y="16"/>
                  </a:lnTo>
                  <a:lnTo>
                    <a:pt x="169" y="18"/>
                  </a:lnTo>
                  <a:lnTo>
                    <a:pt x="165" y="18"/>
                  </a:lnTo>
                  <a:lnTo>
                    <a:pt x="162" y="18"/>
                  </a:lnTo>
                  <a:lnTo>
                    <a:pt x="158" y="18"/>
                  </a:lnTo>
                  <a:lnTo>
                    <a:pt x="155" y="20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2" y="22"/>
                  </a:lnTo>
                  <a:lnTo>
                    <a:pt x="138" y="22"/>
                  </a:lnTo>
                  <a:lnTo>
                    <a:pt x="135" y="23"/>
                  </a:lnTo>
                  <a:lnTo>
                    <a:pt x="129" y="23"/>
                  </a:lnTo>
                  <a:lnTo>
                    <a:pt x="125" y="23"/>
                  </a:lnTo>
                  <a:lnTo>
                    <a:pt x="122" y="25"/>
                  </a:lnTo>
                  <a:lnTo>
                    <a:pt x="118" y="25"/>
                  </a:lnTo>
                  <a:lnTo>
                    <a:pt x="115" y="27"/>
                  </a:lnTo>
                  <a:lnTo>
                    <a:pt x="111" y="27"/>
                  </a:lnTo>
                  <a:lnTo>
                    <a:pt x="107" y="29"/>
                  </a:lnTo>
                  <a:lnTo>
                    <a:pt x="104" y="29"/>
                  </a:lnTo>
                  <a:lnTo>
                    <a:pt x="100" y="29"/>
                  </a:lnTo>
                  <a:lnTo>
                    <a:pt x="98" y="31"/>
                  </a:lnTo>
                  <a:lnTo>
                    <a:pt x="96" y="31"/>
                  </a:lnTo>
                  <a:lnTo>
                    <a:pt x="93" y="32"/>
                  </a:lnTo>
                  <a:lnTo>
                    <a:pt x="89" y="32"/>
                  </a:lnTo>
                  <a:lnTo>
                    <a:pt x="85" y="34"/>
                  </a:lnTo>
                  <a:lnTo>
                    <a:pt x="82" y="34"/>
                  </a:lnTo>
                  <a:lnTo>
                    <a:pt x="78" y="36"/>
                  </a:lnTo>
                  <a:lnTo>
                    <a:pt x="75" y="38"/>
                  </a:lnTo>
                  <a:lnTo>
                    <a:pt x="71" y="38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0" y="42"/>
                  </a:lnTo>
                  <a:lnTo>
                    <a:pt x="56" y="43"/>
                  </a:lnTo>
                  <a:lnTo>
                    <a:pt x="53" y="43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0" y="47"/>
                  </a:lnTo>
                  <a:lnTo>
                    <a:pt x="38" y="49"/>
                  </a:lnTo>
                  <a:lnTo>
                    <a:pt x="33" y="49"/>
                  </a:lnTo>
                  <a:lnTo>
                    <a:pt x="29" y="51"/>
                  </a:lnTo>
                  <a:lnTo>
                    <a:pt x="26" y="52"/>
                  </a:lnTo>
                  <a:lnTo>
                    <a:pt x="22" y="52"/>
                  </a:lnTo>
                  <a:lnTo>
                    <a:pt x="16" y="54"/>
                  </a:lnTo>
                  <a:lnTo>
                    <a:pt x="11" y="58"/>
                  </a:lnTo>
                  <a:lnTo>
                    <a:pt x="7" y="58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2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57"/>
            <p:cNvSpPr>
              <a:spLocks/>
            </p:cNvSpPr>
            <p:nvPr/>
          </p:nvSpPr>
          <p:spPr bwMode="auto">
            <a:xfrm>
              <a:off x="2772" y="2393"/>
              <a:ext cx="196" cy="46"/>
            </a:xfrm>
            <a:custGeom>
              <a:avLst/>
              <a:gdLst>
                <a:gd name="T0" fmla="*/ 2 w 158"/>
                <a:gd name="T1" fmla="*/ 0 h 45"/>
                <a:gd name="T2" fmla="*/ 11 w 158"/>
                <a:gd name="T3" fmla="*/ 0 h 45"/>
                <a:gd name="T4" fmla="*/ 20 w 158"/>
                <a:gd name="T5" fmla="*/ 0 h 45"/>
                <a:gd name="T6" fmla="*/ 27 w 158"/>
                <a:gd name="T7" fmla="*/ 0 h 45"/>
                <a:gd name="T8" fmla="*/ 34 w 158"/>
                <a:gd name="T9" fmla="*/ 0 h 45"/>
                <a:gd name="T10" fmla="*/ 42 w 158"/>
                <a:gd name="T11" fmla="*/ 2 h 45"/>
                <a:gd name="T12" fmla="*/ 49 w 158"/>
                <a:gd name="T13" fmla="*/ 2 h 45"/>
                <a:gd name="T14" fmla="*/ 56 w 158"/>
                <a:gd name="T15" fmla="*/ 4 h 45"/>
                <a:gd name="T16" fmla="*/ 64 w 158"/>
                <a:gd name="T17" fmla="*/ 4 h 45"/>
                <a:gd name="T18" fmla="*/ 73 w 158"/>
                <a:gd name="T19" fmla="*/ 5 h 45"/>
                <a:gd name="T20" fmla="*/ 80 w 158"/>
                <a:gd name="T21" fmla="*/ 7 h 45"/>
                <a:gd name="T22" fmla="*/ 89 w 158"/>
                <a:gd name="T23" fmla="*/ 9 h 45"/>
                <a:gd name="T24" fmla="*/ 96 w 158"/>
                <a:gd name="T25" fmla="*/ 11 h 45"/>
                <a:gd name="T26" fmla="*/ 103 w 158"/>
                <a:gd name="T27" fmla="*/ 13 h 45"/>
                <a:gd name="T28" fmla="*/ 111 w 158"/>
                <a:gd name="T29" fmla="*/ 14 h 45"/>
                <a:gd name="T30" fmla="*/ 120 w 158"/>
                <a:gd name="T31" fmla="*/ 16 h 45"/>
                <a:gd name="T32" fmla="*/ 131 w 158"/>
                <a:gd name="T33" fmla="*/ 20 h 45"/>
                <a:gd name="T34" fmla="*/ 140 w 158"/>
                <a:gd name="T35" fmla="*/ 22 h 45"/>
                <a:gd name="T36" fmla="*/ 147 w 158"/>
                <a:gd name="T37" fmla="*/ 25 h 45"/>
                <a:gd name="T38" fmla="*/ 152 w 158"/>
                <a:gd name="T39" fmla="*/ 27 h 45"/>
                <a:gd name="T40" fmla="*/ 158 w 158"/>
                <a:gd name="T41" fmla="*/ 45 h 45"/>
                <a:gd name="T42" fmla="*/ 154 w 158"/>
                <a:gd name="T43" fmla="*/ 45 h 45"/>
                <a:gd name="T44" fmla="*/ 147 w 158"/>
                <a:gd name="T45" fmla="*/ 44 h 45"/>
                <a:gd name="T46" fmla="*/ 136 w 158"/>
                <a:gd name="T47" fmla="*/ 40 h 45"/>
                <a:gd name="T48" fmla="*/ 131 w 158"/>
                <a:gd name="T49" fmla="*/ 38 h 45"/>
                <a:gd name="T50" fmla="*/ 123 w 158"/>
                <a:gd name="T51" fmla="*/ 38 h 45"/>
                <a:gd name="T52" fmla="*/ 116 w 158"/>
                <a:gd name="T53" fmla="*/ 36 h 45"/>
                <a:gd name="T54" fmla="*/ 109 w 158"/>
                <a:gd name="T55" fmla="*/ 34 h 45"/>
                <a:gd name="T56" fmla="*/ 103 w 158"/>
                <a:gd name="T57" fmla="*/ 33 h 45"/>
                <a:gd name="T58" fmla="*/ 96 w 158"/>
                <a:gd name="T59" fmla="*/ 31 h 45"/>
                <a:gd name="T60" fmla="*/ 85 w 158"/>
                <a:gd name="T61" fmla="*/ 29 h 45"/>
                <a:gd name="T62" fmla="*/ 76 w 158"/>
                <a:gd name="T63" fmla="*/ 27 h 45"/>
                <a:gd name="T64" fmla="*/ 67 w 158"/>
                <a:gd name="T65" fmla="*/ 25 h 45"/>
                <a:gd name="T66" fmla="*/ 56 w 158"/>
                <a:gd name="T67" fmla="*/ 24 h 45"/>
                <a:gd name="T68" fmla="*/ 49 w 158"/>
                <a:gd name="T69" fmla="*/ 22 h 45"/>
                <a:gd name="T70" fmla="*/ 44 w 158"/>
                <a:gd name="T71" fmla="*/ 22 h 45"/>
                <a:gd name="T72" fmla="*/ 36 w 158"/>
                <a:gd name="T73" fmla="*/ 20 h 45"/>
                <a:gd name="T74" fmla="*/ 31 w 158"/>
                <a:gd name="T75" fmla="*/ 20 h 45"/>
                <a:gd name="T76" fmla="*/ 24 w 158"/>
                <a:gd name="T77" fmla="*/ 20 h 45"/>
                <a:gd name="T78" fmla="*/ 18 w 158"/>
                <a:gd name="T79" fmla="*/ 18 h 45"/>
                <a:gd name="T80" fmla="*/ 9 w 158"/>
                <a:gd name="T81" fmla="*/ 18 h 45"/>
                <a:gd name="T82" fmla="*/ 2 w 158"/>
                <a:gd name="T83" fmla="*/ 18 h 45"/>
                <a:gd name="T84" fmla="*/ 2 w 158"/>
                <a:gd name="T8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45">
                  <a:moveTo>
                    <a:pt x="2" y="0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7" y="5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5" y="9"/>
                  </a:lnTo>
                  <a:lnTo>
                    <a:pt x="89" y="9"/>
                  </a:lnTo>
                  <a:lnTo>
                    <a:pt x="93" y="11"/>
                  </a:lnTo>
                  <a:lnTo>
                    <a:pt x="96" y="11"/>
                  </a:lnTo>
                  <a:lnTo>
                    <a:pt x="100" y="13"/>
                  </a:lnTo>
                  <a:lnTo>
                    <a:pt x="103" y="13"/>
                  </a:lnTo>
                  <a:lnTo>
                    <a:pt x="107" y="13"/>
                  </a:lnTo>
                  <a:lnTo>
                    <a:pt x="111" y="14"/>
                  </a:lnTo>
                  <a:lnTo>
                    <a:pt x="114" y="14"/>
                  </a:lnTo>
                  <a:lnTo>
                    <a:pt x="120" y="16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6" y="22"/>
                  </a:lnTo>
                  <a:lnTo>
                    <a:pt x="140" y="22"/>
                  </a:lnTo>
                  <a:lnTo>
                    <a:pt x="143" y="24"/>
                  </a:lnTo>
                  <a:lnTo>
                    <a:pt x="147" y="25"/>
                  </a:lnTo>
                  <a:lnTo>
                    <a:pt x="149" y="25"/>
                  </a:lnTo>
                  <a:lnTo>
                    <a:pt x="152" y="27"/>
                  </a:lnTo>
                  <a:lnTo>
                    <a:pt x="154" y="29"/>
                  </a:lnTo>
                  <a:lnTo>
                    <a:pt x="158" y="45"/>
                  </a:lnTo>
                  <a:lnTo>
                    <a:pt x="156" y="45"/>
                  </a:lnTo>
                  <a:lnTo>
                    <a:pt x="154" y="45"/>
                  </a:lnTo>
                  <a:lnTo>
                    <a:pt x="151" y="44"/>
                  </a:lnTo>
                  <a:lnTo>
                    <a:pt x="147" y="44"/>
                  </a:lnTo>
                  <a:lnTo>
                    <a:pt x="142" y="42"/>
                  </a:lnTo>
                  <a:lnTo>
                    <a:pt x="136" y="40"/>
                  </a:lnTo>
                  <a:lnTo>
                    <a:pt x="133" y="40"/>
                  </a:lnTo>
                  <a:lnTo>
                    <a:pt x="131" y="38"/>
                  </a:lnTo>
                  <a:lnTo>
                    <a:pt x="127" y="38"/>
                  </a:lnTo>
                  <a:lnTo>
                    <a:pt x="123" y="38"/>
                  </a:lnTo>
                  <a:lnTo>
                    <a:pt x="120" y="36"/>
                  </a:lnTo>
                  <a:lnTo>
                    <a:pt x="116" y="36"/>
                  </a:lnTo>
                  <a:lnTo>
                    <a:pt x="113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103" y="33"/>
                  </a:lnTo>
                  <a:lnTo>
                    <a:pt x="100" y="31"/>
                  </a:lnTo>
                  <a:lnTo>
                    <a:pt x="96" y="31"/>
                  </a:lnTo>
                  <a:lnTo>
                    <a:pt x="91" y="29"/>
                  </a:lnTo>
                  <a:lnTo>
                    <a:pt x="85" y="29"/>
                  </a:lnTo>
                  <a:lnTo>
                    <a:pt x="80" y="27"/>
                  </a:lnTo>
                  <a:lnTo>
                    <a:pt x="76" y="27"/>
                  </a:lnTo>
                  <a:lnTo>
                    <a:pt x="73" y="25"/>
                  </a:lnTo>
                  <a:lnTo>
                    <a:pt x="67" y="25"/>
                  </a:lnTo>
                  <a:lnTo>
                    <a:pt x="62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49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1" y="20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58"/>
            <p:cNvSpPr>
              <a:spLocks/>
            </p:cNvSpPr>
            <p:nvPr/>
          </p:nvSpPr>
          <p:spPr bwMode="auto">
            <a:xfrm>
              <a:off x="2673" y="2194"/>
              <a:ext cx="84" cy="70"/>
            </a:xfrm>
            <a:custGeom>
              <a:avLst/>
              <a:gdLst>
                <a:gd name="T0" fmla="*/ 51 w 67"/>
                <a:gd name="T1" fmla="*/ 0 h 67"/>
                <a:gd name="T2" fmla="*/ 49 w 67"/>
                <a:gd name="T3" fmla="*/ 0 h 67"/>
                <a:gd name="T4" fmla="*/ 47 w 67"/>
                <a:gd name="T5" fmla="*/ 2 h 67"/>
                <a:gd name="T6" fmla="*/ 45 w 67"/>
                <a:gd name="T7" fmla="*/ 6 h 67"/>
                <a:gd name="T8" fmla="*/ 42 w 67"/>
                <a:gd name="T9" fmla="*/ 9 h 67"/>
                <a:gd name="T10" fmla="*/ 36 w 67"/>
                <a:gd name="T11" fmla="*/ 13 h 67"/>
                <a:gd name="T12" fmla="*/ 31 w 67"/>
                <a:gd name="T13" fmla="*/ 18 h 67"/>
                <a:gd name="T14" fmla="*/ 25 w 67"/>
                <a:gd name="T15" fmla="*/ 24 h 67"/>
                <a:gd name="T16" fmla="*/ 22 w 67"/>
                <a:gd name="T17" fmla="*/ 29 h 67"/>
                <a:gd name="T18" fmla="*/ 16 w 67"/>
                <a:gd name="T19" fmla="*/ 35 h 67"/>
                <a:gd name="T20" fmla="*/ 11 w 67"/>
                <a:gd name="T21" fmla="*/ 40 h 67"/>
                <a:gd name="T22" fmla="*/ 7 w 67"/>
                <a:gd name="T23" fmla="*/ 46 h 67"/>
                <a:gd name="T24" fmla="*/ 4 w 67"/>
                <a:gd name="T25" fmla="*/ 51 h 67"/>
                <a:gd name="T26" fmla="*/ 2 w 67"/>
                <a:gd name="T27" fmla="*/ 57 h 67"/>
                <a:gd name="T28" fmla="*/ 0 w 67"/>
                <a:gd name="T29" fmla="*/ 60 h 67"/>
                <a:gd name="T30" fmla="*/ 0 w 67"/>
                <a:gd name="T31" fmla="*/ 64 h 67"/>
                <a:gd name="T32" fmla="*/ 2 w 67"/>
                <a:gd name="T33" fmla="*/ 67 h 67"/>
                <a:gd name="T34" fmla="*/ 5 w 67"/>
                <a:gd name="T35" fmla="*/ 67 h 67"/>
                <a:gd name="T36" fmla="*/ 7 w 67"/>
                <a:gd name="T37" fmla="*/ 67 h 67"/>
                <a:gd name="T38" fmla="*/ 13 w 67"/>
                <a:gd name="T39" fmla="*/ 66 h 67"/>
                <a:gd name="T40" fmla="*/ 16 w 67"/>
                <a:gd name="T41" fmla="*/ 62 h 67"/>
                <a:gd name="T42" fmla="*/ 22 w 67"/>
                <a:gd name="T43" fmla="*/ 57 h 67"/>
                <a:gd name="T44" fmla="*/ 27 w 67"/>
                <a:gd name="T45" fmla="*/ 53 h 67"/>
                <a:gd name="T46" fmla="*/ 33 w 67"/>
                <a:gd name="T47" fmla="*/ 48 h 67"/>
                <a:gd name="T48" fmla="*/ 38 w 67"/>
                <a:gd name="T49" fmla="*/ 40 h 67"/>
                <a:gd name="T50" fmla="*/ 42 w 67"/>
                <a:gd name="T51" fmla="*/ 38 h 67"/>
                <a:gd name="T52" fmla="*/ 44 w 67"/>
                <a:gd name="T53" fmla="*/ 35 h 67"/>
                <a:gd name="T54" fmla="*/ 45 w 67"/>
                <a:gd name="T55" fmla="*/ 31 h 67"/>
                <a:gd name="T56" fmla="*/ 49 w 67"/>
                <a:gd name="T57" fmla="*/ 29 h 67"/>
                <a:gd name="T58" fmla="*/ 53 w 67"/>
                <a:gd name="T59" fmla="*/ 22 h 67"/>
                <a:gd name="T60" fmla="*/ 58 w 67"/>
                <a:gd name="T61" fmla="*/ 18 h 67"/>
                <a:gd name="T62" fmla="*/ 62 w 67"/>
                <a:gd name="T63" fmla="*/ 13 h 67"/>
                <a:gd name="T64" fmla="*/ 64 w 67"/>
                <a:gd name="T65" fmla="*/ 11 h 67"/>
                <a:gd name="T66" fmla="*/ 65 w 67"/>
                <a:gd name="T67" fmla="*/ 8 h 67"/>
                <a:gd name="T68" fmla="*/ 67 w 67"/>
                <a:gd name="T69" fmla="*/ 8 h 67"/>
                <a:gd name="T70" fmla="*/ 51 w 67"/>
                <a:gd name="T71" fmla="*/ 0 h 67"/>
                <a:gd name="T72" fmla="*/ 51 w 67"/>
                <a:gd name="T7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67">
                  <a:moveTo>
                    <a:pt x="51" y="0"/>
                  </a:moveTo>
                  <a:lnTo>
                    <a:pt x="49" y="0"/>
                  </a:lnTo>
                  <a:lnTo>
                    <a:pt x="47" y="2"/>
                  </a:lnTo>
                  <a:lnTo>
                    <a:pt x="45" y="6"/>
                  </a:lnTo>
                  <a:lnTo>
                    <a:pt x="42" y="9"/>
                  </a:lnTo>
                  <a:lnTo>
                    <a:pt x="36" y="13"/>
                  </a:lnTo>
                  <a:lnTo>
                    <a:pt x="31" y="18"/>
                  </a:lnTo>
                  <a:lnTo>
                    <a:pt x="25" y="24"/>
                  </a:lnTo>
                  <a:lnTo>
                    <a:pt x="22" y="29"/>
                  </a:lnTo>
                  <a:lnTo>
                    <a:pt x="16" y="35"/>
                  </a:lnTo>
                  <a:lnTo>
                    <a:pt x="11" y="40"/>
                  </a:lnTo>
                  <a:lnTo>
                    <a:pt x="7" y="46"/>
                  </a:lnTo>
                  <a:lnTo>
                    <a:pt x="4" y="5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13" y="66"/>
                  </a:lnTo>
                  <a:lnTo>
                    <a:pt x="16" y="62"/>
                  </a:lnTo>
                  <a:lnTo>
                    <a:pt x="22" y="57"/>
                  </a:lnTo>
                  <a:lnTo>
                    <a:pt x="27" y="53"/>
                  </a:lnTo>
                  <a:lnTo>
                    <a:pt x="33" y="48"/>
                  </a:lnTo>
                  <a:lnTo>
                    <a:pt x="38" y="40"/>
                  </a:lnTo>
                  <a:lnTo>
                    <a:pt x="42" y="38"/>
                  </a:lnTo>
                  <a:lnTo>
                    <a:pt x="44" y="35"/>
                  </a:lnTo>
                  <a:lnTo>
                    <a:pt x="45" y="31"/>
                  </a:lnTo>
                  <a:lnTo>
                    <a:pt x="49" y="29"/>
                  </a:lnTo>
                  <a:lnTo>
                    <a:pt x="53" y="22"/>
                  </a:lnTo>
                  <a:lnTo>
                    <a:pt x="58" y="18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59"/>
            <p:cNvSpPr>
              <a:spLocks/>
            </p:cNvSpPr>
            <p:nvPr/>
          </p:nvSpPr>
          <p:spPr bwMode="auto">
            <a:xfrm>
              <a:off x="2684" y="2249"/>
              <a:ext cx="71" cy="70"/>
            </a:xfrm>
            <a:custGeom>
              <a:avLst/>
              <a:gdLst>
                <a:gd name="T0" fmla="*/ 47 w 56"/>
                <a:gd name="T1" fmla="*/ 0 h 67"/>
                <a:gd name="T2" fmla="*/ 47 w 56"/>
                <a:gd name="T3" fmla="*/ 0 h 67"/>
                <a:gd name="T4" fmla="*/ 46 w 56"/>
                <a:gd name="T5" fmla="*/ 4 h 67"/>
                <a:gd name="T6" fmla="*/ 42 w 56"/>
                <a:gd name="T7" fmla="*/ 5 h 67"/>
                <a:gd name="T8" fmla="*/ 40 w 56"/>
                <a:gd name="T9" fmla="*/ 9 h 67"/>
                <a:gd name="T10" fmla="*/ 35 w 56"/>
                <a:gd name="T11" fmla="*/ 13 h 67"/>
                <a:gd name="T12" fmla="*/ 31 w 56"/>
                <a:gd name="T13" fmla="*/ 18 h 67"/>
                <a:gd name="T14" fmla="*/ 26 w 56"/>
                <a:gd name="T15" fmla="*/ 24 h 67"/>
                <a:gd name="T16" fmla="*/ 22 w 56"/>
                <a:gd name="T17" fmla="*/ 29 h 67"/>
                <a:gd name="T18" fmla="*/ 16 w 56"/>
                <a:gd name="T19" fmla="*/ 34 h 67"/>
                <a:gd name="T20" fmla="*/ 13 w 56"/>
                <a:gd name="T21" fmla="*/ 40 h 67"/>
                <a:gd name="T22" fmla="*/ 9 w 56"/>
                <a:gd name="T23" fmla="*/ 45 h 67"/>
                <a:gd name="T24" fmla="*/ 6 w 56"/>
                <a:gd name="T25" fmla="*/ 51 h 67"/>
                <a:gd name="T26" fmla="*/ 4 w 56"/>
                <a:gd name="T27" fmla="*/ 56 h 67"/>
                <a:gd name="T28" fmla="*/ 2 w 56"/>
                <a:gd name="T29" fmla="*/ 60 h 67"/>
                <a:gd name="T30" fmla="*/ 0 w 56"/>
                <a:gd name="T31" fmla="*/ 64 h 67"/>
                <a:gd name="T32" fmla="*/ 2 w 56"/>
                <a:gd name="T33" fmla="*/ 67 h 67"/>
                <a:gd name="T34" fmla="*/ 4 w 56"/>
                <a:gd name="T35" fmla="*/ 67 h 67"/>
                <a:gd name="T36" fmla="*/ 6 w 56"/>
                <a:gd name="T37" fmla="*/ 67 h 67"/>
                <a:gd name="T38" fmla="*/ 9 w 56"/>
                <a:gd name="T39" fmla="*/ 65 h 67"/>
                <a:gd name="T40" fmla="*/ 13 w 56"/>
                <a:gd name="T41" fmla="*/ 64 h 67"/>
                <a:gd name="T42" fmla="*/ 16 w 56"/>
                <a:gd name="T43" fmla="*/ 60 h 67"/>
                <a:gd name="T44" fmla="*/ 22 w 56"/>
                <a:gd name="T45" fmla="*/ 56 h 67"/>
                <a:gd name="T46" fmla="*/ 26 w 56"/>
                <a:gd name="T47" fmla="*/ 51 h 67"/>
                <a:gd name="T48" fmla="*/ 31 w 56"/>
                <a:gd name="T49" fmla="*/ 47 h 67"/>
                <a:gd name="T50" fmla="*/ 36 w 56"/>
                <a:gd name="T51" fmla="*/ 42 h 67"/>
                <a:gd name="T52" fmla="*/ 40 w 56"/>
                <a:gd name="T53" fmla="*/ 38 h 67"/>
                <a:gd name="T54" fmla="*/ 44 w 56"/>
                <a:gd name="T55" fmla="*/ 33 h 67"/>
                <a:gd name="T56" fmla="*/ 47 w 56"/>
                <a:gd name="T57" fmla="*/ 29 h 67"/>
                <a:gd name="T58" fmla="*/ 51 w 56"/>
                <a:gd name="T59" fmla="*/ 27 h 67"/>
                <a:gd name="T60" fmla="*/ 55 w 56"/>
                <a:gd name="T61" fmla="*/ 24 h 67"/>
                <a:gd name="T62" fmla="*/ 55 w 56"/>
                <a:gd name="T63" fmla="*/ 22 h 67"/>
                <a:gd name="T64" fmla="*/ 56 w 56"/>
                <a:gd name="T65" fmla="*/ 22 h 67"/>
                <a:gd name="T66" fmla="*/ 47 w 56"/>
                <a:gd name="T67" fmla="*/ 0 h 67"/>
                <a:gd name="T68" fmla="*/ 47 w 56"/>
                <a:gd name="T6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67">
                  <a:moveTo>
                    <a:pt x="47" y="0"/>
                  </a:moveTo>
                  <a:lnTo>
                    <a:pt x="47" y="0"/>
                  </a:lnTo>
                  <a:lnTo>
                    <a:pt x="46" y="4"/>
                  </a:lnTo>
                  <a:lnTo>
                    <a:pt x="42" y="5"/>
                  </a:lnTo>
                  <a:lnTo>
                    <a:pt x="40" y="9"/>
                  </a:lnTo>
                  <a:lnTo>
                    <a:pt x="35" y="13"/>
                  </a:lnTo>
                  <a:lnTo>
                    <a:pt x="31" y="18"/>
                  </a:lnTo>
                  <a:lnTo>
                    <a:pt x="26" y="24"/>
                  </a:lnTo>
                  <a:lnTo>
                    <a:pt x="22" y="29"/>
                  </a:lnTo>
                  <a:lnTo>
                    <a:pt x="16" y="34"/>
                  </a:lnTo>
                  <a:lnTo>
                    <a:pt x="13" y="40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9" y="65"/>
                  </a:lnTo>
                  <a:lnTo>
                    <a:pt x="13" y="64"/>
                  </a:lnTo>
                  <a:lnTo>
                    <a:pt x="16" y="60"/>
                  </a:lnTo>
                  <a:lnTo>
                    <a:pt x="22" y="56"/>
                  </a:lnTo>
                  <a:lnTo>
                    <a:pt x="26" y="51"/>
                  </a:lnTo>
                  <a:lnTo>
                    <a:pt x="31" y="47"/>
                  </a:lnTo>
                  <a:lnTo>
                    <a:pt x="36" y="42"/>
                  </a:lnTo>
                  <a:lnTo>
                    <a:pt x="40" y="38"/>
                  </a:lnTo>
                  <a:lnTo>
                    <a:pt x="44" y="33"/>
                  </a:lnTo>
                  <a:lnTo>
                    <a:pt x="47" y="29"/>
                  </a:lnTo>
                  <a:lnTo>
                    <a:pt x="51" y="27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60"/>
            <p:cNvSpPr>
              <a:spLocks/>
            </p:cNvSpPr>
            <p:nvPr/>
          </p:nvSpPr>
          <p:spPr bwMode="auto">
            <a:xfrm>
              <a:off x="2250" y="2515"/>
              <a:ext cx="716" cy="69"/>
            </a:xfrm>
            <a:custGeom>
              <a:avLst/>
              <a:gdLst>
                <a:gd name="T0" fmla="*/ 9 w 577"/>
                <a:gd name="T1" fmla="*/ 44 h 67"/>
                <a:gd name="T2" fmla="*/ 27 w 577"/>
                <a:gd name="T3" fmla="*/ 33 h 67"/>
                <a:gd name="T4" fmla="*/ 45 w 577"/>
                <a:gd name="T5" fmla="*/ 24 h 67"/>
                <a:gd name="T6" fmla="*/ 67 w 577"/>
                <a:gd name="T7" fmla="*/ 16 h 67"/>
                <a:gd name="T8" fmla="*/ 90 w 577"/>
                <a:gd name="T9" fmla="*/ 14 h 67"/>
                <a:gd name="T10" fmla="*/ 114 w 577"/>
                <a:gd name="T11" fmla="*/ 18 h 67"/>
                <a:gd name="T12" fmla="*/ 134 w 577"/>
                <a:gd name="T13" fmla="*/ 22 h 67"/>
                <a:gd name="T14" fmla="*/ 150 w 577"/>
                <a:gd name="T15" fmla="*/ 27 h 67"/>
                <a:gd name="T16" fmla="*/ 172 w 577"/>
                <a:gd name="T17" fmla="*/ 33 h 67"/>
                <a:gd name="T18" fmla="*/ 188 w 577"/>
                <a:gd name="T19" fmla="*/ 33 h 67"/>
                <a:gd name="T20" fmla="*/ 205 w 577"/>
                <a:gd name="T21" fmla="*/ 31 h 67"/>
                <a:gd name="T22" fmla="*/ 221 w 577"/>
                <a:gd name="T23" fmla="*/ 25 h 67"/>
                <a:gd name="T24" fmla="*/ 238 w 577"/>
                <a:gd name="T25" fmla="*/ 20 h 67"/>
                <a:gd name="T26" fmla="*/ 259 w 577"/>
                <a:gd name="T27" fmla="*/ 9 h 67"/>
                <a:gd name="T28" fmla="*/ 281 w 577"/>
                <a:gd name="T29" fmla="*/ 4 h 67"/>
                <a:gd name="T30" fmla="*/ 299 w 577"/>
                <a:gd name="T31" fmla="*/ 0 h 67"/>
                <a:gd name="T32" fmla="*/ 319 w 577"/>
                <a:gd name="T33" fmla="*/ 0 h 67"/>
                <a:gd name="T34" fmla="*/ 339 w 577"/>
                <a:gd name="T35" fmla="*/ 4 h 67"/>
                <a:gd name="T36" fmla="*/ 359 w 577"/>
                <a:gd name="T37" fmla="*/ 9 h 67"/>
                <a:gd name="T38" fmla="*/ 379 w 577"/>
                <a:gd name="T39" fmla="*/ 18 h 67"/>
                <a:gd name="T40" fmla="*/ 397 w 577"/>
                <a:gd name="T41" fmla="*/ 25 h 67"/>
                <a:gd name="T42" fmla="*/ 415 w 577"/>
                <a:gd name="T43" fmla="*/ 31 h 67"/>
                <a:gd name="T44" fmla="*/ 430 w 577"/>
                <a:gd name="T45" fmla="*/ 33 h 67"/>
                <a:gd name="T46" fmla="*/ 450 w 577"/>
                <a:gd name="T47" fmla="*/ 29 h 67"/>
                <a:gd name="T48" fmla="*/ 465 w 577"/>
                <a:gd name="T49" fmla="*/ 25 h 67"/>
                <a:gd name="T50" fmla="*/ 481 w 577"/>
                <a:gd name="T51" fmla="*/ 22 h 67"/>
                <a:gd name="T52" fmla="*/ 499 w 577"/>
                <a:gd name="T53" fmla="*/ 22 h 67"/>
                <a:gd name="T54" fmla="*/ 515 w 577"/>
                <a:gd name="T55" fmla="*/ 22 h 67"/>
                <a:gd name="T56" fmla="*/ 532 w 577"/>
                <a:gd name="T57" fmla="*/ 25 h 67"/>
                <a:gd name="T58" fmla="*/ 555 w 577"/>
                <a:gd name="T59" fmla="*/ 31 h 67"/>
                <a:gd name="T60" fmla="*/ 575 w 577"/>
                <a:gd name="T61" fmla="*/ 36 h 67"/>
                <a:gd name="T62" fmla="*/ 575 w 577"/>
                <a:gd name="T63" fmla="*/ 56 h 67"/>
                <a:gd name="T64" fmla="*/ 555 w 577"/>
                <a:gd name="T65" fmla="*/ 47 h 67"/>
                <a:gd name="T66" fmla="*/ 532 w 577"/>
                <a:gd name="T67" fmla="*/ 38 h 67"/>
                <a:gd name="T68" fmla="*/ 515 w 577"/>
                <a:gd name="T69" fmla="*/ 34 h 67"/>
                <a:gd name="T70" fmla="*/ 495 w 577"/>
                <a:gd name="T71" fmla="*/ 36 h 67"/>
                <a:gd name="T72" fmla="*/ 470 w 577"/>
                <a:gd name="T73" fmla="*/ 42 h 67"/>
                <a:gd name="T74" fmla="*/ 443 w 577"/>
                <a:gd name="T75" fmla="*/ 49 h 67"/>
                <a:gd name="T76" fmla="*/ 419 w 577"/>
                <a:gd name="T77" fmla="*/ 51 h 67"/>
                <a:gd name="T78" fmla="*/ 397 w 577"/>
                <a:gd name="T79" fmla="*/ 44 h 67"/>
                <a:gd name="T80" fmla="*/ 379 w 577"/>
                <a:gd name="T81" fmla="*/ 36 h 67"/>
                <a:gd name="T82" fmla="*/ 361 w 577"/>
                <a:gd name="T83" fmla="*/ 29 h 67"/>
                <a:gd name="T84" fmla="*/ 341 w 577"/>
                <a:gd name="T85" fmla="*/ 22 h 67"/>
                <a:gd name="T86" fmla="*/ 323 w 577"/>
                <a:gd name="T87" fmla="*/ 18 h 67"/>
                <a:gd name="T88" fmla="*/ 305 w 577"/>
                <a:gd name="T89" fmla="*/ 18 h 67"/>
                <a:gd name="T90" fmla="*/ 287 w 577"/>
                <a:gd name="T91" fmla="*/ 22 h 67"/>
                <a:gd name="T92" fmla="*/ 267 w 577"/>
                <a:gd name="T93" fmla="*/ 27 h 67"/>
                <a:gd name="T94" fmla="*/ 248 w 577"/>
                <a:gd name="T95" fmla="*/ 36 h 67"/>
                <a:gd name="T96" fmla="*/ 230 w 577"/>
                <a:gd name="T97" fmla="*/ 42 h 67"/>
                <a:gd name="T98" fmla="*/ 214 w 577"/>
                <a:gd name="T99" fmla="*/ 47 h 67"/>
                <a:gd name="T100" fmla="*/ 192 w 577"/>
                <a:gd name="T101" fmla="*/ 49 h 67"/>
                <a:gd name="T102" fmla="*/ 174 w 577"/>
                <a:gd name="T103" fmla="*/ 47 h 67"/>
                <a:gd name="T104" fmla="*/ 156 w 577"/>
                <a:gd name="T105" fmla="*/ 44 h 67"/>
                <a:gd name="T106" fmla="*/ 138 w 577"/>
                <a:gd name="T107" fmla="*/ 40 h 67"/>
                <a:gd name="T108" fmla="*/ 119 w 577"/>
                <a:gd name="T109" fmla="*/ 38 h 67"/>
                <a:gd name="T110" fmla="*/ 101 w 577"/>
                <a:gd name="T111" fmla="*/ 36 h 67"/>
                <a:gd name="T112" fmla="*/ 85 w 577"/>
                <a:gd name="T113" fmla="*/ 36 h 67"/>
                <a:gd name="T114" fmla="*/ 65 w 577"/>
                <a:gd name="T115" fmla="*/ 38 h 67"/>
                <a:gd name="T116" fmla="*/ 47 w 577"/>
                <a:gd name="T117" fmla="*/ 44 h 67"/>
                <a:gd name="T118" fmla="*/ 30 w 577"/>
                <a:gd name="T119" fmla="*/ 51 h 67"/>
                <a:gd name="T120" fmla="*/ 12 w 577"/>
                <a:gd name="T121" fmla="*/ 60 h 67"/>
                <a:gd name="T122" fmla="*/ 0 w 577"/>
                <a:gd name="T12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7" h="67">
                  <a:moveTo>
                    <a:pt x="0" y="51"/>
                  </a:moveTo>
                  <a:lnTo>
                    <a:pt x="0" y="49"/>
                  </a:lnTo>
                  <a:lnTo>
                    <a:pt x="1" y="47"/>
                  </a:lnTo>
                  <a:lnTo>
                    <a:pt x="3" y="45"/>
                  </a:lnTo>
                  <a:lnTo>
                    <a:pt x="9" y="44"/>
                  </a:lnTo>
                  <a:lnTo>
                    <a:pt x="12" y="40"/>
                  </a:lnTo>
                  <a:lnTo>
                    <a:pt x="18" y="36"/>
                  </a:lnTo>
                  <a:lnTo>
                    <a:pt x="20" y="34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30" y="31"/>
                  </a:lnTo>
                  <a:lnTo>
                    <a:pt x="34" y="29"/>
                  </a:lnTo>
                  <a:lnTo>
                    <a:pt x="38" y="27"/>
                  </a:lnTo>
                  <a:lnTo>
                    <a:pt x="41" y="25"/>
                  </a:lnTo>
                  <a:lnTo>
                    <a:pt x="45" y="24"/>
                  </a:lnTo>
                  <a:lnTo>
                    <a:pt x="49" y="22"/>
                  </a:lnTo>
                  <a:lnTo>
                    <a:pt x="52" y="20"/>
                  </a:lnTo>
                  <a:lnTo>
                    <a:pt x="58" y="20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6" y="16"/>
                  </a:lnTo>
                  <a:lnTo>
                    <a:pt x="81" y="16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6" y="14"/>
                  </a:lnTo>
                  <a:lnTo>
                    <a:pt x="101" y="16"/>
                  </a:lnTo>
                  <a:lnTo>
                    <a:pt x="105" y="16"/>
                  </a:lnTo>
                  <a:lnTo>
                    <a:pt x="109" y="18"/>
                  </a:lnTo>
                  <a:lnTo>
                    <a:pt x="114" y="18"/>
                  </a:lnTo>
                  <a:lnTo>
                    <a:pt x="118" y="20"/>
                  </a:lnTo>
                  <a:lnTo>
                    <a:pt x="121" y="20"/>
                  </a:lnTo>
                  <a:lnTo>
                    <a:pt x="127" y="22"/>
                  </a:lnTo>
                  <a:lnTo>
                    <a:pt x="130" y="22"/>
                  </a:lnTo>
                  <a:lnTo>
                    <a:pt x="134" y="22"/>
                  </a:lnTo>
                  <a:lnTo>
                    <a:pt x="138" y="24"/>
                  </a:lnTo>
                  <a:lnTo>
                    <a:pt x="141" y="24"/>
                  </a:lnTo>
                  <a:lnTo>
                    <a:pt x="145" y="25"/>
                  </a:lnTo>
                  <a:lnTo>
                    <a:pt x="149" y="25"/>
                  </a:lnTo>
                  <a:lnTo>
                    <a:pt x="150" y="27"/>
                  </a:lnTo>
                  <a:lnTo>
                    <a:pt x="154" y="27"/>
                  </a:lnTo>
                  <a:lnTo>
                    <a:pt x="158" y="29"/>
                  </a:lnTo>
                  <a:lnTo>
                    <a:pt x="161" y="29"/>
                  </a:lnTo>
                  <a:lnTo>
                    <a:pt x="167" y="31"/>
                  </a:lnTo>
                  <a:lnTo>
                    <a:pt x="172" y="33"/>
                  </a:lnTo>
                  <a:lnTo>
                    <a:pt x="176" y="33"/>
                  </a:lnTo>
                  <a:lnTo>
                    <a:pt x="179" y="33"/>
                  </a:lnTo>
                  <a:lnTo>
                    <a:pt x="181" y="33"/>
                  </a:lnTo>
                  <a:lnTo>
                    <a:pt x="185" y="33"/>
                  </a:lnTo>
                  <a:lnTo>
                    <a:pt x="188" y="33"/>
                  </a:lnTo>
                  <a:lnTo>
                    <a:pt x="190" y="33"/>
                  </a:lnTo>
                  <a:lnTo>
                    <a:pt x="194" y="33"/>
                  </a:lnTo>
                  <a:lnTo>
                    <a:pt x="198" y="33"/>
                  </a:lnTo>
                  <a:lnTo>
                    <a:pt x="201" y="31"/>
                  </a:lnTo>
                  <a:lnTo>
                    <a:pt x="205" y="31"/>
                  </a:lnTo>
                  <a:lnTo>
                    <a:pt x="208" y="31"/>
                  </a:lnTo>
                  <a:lnTo>
                    <a:pt x="212" y="29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21" y="25"/>
                  </a:lnTo>
                  <a:lnTo>
                    <a:pt x="225" y="24"/>
                  </a:lnTo>
                  <a:lnTo>
                    <a:pt x="228" y="22"/>
                  </a:lnTo>
                  <a:lnTo>
                    <a:pt x="230" y="22"/>
                  </a:lnTo>
                  <a:lnTo>
                    <a:pt x="234" y="20"/>
                  </a:lnTo>
                  <a:lnTo>
                    <a:pt x="238" y="20"/>
                  </a:lnTo>
                  <a:lnTo>
                    <a:pt x="243" y="16"/>
                  </a:lnTo>
                  <a:lnTo>
                    <a:pt x="250" y="13"/>
                  </a:lnTo>
                  <a:lnTo>
                    <a:pt x="252" y="13"/>
                  </a:lnTo>
                  <a:lnTo>
                    <a:pt x="256" y="11"/>
                  </a:lnTo>
                  <a:lnTo>
                    <a:pt x="259" y="9"/>
                  </a:lnTo>
                  <a:lnTo>
                    <a:pt x="263" y="9"/>
                  </a:lnTo>
                  <a:lnTo>
                    <a:pt x="268" y="5"/>
                  </a:lnTo>
                  <a:lnTo>
                    <a:pt x="274" y="4"/>
                  </a:lnTo>
                  <a:lnTo>
                    <a:pt x="277" y="4"/>
                  </a:lnTo>
                  <a:lnTo>
                    <a:pt x="281" y="4"/>
                  </a:lnTo>
                  <a:lnTo>
                    <a:pt x="285" y="2"/>
                  </a:lnTo>
                  <a:lnTo>
                    <a:pt x="288" y="2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0"/>
                  </a:lnTo>
                  <a:lnTo>
                    <a:pt x="307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8" y="2"/>
                  </a:lnTo>
                  <a:lnTo>
                    <a:pt x="330" y="2"/>
                  </a:lnTo>
                  <a:lnTo>
                    <a:pt x="336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6" y="5"/>
                  </a:lnTo>
                  <a:lnTo>
                    <a:pt x="352" y="7"/>
                  </a:lnTo>
                  <a:lnTo>
                    <a:pt x="356" y="9"/>
                  </a:lnTo>
                  <a:lnTo>
                    <a:pt x="359" y="9"/>
                  </a:lnTo>
                  <a:lnTo>
                    <a:pt x="363" y="11"/>
                  </a:lnTo>
                  <a:lnTo>
                    <a:pt x="366" y="13"/>
                  </a:lnTo>
                  <a:lnTo>
                    <a:pt x="372" y="14"/>
                  </a:lnTo>
                  <a:lnTo>
                    <a:pt x="376" y="16"/>
                  </a:lnTo>
                  <a:lnTo>
                    <a:pt x="379" y="18"/>
                  </a:lnTo>
                  <a:lnTo>
                    <a:pt x="383" y="20"/>
                  </a:lnTo>
                  <a:lnTo>
                    <a:pt x="386" y="20"/>
                  </a:lnTo>
                  <a:lnTo>
                    <a:pt x="390" y="22"/>
                  </a:lnTo>
                  <a:lnTo>
                    <a:pt x="394" y="24"/>
                  </a:lnTo>
                  <a:lnTo>
                    <a:pt x="397" y="25"/>
                  </a:lnTo>
                  <a:lnTo>
                    <a:pt x="401" y="25"/>
                  </a:lnTo>
                  <a:lnTo>
                    <a:pt x="405" y="27"/>
                  </a:lnTo>
                  <a:lnTo>
                    <a:pt x="408" y="29"/>
                  </a:lnTo>
                  <a:lnTo>
                    <a:pt x="412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21" y="31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30" y="33"/>
                  </a:lnTo>
                  <a:lnTo>
                    <a:pt x="434" y="33"/>
                  </a:lnTo>
                  <a:lnTo>
                    <a:pt x="437" y="33"/>
                  </a:lnTo>
                  <a:lnTo>
                    <a:pt x="441" y="31"/>
                  </a:lnTo>
                  <a:lnTo>
                    <a:pt x="446" y="31"/>
                  </a:lnTo>
                  <a:lnTo>
                    <a:pt x="450" y="29"/>
                  </a:lnTo>
                  <a:lnTo>
                    <a:pt x="454" y="29"/>
                  </a:lnTo>
                  <a:lnTo>
                    <a:pt x="455" y="27"/>
                  </a:lnTo>
                  <a:lnTo>
                    <a:pt x="459" y="27"/>
                  </a:lnTo>
                  <a:lnTo>
                    <a:pt x="463" y="25"/>
                  </a:lnTo>
                  <a:lnTo>
                    <a:pt x="465" y="25"/>
                  </a:lnTo>
                  <a:lnTo>
                    <a:pt x="468" y="24"/>
                  </a:lnTo>
                  <a:lnTo>
                    <a:pt x="470" y="24"/>
                  </a:lnTo>
                  <a:lnTo>
                    <a:pt x="474" y="22"/>
                  </a:lnTo>
                  <a:lnTo>
                    <a:pt x="477" y="22"/>
                  </a:lnTo>
                  <a:lnTo>
                    <a:pt x="481" y="22"/>
                  </a:lnTo>
                  <a:lnTo>
                    <a:pt x="486" y="22"/>
                  </a:lnTo>
                  <a:lnTo>
                    <a:pt x="490" y="22"/>
                  </a:lnTo>
                  <a:lnTo>
                    <a:pt x="492" y="22"/>
                  </a:lnTo>
                  <a:lnTo>
                    <a:pt x="495" y="22"/>
                  </a:lnTo>
                  <a:lnTo>
                    <a:pt x="499" y="22"/>
                  </a:lnTo>
                  <a:lnTo>
                    <a:pt x="503" y="22"/>
                  </a:lnTo>
                  <a:lnTo>
                    <a:pt x="506" y="22"/>
                  </a:lnTo>
                  <a:lnTo>
                    <a:pt x="510" y="22"/>
                  </a:lnTo>
                  <a:lnTo>
                    <a:pt x="514" y="22"/>
                  </a:lnTo>
                  <a:lnTo>
                    <a:pt x="515" y="22"/>
                  </a:lnTo>
                  <a:lnTo>
                    <a:pt x="519" y="22"/>
                  </a:lnTo>
                  <a:lnTo>
                    <a:pt x="523" y="22"/>
                  </a:lnTo>
                  <a:lnTo>
                    <a:pt x="526" y="24"/>
                  </a:lnTo>
                  <a:lnTo>
                    <a:pt x="528" y="24"/>
                  </a:lnTo>
                  <a:lnTo>
                    <a:pt x="532" y="25"/>
                  </a:lnTo>
                  <a:lnTo>
                    <a:pt x="535" y="25"/>
                  </a:lnTo>
                  <a:lnTo>
                    <a:pt x="539" y="25"/>
                  </a:lnTo>
                  <a:lnTo>
                    <a:pt x="544" y="27"/>
                  </a:lnTo>
                  <a:lnTo>
                    <a:pt x="552" y="29"/>
                  </a:lnTo>
                  <a:lnTo>
                    <a:pt x="555" y="31"/>
                  </a:lnTo>
                  <a:lnTo>
                    <a:pt x="561" y="33"/>
                  </a:lnTo>
                  <a:lnTo>
                    <a:pt x="566" y="33"/>
                  </a:lnTo>
                  <a:lnTo>
                    <a:pt x="570" y="34"/>
                  </a:lnTo>
                  <a:lnTo>
                    <a:pt x="572" y="34"/>
                  </a:lnTo>
                  <a:lnTo>
                    <a:pt x="575" y="36"/>
                  </a:lnTo>
                  <a:lnTo>
                    <a:pt x="575" y="36"/>
                  </a:lnTo>
                  <a:lnTo>
                    <a:pt x="577" y="38"/>
                  </a:lnTo>
                  <a:lnTo>
                    <a:pt x="577" y="56"/>
                  </a:lnTo>
                  <a:lnTo>
                    <a:pt x="575" y="56"/>
                  </a:lnTo>
                  <a:lnTo>
                    <a:pt x="575" y="56"/>
                  </a:lnTo>
                  <a:lnTo>
                    <a:pt x="572" y="54"/>
                  </a:lnTo>
                  <a:lnTo>
                    <a:pt x="570" y="53"/>
                  </a:lnTo>
                  <a:lnTo>
                    <a:pt x="566" y="51"/>
                  </a:lnTo>
                  <a:lnTo>
                    <a:pt x="561" y="49"/>
                  </a:lnTo>
                  <a:lnTo>
                    <a:pt x="555" y="47"/>
                  </a:lnTo>
                  <a:lnTo>
                    <a:pt x="550" y="45"/>
                  </a:lnTo>
                  <a:lnTo>
                    <a:pt x="544" y="42"/>
                  </a:lnTo>
                  <a:lnTo>
                    <a:pt x="539" y="40"/>
                  </a:lnTo>
                  <a:lnTo>
                    <a:pt x="535" y="40"/>
                  </a:lnTo>
                  <a:lnTo>
                    <a:pt x="532" y="38"/>
                  </a:lnTo>
                  <a:lnTo>
                    <a:pt x="528" y="38"/>
                  </a:lnTo>
                  <a:lnTo>
                    <a:pt x="526" y="38"/>
                  </a:lnTo>
                  <a:lnTo>
                    <a:pt x="523" y="36"/>
                  </a:lnTo>
                  <a:lnTo>
                    <a:pt x="519" y="36"/>
                  </a:lnTo>
                  <a:lnTo>
                    <a:pt x="515" y="34"/>
                  </a:lnTo>
                  <a:lnTo>
                    <a:pt x="514" y="34"/>
                  </a:lnTo>
                  <a:lnTo>
                    <a:pt x="506" y="34"/>
                  </a:lnTo>
                  <a:lnTo>
                    <a:pt x="501" y="36"/>
                  </a:lnTo>
                  <a:lnTo>
                    <a:pt x="497" y="36"/>
                  </a:lnTo>
                  <a:lnTo>
                    <a:pt x="495" y="36"/>
                  </a:lnTo>
                  <a:lnTo>
                    <a:pt x="492" y="36"/>
                  </a:lnTo>
                  <a:lnTo>
                    <a:pt x="488" y="38"/>
                  </a:lnTo>
                  <a:lnTo>
                    <a:pt x="483" y="38"/>
                  </a:lnTo>
                  <a:lnTo>
                    <a:pt x="477" y="40"/>
                  </a:lnTo>
                  <a:lnTo>
                    <a:pt x="470" y="42"/>
                  </a:lnTo>
                  <a:lnTo>
                    <a:pt x="465" y="44"/>
                  </a:lnTo>
                  <a:lnTo>
                    <a:pt x="459" y="45"/>
                  </a:lnTo>
                  <a:lnTo>
                    <a:pt x="454" y="47"/>
                  </a:lnTo>
                  <a:lnTo>
                    <a:pt x="448" y="49"/>
                  </a:lnTo>
                  <a:lnTo>
                    <a:pt x="443" y="49"/>
                  </a:lnTo>
                  <a:lnTo>
                    <a:pt x="437" y="51"/>
                  </a:lnTo>
                  <a:lnTo>
                    <a:pt x="432" y="51"/>
                  </a:lnTo>
                  <a:lnTo>
                    <a:pt x="426" y="51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5" y="51"/>
                  </a:lnTo>
                  <a:lnTo>
                    <a:pt x="412" y="51"/>
                  </a:lnTo>
                  <a:lnTo>
                    <a:pt x="406" y="49"/>
                  </a:lnTo>
                  <a:lnTo>
                    <a:pt x="401" y="47"/>
                  </a:lnTo>
                  <a:lnTo>
                    <a:pt x="397" y="44"/>
                  </a:lnTo>
                  <a:lnTo>
                    <a:pt x="394" y="42"/>
                  </a:lnTo>
                  <a:lnTo>
                    <a:pt x="390" y="42"/>
                  </a:lnTo>
                  <a:lnTo>
                    <a:pt x="386" y="40"/>
                  </a:lnTo>
                  <a:lnTo>
                    <a:pt x="383" y="38"/>
                  </a:lnTo>
                  <a:lnTo>
                    <a:pt x="379" y="36"/>
                  </a:lnTo>
                  <a:lnTo>
                    <a:pt x="376" y="34"/>
                  </a:lnTo>
                  <a:lnTo>
                    <a:pt x="374" y="33"/>
                  </a:lnTo>
                  <a:lnTo>
                    <a:pt x="370" y="33"/>
                  </a:lnTo>
                  <a:lnTo>
                    <a:pt x="366" y="31"/>
                  </a:lnTo>
                  <a:lnTo>
                    <a:pt x="361" y="29"/>
                  </a:lnTo>
                  <a:lnTo>
                    <a:pt x="357" y="27"/>
                  </a:lnTo>
                  <a:lnTo>
                    <a:pt x="354" y="25"/>
                  </a:lnTo>
                  <a:lnTo>
                    <a:pt x="350" y="24"/>
                  </a:lnTo>
                  <a:lnTo>
                    <a:pt x="346" y="22"/>
                  </a:lnTo>
                  <a:lnTo>
                    <a:pt x="341" y="22"/>
                  </a:lnTo>
                  <a:lnTo>
                    <a:pt x="337" y="22"/>
                  </a:lnTo>
                  <a:lnTo>
                    <a:pt x="334" y="20"/>
                  </a:lnTo>
                  <a:lnTo>
                    <a:pt x="330" y="20"/>
                  </a:lnTo>
                  <a:lnTo>
                    <a:pt x="326" y="18"/>
                  </a:lnTo>
                  <a:lnTo>
                    <a:pt x="323" y="18"/>
                  </a:lnTo>
                  <a:lnTo>
                    <a:pt x="319" y="18"/>
                  </a:lnTo>
                  <a:lnTo>
                    <a:pt x="316" y="18"/>
                  </a:lnTo>
                  <a:lnTo>
                    <a:pt x="312" y="18"/>
                  </a:lnTo>
                  <a:lnTo>
                    <a:pt x="308" y="18"/>
                  </a:lnTo>
                  <a:lnTo>
                    <a:pt x="305" y="18"/>
                  </a:lnTo>
                  <a:lnTo>
                    <a:pt x="301" y="18"/>
                  </a:lnTo>
                  <a:lnTo>
                    <a:pt x="297" y="18"/>
                  </a:lnTo>
                  <a:lnTo>
                    <a:pt x="294" y="20"/>
                  </a:lnTo>
                  <a:lnTo>
                    <a:pt x="290" y="20"/>
                  </a:lnTo>
                  <a:lnTo>
                    <a:pt x="287" y="22"/>
                  </a:lnTo>
                  <a:lnTo>
                    <a:pt x="283" y="22"/>
                  </a:lnTo>
                  <a:lnTo>
                    <a:pt x="279" y="24"/>
                  </a:lnTo>
                  <a:lnTo>
                    <a:pt x="276" y="25"/>
                  </a:lnTo>
                  <a:lnTo>
                    <a:pt x="270" y="27"/>
                  </a:lnTo>
                  <a:lnTo>
                    <a:pt x="267" y="27"/>
                  </a:lnTo>
                  <a:lnTo>
                    <a:pt x="263" y="29"/>
                  </a:lnTo>
                  <a:lnTo>
                    <a:pt x="259" y="31"/>
                  </a:lnTo>
                  <a:lnTo>
                    <a:pt x="256" y="33"/>
                  </a:lnTo>
                  <a:lnTo>
                    <a:pt x="252" y="34"/>
                  </a:lnTo>
                  <a:lnTo>
                    <a:pt x="248" y="36"/>
                  </a:lnTo>
                  <a:lnTo>
                    <a:pt x="245" y="36"/>
                  </a:lnTo>
                  <a:lnTo>
                    <a:pt x="241" y="38"/>
                  </a:lnTo>
                  <a:lnTo>
                    <a:pt x="238" y="40"/>
                  </a:lnTo>
                  <a:lnTo>
                    <a:pt x="234" y="42"/>
                  </a:lnTo>
                  <a:lnTo>
                    <a:pt x="230" y="42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1" y="45"/>
                  </a:lnTo>
                  <a:lnTo>
                    <a:pt x="218" y="47"/>
                  </a:lnTo>
                  <a:lnTo>
                    <a:pt x="214" y="47"/>
                  </a:lnTo>
                  <a:lnTo>
                    <a:pt x="210" y="47"/>
                  </a:lnTo>
                  <a:lnTo>
                    <a:pt x="208" y="49"/>
                  </a:lnTo>
                  <a:lnTo>
                    <a:pt x="203" y="49"/>
                  </a:lnTo>
                  <a:lnTo>
                    <a:pt x="198" y="51"/>
                  </a:lnTo>
                  <a:lnTo>
                    <a:pt x="192" y="49"/>
                  </a:lnTo>
                  <a:lnTo>
                    <a:pt x="187" y="49"/>
                  </a:lnTo>
                  <a:lnTo>
                    <a:pt x="183" y="47"/>
                  </a:lnTo>
                  <a:lnTo>
                    <a:pt x="179" y="47"/>
                  </a:lnTo>
                  <a:lnTo>
                    <a:pt x="176" y="47"/>
                  </a:lnTo>
                  <a:lnTo>
                    <a:pt x="174" y="47"/>
                  </a:lnTo>
                  <a:lnTo>
                    <a:pt x="170" y="45"/>
                  </a:lnTo>
                  <a:lnTo>
                    <a:pt x="167" y="45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0" y="42"/>
                  </a:lnTo>
                  <a:lnTo>
                    <a:pt x="147" y="42"/>
                  </a:lnTo>
                  <a:lnTo>
                    <a:pt x="141" y="42"/>
                  </a:lnTo>
                  <a:lnTo>
                    <a:pt x="138" y="40"/>
                  </a:lnTo>
                  <a:lnTo>
                    <a:pt x="134" y="40"/>
                  </a:lnTo>
                  <a:lnTo>
                    <a:pt x="130" y="40"/>
                  </a:lnTo>
                  <a:lnTo>
                    <a:pt x="127" y="38"/>
                  </a:lnTo>
                  <a:lnTo>
                    <a:pt x="123" y="38"/>
                  </a:lnTo>
                  <a:lnTo>
                    <a:pt x="119" y="38"/>
                  </a:lnTo>
                  <a:lnTo>
                    <a:pt x="116" y="38"/>
                  </a:lnTo>
                  <a:lnTo>
                    <a:pt x="112" y="36"/>
                  </a:lnTo>
                  <a:lnTo>
                    <a:pt x="109" y="36"/>
                  </a:lnTo>
                  <a:lnTo>
                    <a:pt x="105" y="36"/>
                  </a:lnTo>
                  <a:lnTo>
                    <a:pt x="101" y="36"/>
                  </a:lnTo>
                  <a:lnTo>
                    <a:pt x="99" y="36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89" y="36"/>
                  </a:lnTo>
                  <a:lnTo>
                    <a:pt x="85" y="36"/>
                  </a:lnTo>
                  <a:lnTo>
                    <a:pt x="81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69" y="36"/>
                  </a:lnTo>
                  <a:lnTo>
                    <a:pt x="65" y="38"/>
                  </a:lnTo>
                  <a:lnTo>
                    <a:pt x="61" y="38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0" y="42"/>
                  </a:lnTo>
                  <a:lnTo>
                    <a:pt x="47" y="44"/>
                  </a:lnTo>
                  <a:lnTo>
                    <a:pt x="43" y="45"/>
                  </a:lnTo>
                  <a:lnTo>
                    <a:pt x="40" y="47"/>
                  </a:lnTo>
                  <a:lnTo>
                    <a:pt x="36" y="49"/>
                  </a:lnTo>
                  <a:lnTo>
                    <a:pt x="32" y="51"/>
                  </a:lnTo>
                  <a:lnTo>
                    <a:pt x="30" y="51"/>
                  </a:lnTo>
                  <a:lnTo>
                    <a:pt x="27" y="53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8" y="58"/>
                  </a:lnTo>
                  <a:lnTo>
                    <a:pt x="12" y="60"/>
                  </a:lnTo>
                  <a:lnTo>
                    <a:pt x="9" y="64"/>
                  </a:lnTo>
                  <a:lnTo>
                    <a:pt x="3" y="64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61"/>
            <p:cNvSpPr>
              <a:spLocks/>
            </p:cNvSpPr>
            <p:nvPr/>
          </p:nvSpPr>
          <p:spPr bwMode="auto">
            <a:xfrm>
              <a:off x="3038" y="2398"/>
              <a:ext cx="30" cy="131"/>
            </a:xfrm>
            <a:custGeom>
              <a:avLst/>
              <a:gdLst>
                <a:gd name="T0" fmla="*/ 2 w 24"/>
                <a:gd name="T1" fmla="*/ 0 h 126"/>
                <a:gd name="T2" fmla="*/ 2 w 24"/>
                <a:gd name="T3" fmla="*/ 2 h 126"/>
                <a:gd name="T4" fmla="*/ 2 w 24"/>
                <a:gd name="T5" fmla="*/ 6 h 126"/>
                <a:gd name="T6" fmla="*/ 2 w 24"/>
                <a:gd name="T7" fmla="*/ 9 h 126"/>
                <a:gd name="T8" fmla="*/ 2 w 24"/>
                <a:gd name="T9" fmla="*/ 13 h 126"/>
                <a:gd name="T10" fmla="*/ 2 w 24"/>
                <a:gd name="T11" fmla="*/ 17 h 126"/>
                <a:gd name="T12" fmla="*/ 2 w 24"/>
                <a:gd name="T13" fmla="*/ 22 h 126"/>
                <a:gd name="T14" fmla="*/ 0 w 24"/>
                <a:gd name="T15" fmla="*/ 26 h 126"/>
                <a:gd name="T16" fmla="*/ 0 w 24"/>
                <a:gd name="T17" fmla="*/ 31 h 126"/>
                <a:gd name="T18" fmla="*/ 0 w 24"/>
                <a:gd name="T19" fmla="*/ 37 h 126"/>
                <a:gd name="T20" fmla="*/ 0 w 24"/>
                <a:gd name="T21" fmla="*/ 42 h 126"/>
                <a:gd name="T22" fmla="*/ 0 w 24"/>
                <a:gd name="T23" fmla="*/ 48 h 126"/>
                <a:gd name="T24" fmla="*/ 0 w 24"/>
                <a:gd name="T25" fmla="*/ 55 h 126"/>
                <a:gd name="T26" fmla="*/ 0 w 24"/>
                <a:gd name="T27" fmla="*/ 57 h 126"/>
                <a:gd name="T28" fmla="*/ 0 w 24"/>
                <a:gd name="T29" fmla="*/ 60 h 126"/>
                <a:gd name="T30" fmla="*/ 0 w 24"/>
                <a:gd name="T31" fmla="*/ 64 h 126"/>
                <a:gd name="T32" fmla="*/ 2 w 24"/>
                <a:gd name="T33" fmla="*/ 66 h 126"/>
                <a:gd name="T34" fmla="*/ 2 w 24"/>
                <a:gd name="T35" fmla="*/ 73 h 126"/>
                <a:gd name="T36" fmla="*/ 2 w 24"/>
                <a:gd name="T37" fmla="*/ 78 h 126"/>
                <a:gd name="T38" fmla="*/ 2 w 24"/>
                <a:gd name="T39" fmla="*/ 84 h 126"/>
                <a:gd name="T40" fmla="*/ 2 w 24"/>
                <a:gd name="T41" fmla="*/ 89 h 126"/>
                <a:gd name="T42" fmla="*/ 2 w 24"/>
                <a:gd name="T43" fmla="*/ 95 h 126"/>
                <a:gd name="T44" fmla="*/ 4 w 24"/>
                <a:gd name="T45" fmla="*/ 100 h 126"/>
                <a:gd name="T46" fmla="*/ 4 w 24"/>
                <a:gd name="T47" fmla="*/ 104 h 126"/>
                <a:gd name="T48" fmla="*/ 6 w 24"/>
                <a:gd name="T49" fmla="*/ 109 h 126"/>
                <a:gd name="T50" fmla="*/ 6 w 24"/>
                <a:gd name="T51" fmla="*/ 113 h 126"/>
                <a:gd name="T52" fmla="*/ 8 w 24"/>
                <a:gd name="T53" fmla="*/ 117 h 126"/>
                <a:gd name="T54" fmla="*/ 8 w 24"/>
                <a:gd name="T55" fmla="*/ 120 h 126"/>
                <a:gd name="T56" fmla="*/ 9 w 24"/>
                <a:gd name="T57" fmla="*/ 124 h 126"/>
                <a:gd name="T58" fmla="*/ 11 w 24"/>
                <a:gd name="T59" fmla="*/ 126 h 126"/>
                <a:gd name="T60" fmla="*/ 15 w 24"/>
                <a:gd name="T61" fmla="*/ 126 h 126"/>
                <a:gd name="T62" fmla="*/ 17 w 24"/>
                <a:gd name="T63" fmla="*/ 124 h 126"/>
                <a:gd name="T64" fmla="*/ 20 w 24"/>
                <a:gd name="T65" fmla="*/ 118 h 126"/>
                <a:gd name="T66" fmla="*/ 20 w 24"/>
                <a:gd name="T67" fmla="*/ 115 h 126"/>
                <a:gd name="T68" fmla="*/ 20 w 24"/>
                <a:gd name="T69" fmla="*/ 111 h 126"/>
                <a:gd name="T70" fmla="*/ 22 w 24"/>
                <a:gd name="T71" fmla="*/ 108 h 126"/>
                <a:gd name="T72" fmla="*/ 22 w 24"/>
                <a:gd name="T73" fmla="*/ 102 h 126"/>
                <a:gd name="T74" fmla="*/ 22 w 24"/>
                <a:gd name="T75" fmla="*/ 97 h 126"/>
                <a:gd name="T76" fmla="*/ 22 w 24"/>
                <a:gd name="T77" fmla="*/ 93 h 126"/>
                <a:gd name="T78" fmla="*/ 22 w 24"/>
                <a:gd name="T79" fmla="*/ 88 h 126"/>
                <a:gd name="T80" fmla="*/ 24 w 24"/>
                <a:gd name="T81" fmla="*/ 82 h 126"/>
                <a:gd name="T82" fmla="*/ 24 w 24"/>
                <a:gd name="T83" fmla="*/ 77 h 126"/>
                <a:gd name="T84" fmla="*/ 24 w 24"/>
                <a:gd name="T85" fmla="*/ 71 h 126"/>
                <a:gd name="T86" fmla="*/ 24 w 24"/>
                <a:gd name="T87" fmla="*/ 66 h 126"/>
                <a:gd name="T88" fmla="*/ 24 w 24"/>
                <a:gd name="T89" fmla="*/ 60 h 126"/>
                <a:gd name="T90" fmla="*/ 22 w 24"/>
                <a:gd name="T91" fmla="*/ 53 h 126"/>
                <a:gd name="T92" fmla="*/ 22 w 24"/>
                <a:gd name="T93" fmla="*/ 48 h 126"/>
                <a:gd name="T94" fmla="*/ 22 w 24"/>
                <a:gd name="T95" fmla="*/ 42 h 126"/>
                <a:gd name="T96" fmla="*/ 22 w 24"/>
                <a:gd name="T97" fmla="*/ 37 h 126"/>
                <a:gd name="T98" fmla="*/ 20 w 24"/>
                <a:gd name="T99" fmla="*/ 31 h 126"/>
                <a:gd name="T100" fmla="*/ 20 w 24"/>
                <a:gd name="T101" fmla="*/ 28 h 126"/>
                <a:gd name="T102" fmla="*/ 20 w 24"/>
                <a:gd name="T103" fmla="*/ 22 h 126"/>
                <a:gd name="T104" fmla="*/ 20 w 24"/>
                <a:gd name="T105" fmla="*/ 19 h 126"/>
                <a:gd name="T106" fmla="*/ 20 w 24"/>
                <a:gd name="T107" fmla="*/ 13 h 126"/>
                <a:gd name="T108" fmla="*/ 18 w 24"/>
                <a:gd name="T109" fmla="*/ 11 h 126"/>
                <a:gd name="T110" fmla="*/ 18 w 24"/>
                <a:gd name="T111" fmla="*/ 8 h 126"/>
                <a:gd name="T112" fmla="*/ 18 w 24"/>
                <a:gd name="T113" fmla="*/ 6 h 126"/>
                <a:gd name="T114" fmla="*/ 18 w 24"/>
                <a:gd name="T115" fmla="*/ 2 h 126"/>
                <a:gd name="T116" fmla="*/ 18 w 24"/>
                <a:gd name="T117" fmla="*/ 0 h 126"/>
                <a:gd name="T118" fmla="*/ 2 w 24"/>
                <a:gd name="T119" fmla="*/ 0 h 126"/>
                <a:gd name="T120" fmla="*/ 2 w 24"/>
                <a:gd name="T1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" h="126">
                  <a:moveTo>
                    <a:pt x="2" y="0"/>
                  </a:moveTo>
                  <a:lnTo>
                    <a:pt x="2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73"/>
                  </a:lnTo>
                  <a:lnTo>
                    <a:pt x="2" y="78"/>
                  </a:lnTo>
                  <a:lnTo>
                    <a:pt x="2" y="84"/>
                  </a:lnTo>
                  <a:lnTo>
                    <a:pt x="2" y="89"/>
                  </a:lnTo>
                  <a:lnTo>
                    <a:pt x="2" y="95"/>
                  </a:lnTo>
                  <a:lnTo>
                    <a:pt x="4" y="100"/>
                  </a:lnTo>
                  <a:lnTo>
                    <a:pt x="4" y="104"/>
                  </a:lnTo>
                  <a:lnTo>
                    <a:pt x="6" y="109"/>
                  </a:lnTo>
                  <a:lnTo>
                    <a:pt x="6" y="113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9" y="124"/>
                  </a:lnTo>
                  <a:lnTo>
                    <a:pt x="11" y="126"/>
                  </a:lnTo>
                  <a:lnTo>
                    <a:pt x="15" y="126"/>
                  </a:lnTo>
                  <a:lnTo>
                    <a:pt x="17" y="124"/>
                  </a:lnTo>
                  <a:lnTo>
                    <a:pt x="20" y="118"/>
                  </a:lnTo>
                  <a:lnTo>
                    <a:pt x="20" y="115"/>
                  </a:lnTo>
                  <a:lnTo>
                    <a:pt x="20" y="111"/>
                  </a:lnTo>
                  <a:lnTo>
                    <a:pt x="22" y="108"/>
                  </a:lnTo>
                  <a:lnTo>
                    <a:pt x="22" y="102"/>
                  </a:lnTo>
                  <a:lnTo>
                    <a:pt x="22" y="97"/>
                  </a:lnTo>
                  <a:lnTo>
                    <a:pt x="22" y="93"/>
                  </a:lnTo>
                  <a:lnTo>
                    <a:pt x="22" y="88"/>
                  </a:lnTo>
                  <a:lnTo>
                    <a:pt x="24" y="82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2" y="53"/>
                  </a:lnTo>
                  <a:lnTo>
                    <a:pt x="22" y="48"/>
                  </a:lnTo>
                  <a:lnTo>
                    <a:pt x="22" y="42"/>
                  </a:lnTo>
                  <a:lnTo>
                    <a:pt x="22" y="37"/>
                  </a:lnTo>
                  <a:lnTo>
                    <a:pt x="20" y="31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62"/>
            <p:cNvSpPr>
              <a:spLocks/>
            </p:cNvSpPr>
            <p:nvPr/>
          </p:nvSpPr>
          <p:spPr bwMode="auto">
            <a:xfrm>
              <a:off x="3038" y="2192"/>
              <a:ext cx="28" cy="86"/>
            </a:xfrm>
            <a:custGeom>
              <a:avLst/>
              <a:gdLst>
                <a:gd name="T0" fmla="*/ 2 w 22"/>
                <a:gd name="T1" fmla="*/ 0 h 82"/>
                <a:gd name="T2" fmla="*/ 2 w 22"/>
                <a:gd name="T3" fmla="*/ 0 h 82"/>
                <a:gd name="T4" fmla="*/ 2 w 22"/>
                <a:gd name="T5" fmla="*/ 2 h 82"/>
                <a:gd name="T6" fmla="*/ 0 w 22"/>
                <a:gd name="T7" fmla="*/ 8 h 82"/>
                <a:gd name="T8" fmla="*/ 0 w 22"/>
                <a:gd name="T9" fmla="*/ 13 h 82"/>
                <a:gd name="T10" fmla="*/ 0 w 22"/>
                <a:gd name="T11" fmla="*/ 17 h 82"/>
                <a:gd name="T12" fmla="*/ 0 w 22"/>
                <a:gd name="T13" fmla="*/ 20 h 82"/>
                <a:gd name="T14" fmla="*/ 0 w 22"/>
                <a:gd name="T15" fmla="*/ 24 h 82"/>
                <a:gd name="T16" fmla="*/ 0 w 22"/>
                <a:gd name="T17" fmla="*/ 28 h 82"/>
                <a:gd name="T18" fmla="*/ 0 w 22"/>
                <a:gd name="T19" fmla="*/ 31 h 82"/>
                <a:gd name="T20" fmla="*/ 0 w 22"/>
                <a:gd name="T21" fmla="*/ 35 h 82"/>
                <a:gd name="T22" fmla="*/ 0 w 22"/>
                <a:gd name="T23" fmla="*/ 39 h 82"/>
                <a:gd name="T24" fmla="*/ 0 w 22"/>
                <a:gd name="T25" fmla="*/ 44 h 82"/>
                <a:gd name="T26" fmla="*/ 0 w 22"/>
                <a:gd name="T27" fmla="*/ 48 h 82"/>
                <a:gd name="T28" fmla="*/ 0 w 22"/>
                <a:gd name="T29" fmla="*/ 51 h 82"/>
                <a:gd name="T30" fmla="*/ 0 w 22"/>
                <a:gd name="T31" fmla="*/ 55 h 82"/>
                <a:gd name="T32" fmla="*/ 0 w 22"/>
                <a:gd name="T33" fmla="*/ 59 h 82"/>
                <a:gd name="T34" fmla="*/ 0 w 22"/>
                <a:gd name="T35" fmla="*/ 62 h 82"/>
                <a:gd name="T36" fmla="*/ 0 w 22"/>
                <a:gd name="T37" fmla="*/ 66 h 82"/>
                <a:gd name="T38" fmla="*/ 0 w 22"/>
                <a:gd name="T39" fmla="*/ 69 h 82"/>
                <a:gd name="T40" fmla="*/ 2 w 22"/>
                <a:gd name="T41" fmla="*/ 73 h 82"/>
                <a:gd name="T42" fmla="*/ 2 w 22"/>
                <a:gd name="T43" fmla="*/ 77 h 82"/>
                <a:gd name="T44" fmla="*/ 6 w 22"/>
                <a:gd name="T45" fmla="*/ 80 h 82"/>
                <a:gd name="T46" fmla="*/ 8 w 22"/>
                <a:gd name="T47" fmla="*/ 82 h 82"/>
                <a:gd name="T48" fmla="*/ 11 w 22"/>
                <a:gd name="T49" fmla="*/ 82 h 82"/>
                <a:gd name="T50" fmla="*/ 13 w 22"/>
                <a:gd name="T51" fmla="*/ 79 h 82"/>
                <a:gd name="T52" fmla="*/ 17 w 22"/>
                <a:gd name="T53" fmla="*/ 75 h 82"/>
                <a:gd name="T54" fmla="*/ 17 w 22"/>
                <a:gd name="T55" fmla="*/ 69 h 82"/>
                <a:gd name="T56" fmla="*/ 20 w 22"/>
                <a:gd name="T57" fmla="*/ 64 h 82"/>
                <a:gd name="T58" fmla="*/ 20 w 22"/>
                <a:gd name="T59" fmla="*/ 60 h 82"/>
                <a:gd name="T60" fmla="*/ 20 w 22"/>
                <a:gd name="T61" fmla="*/ 57 h 82"/>
                <a:gd name="T62" fmla="*/ 20 w 22"/>
                <a:gd name="T63" fmla="*/ 53 h 82"/>
                <a:gd name="T64" fmla="*/ 20 w 22"/>
                <a:gd name="T65" fmla="*/ 51 h 82"/>
                <a:gd name="T66" fmla="*/ 20 w 22"/>
                <a:gd name="T67" fmla="*/ 48 h 82"/>
                <a:gd name="T68" fmla="*/ 20 w 22"/>
                <a:gd name="T69" fmla="*/ 44 h 82"/>
                <a:gd name="T70" fmla="*/ 20 w 22"/>
                <a:gd name="T71" fmla="*/ 40 h 82"/>
                <a:gd name="T72" fmla="*/ 22 w 22"/>
                <a:gd name="T73" fmla="*/ 37 h 82"/>
                <a:gd name="T74" fmla="*/ 20 w 22"/>
                <a:gd name="T75" fmla="*/ 33 h 82"/>
                <a:gd name="T76" fmla="*/ 20 w 22"/>
                <a:gd name="T77" fmla="*/ 30 h 82"/>
                <a:gd name="T78" fmla="*/ 20 w 22"/>
                <a:gd name="T79" fmla="*/ 26 h 82"/>
                <a:gd name="T80" fmla="*/ 20 w 22"/>
                <a:gd name="T81" fmla="*/ 22 h 82"/>
                <a:gd name="T82" fmla="*/ 20 w 22"/>
                <a:gd name="T83" fmla="*/ 19 h 82"/>
                <a:gd name="T84" fmla="*/ 20 w 22"/>
                <a:gd name="T85" fmla="*/ 15 h 82"/>
                <a:gd name="T86" fmla="*/ 20 w 22"/>
                <a:gd name="T87" fmla="*/ 13 h 82"/>
                <a:gd name="T88" fmla="*/ 20 w 22"/>
                <a:gd name="T89" fmla="*/ 10 h 82"/>
                <a:gd name="T90" fmla="*/ 18 w 22"/>
                <a:gd name="T91" fmla="*/ 6 h 82"/>
                <a:gd name="T92" fmla="*/ 18 w 22"/>
                <a:gd name="T93" fmla="*/ 2 h 82"/>
                <a:gd name="T94" fmla="*/ 18 w 22"/>
                <a:gd name="T95" fmla="*/ 0 h 82"/>
                <a:gd name="T96" fmla="*/ 18 w 22"/>
                <a:gd name="T97" fmla="*/ 0 h 82"/>
                <a:gd name="T98" fmla="*/ 2 w 22"/>
                <a:gd name="T99" fmla="*/ 0 h 82"/>
                <a:gd name="T100" fmla="*/ 2 w 22"/>
                <a:gd name="T10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8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2" y="73"/>
                  </a:lnTo>
                  <a:lnTo>
                    <a:pt x="2" y="77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1" y="82"/>
                  </a:lnTo>
                  <a:lnTo>
                    <a:pt x="13" y="79"/>
                  </a:lnTo>
                  <a:lnTo>
                    <a:pt x="17" y="75"/>
                  </a:lnTo>
                  <a:lnTo>
                    <a:pt x="17" y="69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57"/>
                  </a:lnTo>
                  <a:lnTo>
                    <a:pt x="20" y="53"/>
                  </a:lnTo>
                  <a:lnTo>
                    <a:pt x="20" y="51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2" y="37"/>
                  </a:lnTo>
                  <a:lnTo>
                    <a:pt x="20" y="33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63"/>
            <p:cNvSpPr>
              <a:spLocks/>
            </p:cNvSpPr>
            <p:nvPr/>
          </p:nvSpPr>
          <p:spPr bwMode="auto">
            <a:xfrm>
              <a:off x="3027" y="1918"/>
              <a:ext cx="27" cy="87"/>
            </a:xfrm>
            <a:custGeom>
              <a:avLst/>
              <a:gdLst>
                <a:gd name="T0" fmla="*/ 2 w 22"/>
                <a:gd name="T1" fmla="*/ 0 h 84"/>
                <a:gd name="T2" fmla="*/ 2 w 22"/>
                <a:gd name="T3" fmla="*/ 2 h 84"/>
                <a:gd name="T4" fmla="*/ 2 w 22"/>
                <a:gd name="T5" fmla="*/ 4 h 84"/>
                <a:gd name="T6" fmla="*/ 0 w 22"/>
                <a:gd name="T7" fmla="*/ 9 h 84"/>
                <a:gd name="T8" fmla="*/ 0 w 22"/>
                <a:gd name="T9" fmla="*/ 15 h 84"/>
                <a:gd name="T10" fmla="*/ 0 w 22"/>
                <a:gd name="T11" fmla="*/ 17 h 84"/>
                <a:gd name="T12" fmla="*/ 0 w 22"/>
                <a:gd name="T13" fmla="*/ 20 h 84"/>
                <a:gd name="T14" fmla="*/ 0 w 22"/>
                <a:gd name="T15" fmla="*/ 24 h 84"/>
                <a:gd name="T16" fmla="*/ 0 w 22"/>
                <a:gd name="T17" fmla="*/ 29 h 84"/>
                <a:gd name="T18" fmla="*/ 0 w 22"/>
                <a:gd name="T19" fmla="*/ 33 h 84"/>
                <a:gd name="T20" fmla="*/ 0 w 22"/>
                <a:gd name="T21" fmla="*/ 37 h 84"/>
                <a:gd name="T22" fmla="*/ 0 w 22"/>
                <a:gd name="T23" fmla="*/ 40 h 84"/>
                <a:gd name="T24" fmla="*/ 0 w 22"/>
                <a:gd name="T25" fmla="*/ 46 h 84"/>
                <a:gd name="T26" fmla="*/ 0 w 22"/>
                <a:gd name="T27" fmla="*/ 49 h 84"/>
                <a:gd name="T28" fmla="*/ 0 w 22"/>
                <a:gd name="T29" fmla="*/ 53 h 84"/>
                <a:gd name="T30" fmla="*/ 0 w 22"/>
                <a:gd name="T31" fmla="*/ 57 h 84"/>
                <a:gd name="T32" fmla="*/ 0 w 22"/>
                <a:gd name="T33" fmla="*/ 60 h 84"/>
                <a:gd name="T34" fmla="*/ 0 w 22"/>
                <a:gd name="T35" fmla="*/ 64 h 84"/>
                <a:gd name="T36" fmla="*/ 0 w 22"/>
                <a:gd name="T37" fmla="*/ 68 h 84"/>
                <a:gd name="T38" fmla="*/ 0 w 22"/>
                <a:gd name="T39" fmla="*/ 71 h 84"/>
                <a:gd name="T40" fmla="*/ 2 w 22"/>
                <a:gd name="T41" fmla="*/ 75 h 84"/>
                <a:gd name="T42" fmla="*/ 4 w 22"/>
                <a:gd name="T43" fmla="*/ 78 h 84"/>
                <a:gd name="T44" fmla="*/ 6 w 22"/>
                <a:gd name="T45" fmla="*/ 82 h 84"/>
                <a:gd name="T46" fmla="*/ 7 w 22"/>
                <a:gd name="T47" fmla="*/ 84 h 84"/>
                <a:gd name="T48" fmla="*/ 11 w 22"/>
                <a:gd name="T49" fmla="*/ 84 h 84"/>
                <a:gd name="T50" fmla="*/ 15 w 22"/>
                <a:gd name="T51" fmla="*/ 80 h 84"/>
                <a:gd name="T52" fmla="*/ 17 w 22"/>
                <a:gd name="T53" fmla="*/ 77 h 84"/>
                <a:gd name="T54" fmla="*/ 18 w 22"/>
                <a:gd name="T55" fmla="*/ 73 h 84"/>
                <a:gd name="T56" fmla="*/ 20 w 22"/>
                <a:gd name="T57" fmla="*/ 66 h 84"/>
                <a:gd name="T58" fmla="*/ 20 w 22"/>
                <a:gd name="T59" fmla="*/ 64 h 84"/>
                <a:gd name="T60" fmla="*/ 20 w 22"/>
                <a:gd name="T61" fmla="*/ 60 h 84"/>
                <a:gd name="T62" fmla="*/ 20 w 22"/>
                <a:gd name="T63" fmla="*/ 57 h 84"/>
                <a:gd name="T64" fmla="*/ 20 w 22"/>
                <a:gd name="T65" fmla="*/ 53 h 84"/>
                <a:gd name="T66" fmla="*/ 20 w 22"/>
                <a:gd name="T67" fmla="*/ 49 h 84"/>
                <a:gd name="T68" fmla="*/ 20 w 22"/>
                <a:gd name="T69" fmla="*/ 46 h 84"/>
                <a:gd name="T70" fmla="*/ 20 w 22"/>
                <a:gd name="T71" fmla="*/ 42 h 84"/>
                <a:gd name="T72" fmla="*/ 22 w 22"/>
                <a:gd name="T73" fmla="*/ 39 h 84"/>
                <a:gd name="T74" fmla="*/ 20 w 22"/>
                <a:gd name="T75" fmla="*/ 35 h 84"/>
                <a:gd name="T76" fmla="*/ 20 w 22"/>
                <a:gd name="T77" fmla="*/ 31 h 84"/>
                <a:gd name="T78" fmla="*/ 20 w 22"/>
                <a:gd name="T79" fmla="*/ 28 h 84"/>
                <a:gd name="T80" fmla="*/ 20 w 22"/>
                <a:gd name="T81" fmla="*/ 24 h 84"/>
                <a:gd name="T82" fmla="*/ 20 w 22"/>
                <a:gd name="T83" fmla="*/ 20 h 84"/>
                <a:gd name="T84" fmla="*/ 20 w 22"/>
                <a:gd name="T85" fmla="*/ 17 h 84"/>
                <a:gd name="T86" fmla="*/ 18 w 22"/>
                <a:gd name="T87" fmla="*/ 15 h 84"/>
                <a:gd name="T88" fmla="*/ 18 w 22"/>
                <a:gd name="T89" fmla="*/ 13 h 84"/>
                <a:gd name="T90" fmla="*/ 18 w 22"/>
                <a:gd name="T91" fmla="*/ 8 h 84"/>
                <a:gd name="T92" fmla="*/ 18 w 22"/>
                <a:gd name="T93" fmla="*/ 4 h 84"/>
                <a:gd name="T94" fmla="*/ 18 w 22"/>
                <a:gd name="T95" fmla="*/ 2 h 84"/>
                <a:gd name="T96" fmla="*/ 18 w 22"/>
                <a:gd name="T97" fmla="*/ 0 h 84"/>
                <a:gd name="T98" fmla="*/ 2 w 22"/>
                <a:gd name="T99" fmla="*/ 0 h 84"/>
                <a:gd name="T100" fmla="*/ 2 w 22"/>
                <a:gd name="T10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84">
                  <a:moveTo>
                    <a:pt x="2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7" y="84"/>
                  </a:lnTo>
                  <a:lnTo>
                    <a:pt x="11" y="84"/>
                  </a:lnTo>
                  <a:lnTo>
                    <a:pt x="15" y="80"/>
                  </a:lnTo>
                  <a:lnTo>
                    <a:pt x="17" y="77"/>
                  </a:lnTo>
                  <a:lnTo>
                    <a:pt x="18" y="73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57"/>
                  </a:lnTo>
                  <a:lnTo>
                    <a:pt x="20" y="53"/>
                  </a:lnTo>
                  <a:lnTo>
                    <a:pt x="20" y="49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39"/>
                  </a:lnTo>
                  <a:lnTo>
                    <a:pt x="20" y="35"/>
                  </a:lnTo>
                  <a:lnTo>
                    <a:pt x="20" y="31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64"/>
            <p:cNvSpPr>
              <a:spLocks/>
            </p:cNvSpPr>
            <p:nvPr/>
          </p:nvSpPr>
          <p:spPr bwMode="auto">
            <a:xfrm>
              <a:off x="3019" y="1662"/>
              <a:ext cx="27" cy="147"/>
            </a:xfrm>
            <a:custGeom>
              <a:avLst/>
              <a:gdLst>
                <a:gd name="T0" fmla="*/ 0 w 22"/>
                <a:gd name="T1" fmla="*/ 0 h 142"/>
                <a:gd name="T2" fmla="*/ 0 w 22"/>
                <a:gd name="T3" fmla="*/ 10 h 142"/>
                <a:gd name="T4" fmla="*/ 0 w 22"/>
                <a:gd name="T5" fmla="*/ 17 h 142"/>
                <a:gd name="T6" fmla="*/ 0 w 22"/>
                <a:gd name="T7" fmla="*/ 28 h 142"/>
                <a:gd name="T8" fmla="*/ 0 w 22"/>
                <a:gd name="T9" fmla="*/ 35 h 142"/>
                <a:gd name="T10" fmla="*/ 0 w 22"/>
                <a:gd name="T11" fmla="*/ 40 h 142"/>
                <a:gd name="T12" fmla="*/ 0 w 22"/>
                <a:gd name="T13" fmla="*/ 48 h 142"/>
                <a:gd name="T14" fmla="*/ 0 w 22"/>
                <a:gd name="T15" fmla="*/ 53 h 142"/>
                <a:gd name="T16" fmla="*/ 0 w 22"/>
                <a:gd name="T17" fmla="*/ 60 h 142"/>
                <a:gd name="T18" fmla="*/ 0 w 22"/>
                <a:gd name="T19" fmla="*/ 68 h 142"/>
                <a:gd name="T20" fmla="*/ 0 w 22"/>
                <a:gd name="T21" fmla="*/ 73 h 142"/>
                <a:gd name="T22" fmla="*/ 0 w 22"/>
                <a:gd name="T23" fmla="*/ 80 h 142"/>
                <a:gd name="T24" fmla="*/ 0 w 22"/>
                <a:gd name="T25" fmla="*/ 86 h 142"/>
                <a:gd name="T26" fmla="*/ 0 w 22"/>
                <a:gd name="T27" fmla="*/ 93 h 142"/>
                <a:gd name="T28" fmla="*/ 0 w 22"/>
                <a:gd name="T29" fmla="*/ 102 h 142"/>
                <a:gd name="T30" fmla="*/ 2 w 22"/>
                <a:gd name="T31" fmla="*/ 113 h 142"/>
                <a:gd name="T32" fmla="*/ 4 w 22"/>
                <a:gd name="T33" fmla="*/ 124 h 142"/>
                <a:gd name="T34" fmla="*/ 4 w 22"/>
                <a:gd name="T35" fmla="*/ 131 h 142"/>
                <a:gd name="T36" fmla="*/ 9 w 22"/>
                <a:gd name="T37" fmla="*/ 140 h 142"/>
                <a:gd name="T38" fmla="*/ 14 w 22"/>
                <a:gd name="T39" fmla="*/ 140 h 142"/>
                <a:gd name="T40" fmla="*/ 18 w 22"/>
                <a:gd name="T41" fmla="*/ 131 h 142"/>
                <a:gd name="T42" fmla="*/ 20 w 22"/>
                <a:gd name="T43" fmla="*/ 124 h 142"/>
                <a:gd name="T44" fmla="*/ 20 w 22"/>
                <a:gd name="T45" fmla="*/ 113 h 142"/>
                <a:gd name="T46" fmla="*/ 22 w 22"/>
                <a:gd name="T47" fmla="*/ 102 h 142"/>
                <a:gd name="T48" fmla="*/ 22 w 22"/>
                <a:gd name="T49" fmla="*/ 93 h 142"/>
                <a:gd name="T50" fmla="*/ 22 w 22"/>
                <a:gd name="T51" fmla="*/ 86 h 142"/>
                <a:gd name="T52" fmla="*/ 22 w 22"/>
                <a:gd name="T53" fmla="*/ 80 h 142"/>
                <a:gd name="T54" fmla="*/ 22 w 22"/>
                <a:gd name="T55" fmla="*/ 73 h 142"/>
                <a:gd name="T56" fmla="*/ 22 w 22"/>
                <a:gd name="T57" fmla="*/ 68 h 142"/>
                <a:gd name="T58" fmla="*/ 20 w 22"/>
                <a:gd name="T59" fmla="*/ 60 h 142"/>
                <a:gd name="T60" fmla="*/ 20 w 22"/>
                <a:gd name="T61" fmla="*/ 53 h 142"/>
                <a:gd name="T62" fmla="*/ 20 w 22"/>
                <a:gd name="T63" fmla="*/ 48 h 142"/>
                <a:gd name="T64" fmla="*/ 20 w 22"/>
                <a:gd name="T65" fmla="*/ 40 h 142"/>
                <a:gd name="T66" fmla="*/ 20 w 22"/>
                <a:gd name="T67" fmla="*/ 35 h 142"/>
                <a:gd name="T68" fmla="*/ 18 w 22"/>
                <a:gd name="T69" fmla="*/ 28 h 142"/>
                <a:gd name="T70" fmla="*/ 18 w 22"/>
                <a:gd name="T71" fmla="*/ 17 h 142"/>
                <a:gd name="T72" fmla="*/ 16 w 22"/>
                <a:gd name="T73" fmla="*/ 10 h 142"/>
                <a:gd name="T74" fmla="*/ 16 w 22"/>
                <a:gd name="T75" fmla="*/ 0 h 142"/>
                <a:gd name="T76" fmla="*/ 2 w 22"/>
                <a:gd name="T7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42">
                  <a:moveTo>
                    <a:pt x="2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4" y="120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4" y="131"/>
                  </a:lnTo>
                  <a:lnTo>
                    <a:pt x="5" y="135"/>
                  </a:lnTo>
                  <a:lnTo>
                    <a:pt x="9" y="140"/>
                  </a:lnTo>
                  <a:lnTo>
                    <a:pt x="13" y="142"/>
                  </a:lnTo>
                  <a:lnTo>
                    <a:pt x="14" y="140"/>
                  </a:lnTo>
                  <a:lnTo>
                    <a:pt x="18" y="135"/>
                  </a:lnTo>
                  <a:lnTo>
                    <a:pt x="18" y="131"/>
                  </a:lnTo>
                  <a:lnTo>
                    <a:pt x="18" y="128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3"/>
                  </a:lnTo>
                  <a:lnTo>
                    <a:pt x="22" y="109"/>
                  </a:lnTo>
                  <a:lnTo>
                    <a:pt x="22" y="102"/>
                  </a:lnTo>
                  <a:lnTo>
                    <a:pt x="22" y="97"/>
                  </a:lnTo>
                  <a:lnTo>
                    <a:pt x="22" y="93"/>
                  </a:lnTo>
                  <a:lnTo>
                    <a:pt x="22" y="89"/>
                  </a:lnTo>
                  <a:lnTo>
                    <a:pt x="22" y="86"/>
                  </a:lnTo>
                  <a:lnTo>
                    <a:pt x="22" y="84"/>
                  </a:lnTo>
                  <a:lnTo>
                    <a:pt x="22" y="80"/>
                  </a:lnTo>
                  <a:lnTo>
                    <a:pt x="22" y="77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8"/>
                  </a:lnTo>
                  <a:lnTo>
                    <a:pt x="22" y="64"/>
                  </a:lnTo>
                  <a:lnTo>
                    <a:pt x="20" y="60"/>
                  </a:lnTo>
                  <a:lnTo>
                    <a:pt x="20" y="57"/>
                  </a:lnTo>
                  <a:lnTo>
                    <a:pt x="20" y="53"/>
                  </a:lnTo>
                  <a:lnTo>
                    <a:pt x="20" y="51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5"/>
                  </a:lnTo>
                  <a:lnTo>
                    <a:pt x="20" y="31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65"/>
            <p:cNvSpPr>
              <a:spLocks/>
            </p:cNvSpPr>
            <p:nvPr/>
          </p:nvSpPr>
          <p:spPr bwMode="auto">
            <a:xfrm>
              <a:off x="2192" y="2033"/>
              <a:ext cx="27" cy="87"/>
            </a:xfrm>
            <a:custGeom>
              <a:avLst/>
              <a:gdLst>
                <a:gd name="T0" fmla="*/ 2 w 22"/>
                <a:gd name="T1" fmla="*/ 0 h 84"/>
                <a:gd name="T2" fmla="*/ 2 w 22"/>
                <a:gd name="T3" fmla="*/ 2 h 84"/>
                <a:gd name="T4" fmla="*/ 2 w 22"/>
                <a:gd name="T5" fmla="*/ 4 h 84"/>
                <a:gd name="T6" fmla="*/ 2 w 22"/>
                <a:gd name="T7" fmla="*/ 9 h 84"/>
                <a:gd name="T8" fmla="*/ 2 w 22"/>
                <a:gd name="T9" fmla="*/ 15 h 84"/>
                <a:gd name="T10" fmla="*/ 0 w 22"/>
                <a:gd name="T11" fmla="*/ 17 h 84"/>
                <a:gd name="T12" fmla="*/ 0 w 22"/>
                <a:gd name="T13" fmla="*/ 20 h 84"/>
                <a:gd name="T14" fmla="*/ 0 w 22"/>
                <a:gd name="T15" fmla="*/ 26 h 84"/>
                <a:gd name="T16" fmla="*/ 0 w 22"/>
                <a:gd name="T17" fmla="*/ 29 h 84"/>
                <a:gd name="T18" fmla="*/ 0 w 22"/>
                <a:gd name="T19" fmla="*/ 33 h 84"/>
                <a:gd name="T20" fmla="*/ 0 w 22"/>
                <a:gd name="T21" fmla="*/ 36 h 84"/>
                <a:gd name="T22" fmla="*/ 0 w 22"/>
                <a:gd name="T23" fmla="*/ 40 h 84"/>
                <a:gd name="T24" fmla="*/ 0 w 22"/>
                <a:gd name="T25" fmla="*/ 46 h 84"/>
                <a:gd name="T26" fmla="*/ 0 w 22"/>
                <a:gd name="T27" fmla="*/ 49 h 84"/>
                <a:gd name="T28" fmla="*/ 0 w 22"/>
                <a:gd name="T29" fmla="*/ 53 h 84"/>
                <a:gd name="T30" fmla="*/ 0 w 22"/>
                <a:gd name="T31" fmla="*/ 56 h 84"/>
                <a:gd name="T32" fmla="*/ 0 w 22"/>
                <a:gd name="T33" fmla="*/ 60 h 84"/>
                <a:gd name="T34" fmla="*/ 0 w 22"/>
                <a:gd name="T35" fmla="*/ 64 h 84"/>
                <a:gd name="T36" fmla="*/ 0 w 22"/>
                <a:gd name="T37" fmla="*/ 67 h 84"/>
                <a:gd name="T38" fmla="*/ 2 w 22"/>
                <a:gd name="T39" fmla="*/ 71 h 84"/>
                <a:gd name="T40" fmla="*/ 2 w 22"/>
                <a:gd name="T41" fmla="*/ 75 h 84"/>
                <a:gd name="T42" fmla="*/ 4 w 22"/>
                <a:gd name="T43" fmla="*/ 78 h 84"/>
                <a:gd name="T44" fmla="*/ 8 w 22"/>
                <a:gd name="T45" fmla="*/ 82 h 84"/>
                <a:gd name="T46" fmla="*/ 9 w 22"/>
                <a:gd name="T47" fmla="*/ 84 h 84"/>
                <a:gd name="T48" fmla="*/ 13 w 22"/>
                <a:gd name="T49" fmla="*/ 84 h 84"/>
                <a:gd name="T50" fmla="*/ 15 w 22"/>
                <a:gd name="T51" fmla="*/ 80 h 84"/>
                <a:gd name="T52" fmla="*/ 17 w 22"/>
                <a:gd name="T53" fmla="*/ 76 h 84"/>
                <a:gd name="T54" fmla="*/ 19 w 22"/>
                <a:gd name="T55" fmla="*/ 71 h 84"/>
                <a:gd name="T56" fmla="*/ 20 w 22"/>
                <a:gd name="T57" fmla="*/ 66 h 84"/>
                <a:gd name="T58" fmla="*/ 20 w 22"/>
                <a:gd name="T59" fmla="*/ 62 h 84"/>
                <a:gd name="T60" fmla="*/ 20 w 22"/>
                <a:gd name="T61" fmla="*/ 58 h 84"/>
                <a:gd name="T62" fmla="*/ 20 w 22"/>
                <a:gd name="T63" fmla="*/ 55 h 84"/>
                <a:gd name="T64" fmla="*/ 22 w 22"/>
                <a:gd name="T65" fmla="*/ 53 h 84"/>
                <a:gd name="T66" fmla="*/ 22 w 22"/>
                <a:gd name="T67" fmla="*/ 47 h 84"/>
                <a:gd name="T68" fmla="*/ 22 w 22"/>
                <a:gd name="T69" fmla="*/ 44 h 84"/>
                <a:gd name="T70" fmla="*/ 22 w 22"/>
                <a:gd name="T71" fmla="*/ 42 h 84"/>
                <a:gd name="T72" fmla="*/ 22 w 22"/>
                <a:gd name="T73" fmla="*/ 38 h 84"/>
                <a:gd name="T74" fmla="*/ 22 w 22"/>
                <a:gd name="T75" fmla="*/ 35 h 84"/>
                <a:gd name="T76" fmla="*/ 22 w 22"/>
                <a:gd name="T77" fmla="*/ 31 h 84"/>
                <a:gd name="T78" fmla="*/ 20 w 22"/>
                <a:gd name="T79" fmla="*/ 27 h 84"/>
                <a:gd name="T80" fmla="*/ 20 w 22"/>
                <a:gd name="T81" fmla="*/ 24 h 84"/>
                <a:gd name="T82" fmla="*/ 20 w 22"/>
                <a:gd name="T83" fmla="*/ 20 h 84"/>
                <a:gd name="T84" fmla="*/ 20 w 22"/>
                <a:gd name="T85" fmla="*/ 17 h 84"/>
                <a:gd name="T86" fmla="*/ 20 w 22"/>
                <a:gd name="T87" fmla="*/ 13 h 84"/>
                <a:gd name="T88" fmla="*/ 20 w 22"/>
                <a:gd name="T89" fmla="*/ 11 h 84"/>
                <a:gd name="T90" fmla="*/ 20 w 22"/>
                <a:gd name="T91" fmla="*/ 6 h 84"/>
                <a:gd name="T92" fmla="*/ 19 w 22"/>
                <a:gd name="T93" fmla="*/ 4 h 84"/>
                <a:gd name="T94" fmla="*/ 19 w 22"/>
                <a:gd name="T95" fmla="*/ 2 h 84"/>
                <a:gd name="T96" fmla="*/ 19 w 22"/>
                <a:gd name="T97" fmla="*/ 0 h 84"/>
                <a:gd name="T98" fmla="*/ 2 w 22"/>
                <a:gd name="T99" fmla="*/ 0 h 84"/>
                <a:gd name="T100" fmla="*/ 2 w 22"/>
                <a:gd name="T10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84">
                  <a:moveTo>
                    <a:pt x="2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2" y="75"/>
                  </a:lnTo>
                  <a:lnTo>
                    <a:pt x="4" y="78"/>
                  </a:lnTo>
                  <a:lnTo>
                    <a:pt x="8" y="82"/>
                  </a:lnTo>
                  <a:lnTo>
                    <a:pt x="9" y="84"/>
                  </a:lnTo>
                  <a:lnTo>
                    <a:pt x="13" y="84"/>
                  </a:lnTo>
                  <a:lnTo>
                    <a:pt x="15" y="80"/>
                  </a:lnTo>
                  <a:lnTo>
                    <a:pt x="17" y="76"/>
                  </a:lnTo>
                  <a:lnTo>
                    <a:pt x="19" y="71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0" y="58"/>
                  </a:lnTo>
                  <a:lnTo>
                    <a:pt x="20" y="55"/>
                  </a:lnTo>
                  <a:lnTo>
                    <a:pt x="22" y="53"/>
                  </a:lnTo>
                  <a:lnTo>
                    <a:pt x="22" y="47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2" y="38"/>
                  </a:lnTo>
                  <a:lnTo>
                    <a:pt x="22" y="35"/>
                  </a:lnTo>
                  <a:lnTo>
                    <a:pt x="22" y="31"/>
                  </a:lnTo>
                  <a:lnTo>
                    <a:pt x="20" y="27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66"/>
            <p:cNvSpPr>
              <a:spLocks/>
            </p:cNvSpPr>
            <p:nvPr/>
          </p:nvSpPr>
          <p:spPr bwMode="auto">
            <a:xfrm>
              <a:off x="2192" y="2233"/>
              <a:ext cx="27" cy="160"/>
            </a:xfrm>
            <a:custGeom>
              <a:avLst/>
              <a:gdLst>
                <a:gd name="T0" fmla="*/ 4 w 22"/>
                <a:gd name="T1" fmla="*/ 0 h 153"/>
                <a:gd name="T2" fmla="*/ 2 w 22"/>
                <a:gd name="T3" fmla="*/ 10 h 153"/>
                <a:gd name="T4" fmla="*/ 2 w 22"/>
                <a:gd name="T5" fmla="*/ 17 h 153"/>
                <a:gd name="T6" fmla="*/ 2 w 22"/>
                <a:gd name="T7" fmla="*/ 28 h 153"/>
                <a:gd name="T8" fmla="*/ 0 w 22"/>
                <a:gd name="T9" fmla="*/ 37 h 153"/>
                <a:gd name="T10" fmla="*/ 0 w 22"/>
                <a:gd name="T11" fmla="*/ 44 h 153"/>
                <a:gd name="T12" fmla="*/ 0 w 22"/>
                <a:gd name="T13" fmla="*/ 51 h 153"/>
                <a:gd name="T14" fmla="*/ 0 w 22"/>
                <a:gd name="T15" fmla="*/ 59 h 153"/>
                <a:gd name="T16" fmla="*/ 0 w 22"/>
                <a:gd name="T17" fmla="*/ 64 h 153"/>
                <a:gd name="T18" fmla="*/ 0 w 22"/>
                <a:gd name="T19" fmla="*/ 73 h 153"/>
                <a:gd name="T20" fmla="*/ 0 w 22"/>
                <a:gd name="T21" fmla="*/ 80 h 153"/>
                <a:gd name="T22" fmla="*/ 0 w 22"/>
                <a:gd name="T23" fmla="*/ 86 h 153"/>
                <a:gd name="T24" fmla="*/ 0 w 22"/>
                <a:gd name="T25" fmla="*/ 93 h 153"/>
                <a:gd name="T26" fmla="*/ 0 w 22"/>
                <a:gd name="T27" fmla="*/ 100 h 153"/>
                <a:gd name="T28" fmla="*/ 0 w 22"/>
                <a:gd name="T29" fmla="*/ 108 h 153"/>
                <a:gd name="T30" fmla="*/ 0 w 22"/>
                <a:gd name="T31" fmla="*/ 113 h 153"/>
                <a:gd name="T32" fmla="*/ 0 w 22"/>
                <a:gd name="T33" fmla="*/ 122 h 153"/>
                <a:gd name="T34" fmla="*/ 0 w 22"/>
                <a:gd name="T35" fmla="*/ 133 h 153"/>
                <a:gd name="T36" fmla="*/ 2 w 22"/>
                <a:gd name="T37" fmla="*/ 142 h 153"/>
                <a:gd name="T38" fmla="*/ 8 w 22"/>
                <a:gd name="T39" fmla="*/ 151 h 153"/>
                <a:gd name="T40" fmla="*/ 13 w 22"/>
                <a:gd name="T41" fmla="*/ 151 h 153"/>
                <a:gd name="T42" fmla="*/ 17 w 22"/>
                <a:gd name="T43" fmla="*/ 142 h 153"/>
                <a:gd name="T44" fmla="*/ 19 w 22"/>
                <a:gd name="T45" fmla="*/ 133 h 153"/>
                <a:gd name="T46" fmla="*/ 20 w 22"/>
                <a:gd name="T47" fmla="*/ 122 h 153"/>
                <a:gd name="T48" fmla="*/ 20 w 22"/>
                <a:gd name="T49" fmla="*/ 113 h 153"/>
                <a:gd name="T50" fmla="*/ 20 w 22"/>
                <a:gd name="T51" fmla="*/ 108 h 153"/>
                <a:gd name="T52" fmla="*/ 20 w 22"/>
                <a:gd name="T53" fmla="*/ 100 h 153"/>
                <a:gd name="T54" fmla="*/ 20 w 22"/>
                <a:gd name="T55" fmla="*/ 93 h 153"/>
                <a:gd name="T56" fmla="*/ 22 w 22"/>
                <a:gd name="T57" fmla="*/ 86 h 153"/>
                <a:gd name="T58" fmla="*/ 22 w 22"/>
                <a:gd name="T59" fmla="*/ 80 h 153"/>
                <a:gd name="T60" fmla="*/ 22 w 22"/>
                <a:gd name="T61" fmla="*/ 73 h 153"/>
                <a:gd name="T62" fmla="*/ 22 w 22"/>
                <a:gd name="T63" fmla="*/ 64 h 153"/>
                <a:gd name="T64" fmla="*/ 22 w 22"/>
                <a:gd name="T65" fmla="*/ 59 h 153"/>
                <a:gd name="T66" fmla="*/ 22 w 22"/>
                <a:gd name="T67" fmla="*/ 51 h 153"/>
                <a:gd name="T68" fmla="*/ 20 w 22"/>
                <a:gd name="T69" fmla="*/ 44 h 153"/>
                <a:gd name="T70" fmla="*/ 20 w 22"/>
                <a:gd name="T71" fmla="*/ 37 h 153"/>
                <a:gd name="T72" fmla="*/ 20 w 22"/>
                <a:gd name="T73" fmla="*/ 28 h 153"/>
                <a:gd name="T74" fmla="*/ 20 w 22"/>
                <a:gd name="T75" fmla="*/ 17 h 153"/>
                <a:gd name="T76" fmla="*/ 20 w 22"/>
                <a:gd name="T77" fmla="*/ 10 h 153"/>
                <a:gd name="T78" fmla="*/ 20 w 22"/>
                <a:gd name="T79" fmla="*/ 0 h 153"/>
                <a:gd name="T80" fmla="*/ 4 w 22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153">
                  <a:moveTo>
                    <a:pt x="4" y="0"/>
                  </a:moveTo>
                  <a:lnTo>
                    <a:pt x="4" y="0"/>
                  </a:lnTo>
                  <a:lnTo>
                    <a:pt x="4" y="6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2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4" y="146"/>
                  </a:lnTo>
                  <a:lnTo>
                    <a:pt x="8" y="151"/>
                  </a:lnTo>
                  <a:lnTo>
                    <a:pt x="11" y="153"/>
                  </a:lnTo>
                  <a:lnTo>
                    <a:pt x="13" y="151"/>
                  </a:lnTo>
                  <a:lnTo>
                    <a:pt x="17" y="146"/>
                  </a:lnTo>
                  <a:lnTo>
                    <a:pt x="17" y="142"/>
                  </a:lnTo>
                  <a:lnTo>
                    <a:pt x="19" y="138"/>
                  </a:lnTo>
                  <a:lnTo>
                    <a:pt x="19" y="133"/>
                  </a:lnTo>
                  <a:lnTo>
                    <a:pt x="20" y="129"/>
                  </a:lnTo>
                  <a:lnTo>
                    <a:pt x="20" y="122"/>
                  </a:lnTo>
                  <a:lnTo>
                    <a:pt x="20" y="117"/>
                  </a:lnTo>
                  <a:lnTo>
                    <a:pt x="20" y="113"/>
                  </a:lnTo>
                  <a:lnTo>
                    <a:pt x="20" y="111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7"/>
                  </a:lnTo>
                  <a:lnTo>
                    <a:pt x="20" y="93"/>
                  </a:lnTo>
                  <a:lnTo>
                    <a:pt x="22" y="89"/>
                  </a:lnTo>
                  <a:lnTo>
                    <a:pt x="22" y="86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7"/>
                  </a:lnTo>
                  <a:lnTo>
                    <a:pt x="22" y="73"/>
                  </a:lnTo>
                  <a:lnTo>
                    <a:pt x="22" y="69"/>
                  </a:lnTo>
                  <a:lnTo>
                    <a:pt x="22" y="64"/>
                  </a:lnTo>
                  <a:lnTo>
                    <a:pt x="22" y="62"/>
                  </a:lnTo>
                  <a:lnTo>
                    <a:pt x="22" y="59"/>
                  </a:lnTo>
                  <a:lnTo>
                    <a:pt x="22" y="55"/>
                  </a:lnTo>
                  <a:lnTo>
                    <a:pt x="22" y="51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67"/>
            <p:cNvSpPr>
              <a:spLocks/>
            </p:cNvSpPr>
            <p:nvPr/>
          </p:nvSpPr>
          <p:spPr bwMode="auto">
            <a:xfrm>
              <a:off x="3134" y="2704"/>
              <a:ext cx="27" cy="127"/>
            </a:xfrm>
            <a:custGeom>
              <a:avLst/>
              <a:gdLst>
                <a:gd name="T0" fmla="*/ 2 w 22"/>
                <a:gd name="T1" fmla="*/ 0 h 123"/>
                <a:gd name="T2" fmla="*/ 0 w 22"/>
                <a:gd name="T3" fmla="*/ 0 h 123"/>
                <a:gd name="T4" fmla="*/ 0 w 22"/>
                <a:gd name="T5" fmla="*/ 3 h 123"/>
                <a:gd name="T6" fmla="*/ 0 w 22"/>
                <a:gd name="T7" fmla="*/ 7 h 123"/>
                <a:gd name="T8" fmla="*/ 0 w 22"/>
                <a:gd name="T9" fmla="*/ 10 h 123"/>
                <a:gd name="T10" fmla="*/ 0 w 22"/>
                <a:gd name="T11" fmla="*/ 14 h 123"/>
                <a:gd name="T12" fmla="*/ 0 w 22"/>
                <a:gd name="T13" fmla="*/ 19 h 123"/>
                <a:gd name="T14" fmla="*/ 0 w 22"/>
                <a:gd name="T15" fmla="*/ 23 h 123"/>
                <a:gd name="T16" fmla="*/ 0 w 22"/>
                <a:gd name="T17" fmla="*/ 29 h 123"/>
                <a:gd name="T18" fmla="*/ 0 w 22"/>
                <a:gd name="T19" fmla="*/ 34 h 123"/>
                <a:gd name="T20" fmla="*/ 0 w 22"/>
                <a:gd name="T21" fmla="*/ 41 h 123"/>
                <a:gd name="T22" fmla="*/ 0 w 22"/>
                <a:gd name="T23" fmla="*/ 45 h 123"/>
                <a:gd name="T24" fmla="*/ 0 w 22"/>
                <a:gd name="T25" fmla="*/ 52 h 123"/>
                <a:gd name="T26" fmla="*/ 0 w 22"/>
                <a:gd name="T27" fmla="*/ 54 h 123"/>
                <a:gd name="T28" fmla="*/ 0 w 22"/>
                <a:gd name="T29" fmla="*/ 58 h 123"/>
                <a:gd name="T30" fmla="*/ 0 w 22"/>
                <a:gd name="T31" fmla="*/ 61 h 123"/>
                <a:gd name="T32" fmla="*/ 0 w 22"/>
                <a:gd name="T33" fmla="*/ 65 h 123"/>
                <a:gd name="T34" fmla="*/ 0 w 22"/>
                <a:gd name="T35" fmla="*/ 70 h 123"/>
                <a:gd name="T36" fmla="*/ 0 w 22"/>
                <a:gd name="T37" fmla="*/ 76 h 123"/>
                <a:gd name="T38" fmla="*/ 2 w 22"/>
                <a:gd name="T39" fmla="*/ 81 h 123"/>
                <a:gd name="T40" fmla="*/ 2 w 22"/>
                <a:gd name="T41" fmla="*/ 88 h 123"/>
                <a:gd name="T42" fmla="*/ 2 w 22"/>
                <a:gd name="T43" fmla="*/ 92 h 123"/>
                <a:gd name="T44" fmla="*/ 2 w 22"/>
                <a:gd name="T45" fmla="*/ 98 h 123"/>
                <a:gd name="T46" fmla="*/ 4 w 22"/>
                <a:gd name="T47" fmla="*/ 103 h 123"/>
                <a:gd name="T48" fmla="*/ 4 w 22"/>
                <a:gd name="T49" fmla="*/ 108 h 123"/>
                <a:gd name="T50" fmla="*/ 6 w 22"/>
                <a:gd name="T51" fmla="*/ 112 h 123"/>
                <a:gd name="T52" fmla="*/ 6 w 22"/>
                <a:gd name="T53" fmla="*/ 116 h 123"/>
                <a:gd name="T54" fmla="*/ 8 w 22"/>
                <a:gd name="T55" fmla="*/ 118 h 123"/>
                <a:gd name="T56" fmla="*/ 9 w 22"/>
                <a:gd name="T57" fmla="*/ 121 h 123"/>
                <a:gd name="T58" fmla="*/ 11 w 22"/>
                <a:gd name="T59" fmla="*/ 123 h 123"/>
                <a:gd name="T60" fmla="*/ 15 w 22"/>
                <a:gd name="T61" fmla="*/ 123 h 123"/>
                <a:gd name="T62" fmla="*/ 17 w 22"/>
                <a:gd name="T63" fmla="*/ 121 h 123"/>
                <a:gd name="T64" fmla="*/ 19 w 22"/>
                <a:gd name="T65" fmla="*/ 116 h 123"/>
                <a:gd name="T66" fmla="*/ 20 w 22"/>
                <a:gd name="T67" fmla="*/ 112 h 123"/>
                <a:gd name="T68" fmla="*/ 20 w 22"/>
                <a:gd name="T69" fmla="*/ 108 h 123"/>
                <a:gd name="T70" fmla="*/ 20 w 22"/>
                <a:gd name="T71" fmla="*/ 103 h 123"/>
                <a:gd name="T72" fmla="*/ 22 w 22"/>
                <a:gd name="T73" fmla="*/ 99 h 123"/>
                <a:gd name="T74" fmla="*/ 22 w 22"/>
                <a:gd name="T75" fmla="*/ 94 h 123"/>
                <a:gd name="T76" fmla="*/ 22 w 22"/>
                <a:gd name="T77" fmla="*/ 90 h 123"/>
                <a:gd name="T78" fmla="*/ 22 w 22"/>
                <a:gd name="T79" fmla="*/ 85 h 123"/>
                <a:gd name="T80" fmla="*/ 22 w 22"/>
                <a:gd name="T81" fmla="*/ 79 h 123"/>
                <a:gd name="T82" fmla="*/ 22 w 22"/>
                <a:gd name="T83" fmla="*/ 74 h 123"/>
                <a:gd name="T84" fmla="*/ 22 w 22"/>
                <a:gd name="T85" fmla="*/ 69 h 123"/>
                <a:gd name="T86" fmla="*/ 22 w 22"/>
                <a:gd name="T87" fmla="*/ 63 h 123"/>
                <a:gd name="T88" fmla="*/ 22 w 22"/>
                <a:gd name="T89" fmla="*/ 58 h 123"/>
                <a:gd name="T90" fmla="*/ 22 w 22"/>
                <a:gd name="T91" fmla="*/ 52 h 123"/>
                <a:gd name="T92" fmla="*/ 22 w 22"/>
                <a:gd name="T93" fmla="*/ 45 h 123"/>
                <a:gd name="T94" fmla="*/ 20 w 22"/>
                <a:gd name="T95" fmla="*/ 41 h 123"/>
                <a:gd name="T96" fmla="*/ 20 w 22"/>
                <a:gd name="T97" fmla="*/ 36 h 123"/>
                <a:gd name="T98" fmla="*/ 20 w 22"/>
                <a:gd name="T99" fmla="*/ 30 h 123"/>
                <a:gd name="T100" fmla="*/ 20 w 22"/>
                <a:gd name="T101" fmla="*/ 25 h 123"/>
                <a:gd name="T102" fmla="*/ 19 w 22"/>
                <a:gd name="T103" fmla="*/ 19 h 123"/>
                <a:gd name="T104" fmla="*/ 19 w 22"/>
                <a:gd name="T105" fmla="*/ 16 h 123"/>
                <a:gd name="T106" fmla="*/ 19 w 22"/>
                <a:gd name="T107" fmla="*/ 12 h 123"/>
                <a:gd name="T108" fmla="*/ 19 w 22"/>
                <a:gd name="T109" fmla="*/ 9 h 123"/>
                <a:gd name="T110" fmla="*/ 19 w 22"/>
                <a:gd name="T111" fmla="*/ 5 h 123"/>
                <a:gd name="T112" fmla="*/ 19 w 22"/>
                <a:gd name="T113" fmla="*/ 3 h 123"/>
                <a:gd name="T114" fmla="*/ 19 w 22"/>
                <a:gd name="T115" fmla="*/ 0 h 123"/>
                <a:gd name="T116" fmla="*/ 19 w 22"/>
                <a:gd name="T117" fmla="*/ 0 h 123"/>
                <a:gd name="T118" fmla="*/ 2 w 22"/>
                <a:gd name="T119" fmla="*/ 0 h 123"/>
                <a:gd name="T120" fmla="*/ 2 w 22"/>
                <a:gd name="T1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123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2" y="81"/>
                  </a:lnTo>
                  <a:lnTo>
                    <a:pt x="2" y="88"/>
                  </a:lnTo>
                  <a:lnTo>
                    <a:pt x="2" y="92"/>
                  </a:lnTo>
                  <a:lnTo>
                    <a:pt x="2" y="98"/>
                  </a:lnTo>
                  <a:lnTo>
                    <a:pt x="4" y="103"/>
                  </a:lnTo>
                  <a:lnTo>
                    <a:pt x="4" y="108"/>
                  </a:lnTo>
                  <a:lnTo>
                    <a:pt x="6" y="112"/>
                  </a:lnTo>
                  <a:lnTo>
                    <a:pt x="6" y="116"/>
                  </a:lnTo>
                  <a:lnTo>
                    <a:pt x="8" y="118"/>
                  </a:lnTo>
                  <a:lnTo>
                    <a:pt x="9" y="121"/>
                  </a:lnTo>
                  <a:lnTo>
                    <a:pt x="11" y="123"/>
                  </a:lnTo>
                  <a:lnTo>
                    <a:pt x="15" y="123"/>
                  </a:lnTo>
                  <a:lnTo>
                    <a:pt x="17" y="121"/>
                  </a:lnTo>
                  <a:lnTo>
                    <a:pt x="19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3"/>
                  </a:lnTo>
                  <a:lnTo>
                    <a:pt x="22" y="99"/>
                  </a:lnTo>
                  <a:lnTo>
                    <a:pt x="22" y="94"/>
                  </a:lnTo>
                  <a:lnTo>
                    <a:pt x="22" y="90"/>
                  </a:lnTo>
                  <a:lnTo>
                    <a:pt x="22" y="85"/>
                  </a:lnTo>
                  <a:lnTo>
                    <a:pt x="22" y="79"/>
                  </a:lnTo>
                  <a:lnTo>
                    <a:pt x="22" y="74"/>
                  </a:lnTo>
                  <a:lnTo>
                    <a:pt x="22" y="69"/>
                  </a:lnTo>
                  <a:lnTo>
                    <a:pt x="22" y="63"/>
                  </a:lnTo>
                  <a:lnTo>
                    <a:pt x="22" y="58"/>
                  </a:lnTo>
                  <a:lnTo>
                    <a:pt x="22" y="52"/>
                  </a:lnTo>
                  <a:lnTo>
                    <a:pt x="22" y="45"/>
                  </a:lnTo>
                  <a:lnTo>
                    <a:pt x="20" y="41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20" y="25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68"/>
            <p:cNvSpPr>
              <a:spLocks/>
            </p:cNvSpPr>
            <p:nvPr/>
          </p:nvSpPr>
          <p:spPr bwMode="auto">
            <a:xfrm>
              <a:off x="3134" y="2927"/>
              <a:ext cx="31" cy="170"/>
            </a:xfrm>
            <a:custGeom>
              <a:avLst/>
              <a:gdLst>
                <a:gd name="T0" fmla="*/ 0 w 25"/>
                <a:gd name="T1" fmla="*/ 0 h 163"/>
                <a:gd name="T2" fmla="*/ 0 w 25"/>
                <a:gd name="T3" fmla="*/ 3 h 163"/>
                <a:gd name="T4" fmla="*/ 0 w 25"/>
                <a:gd name="T5" fmla="*/ 10 h 163"/>
                <a:gd name="T6" fmla="*/ 0 w 25"/>
                <a:gd name="T7" fmla="*/ 20 h 163"/>
                <a:gd name="T8" fmla="*/ 0 w 25"/>
                <a:gd name="T9" fmla="*/ 29 h 163"/>
                <a:gd name="T10" fmla="*/ 0 w 25"/>
                <a:gd name="T11" fmla="*/ 36 h 163"/>
                <a:gd name="T12" fmla="*/ 0 w 25"/>
                <a:gd name="T13" fmla="*/ 41 h 163"/>
                <a:gd name="T14" fmla="*/ 0 w 25"/>
                <a:gd name="T15" fmla="*/ 49 h 163"/>
                <a:gd name="T16" fmla="*/ 0 w 25"/>
                <a:gd name="T17" fmla="*/ 56 h 163"/>
                <a:gd name="T18" fmla="*/ 0 w 25"/>
                <a:gd name="T19" fmla="*/ 65 h 163"/>
                <a:gd name="T20" fmla="*/ 0 w 25"/>
                <a:gd name="T21" fmla="*/ 72 h 163"/>
                <a:gd name="T22" fmla="*/ 1 w 25"/>
                <a:gd name="T23" fmla="*/ 79 h 163"/>
                <a:gd name="T24" fmla="*/ 1 w 25"/>
                <a:gd name="T25" fmla="*/ 87 h 163"/>
                <a:gd name="T26" fmla="*/ 1 w 25"/>
                <a:gd name="T27" fmla="*/ 96 h 163"/>
                <a:gd name="T28" fmla="*/ 1 w 25"/>
                <a:gd name="T29" fmla="*/ 103 h 163"/>
                <a:gd name="T30" fmla="*/ 1 w 25"/>
                <a:gd name="T31" fmla="*/ 110 h 163"/>
                <a:gd name="T32" fmla="*/ 3 w 25"/>
                <a:gd name="T33" fmla="*/ 118 h 163"/>
                <a:gd name="T34" fmla="*/ 3 w 25"/>
                <a:gd name="T35" fmla="*/ 125 h 163"/>
                <a:gd name="T36" fmla="*/ 3 w 25"/>
                <a:gd name="T37" fmla="*/ 130 h 163"/>
                <a:gd name="T38" fmla="*/ 5 w 25"/>
                <a:gd name="T39" fmla="*/ 138 h 163"/>
                <a:gd name="T40" fmla="*/ 7 w 25"/>
                <a:gd name="T41" fmla="*/ 145 h 163"/>
                <a:gd name="T42" fmla="*/ 9 w 25"/>
                <a:gd name="T43" fmla="*/ 154 h 163"/>
                <a:gd name="T44" fmla="*/ 12 w 25"/>
                <a:gd name="T45" fmla="*/ 163 h 163"/>
                <a:gd name="T46" fmla="*/ 18 w 25"/>
                <a:gd name="T47" fmla="*/ 161 h 163"/>
                <a:gd name="T48" fmla="*/ 20 w 25"/>
                <a:gd name="T49" fmla="*/ 156 h 163"/>
                <a:gd name="T50" fmla="*/ 21 w 25"/>
                <a:gd name="T51" fmla="*/ 148 h 163"/>
                <a:gd name="T52" fmla="*/ 23 w 25"/>
                <a:gd name="T53" fmla="*/ 139 h 163"/>
                <a:gd name="T54" fmla="*/ 23 w 25"/>
                <a:gd name="T55" fmla="*/ 130 h 163"/>
                <a:gd name="T56" fmla="*/ 23 w 25"/>
                <a:gd name="T57" fmla="*/ 123 h 163"/>
                <a:gd name="T58" fmla="*/ 25 w 25"/>
                <a:gd name="T59" fmla="*/ 118 h 163"/>
                <a:gd name="T60" fmla="*/ 25 w 25"/>
                <a:gd name="T61" fmla="*/ 110 h 163"/>
                <a:gd name="T62" fmla="*/ 25 w 25"/>
                <a:gd name="T63" fmla="*/ 103 h 163"/>
                <a:gd name="T64" fmla="*/ 25 w 25"/>
                <a:gd name="T65" fmla="*/ 96 h 163"/>
                <a:gd name="T66" fmla="*/ 25 w 25"/>
                <a:gd name="T67" fmla="*/ 89 h 163"/>
                <a:gd name="T68" fmla="*/ 25 w 25"/>
                <a:gd name="T69" fmla="*/ 81 h 163"/>
                <a:gd name="T70" fmla="*/ 25 w 25"/>
                <a:gd name="T71" fmla="*/ 74 h 163"/>
                <a:gd name="T72" fmla="*/ 25 w 25"/>
                <a:gd name="T73" fmla="*/ 67 h 163"/>
                <a:gd name="T74" fmla="*/ 25 w 25"/>
                <a:gd name="T75" fmla="*/ 60 h 163"/>
                <a:gd name="T76" fmla="*/ 25 w 25"/>
                <a:gd name="T77" fmla="*/ 52 h 163"/>
                <a:gd name="T78" fmla="*/ 23 w 25"/>
                <a:gd name="T79" fmla="*/ 47 h 163"/>
                <a:gd name="T80" fmla="*/ 23 w 25"/>
                <a:gd name="T81" fmla="*/ 40 h 163"/>
                <a:gd name="T82" fmla="*/ 23 w 25"/>
                <a:gd name="T83" fmla="*/ 32 h 163"/>
                <a:gd name="T84" fmla="*/ 23 w 25"/>
                <a:gd name="T85" fmla="*/ 27 h 163"/>
                <a:gd name="T86" fmla="*/ 23 w 25"/>
                <a:gd name="T87" fmla="*/ 20 h 163"/>
                <a:gd name="T88" fmla="*/ 21 w 25"/>
                <a:gd name="T89" fmla="*/ 10 h 163"/>
                <a:gd name="T90" fmla="*/ 21 w 25"/>
                <a:gd name="T91" fmla="*/ 3 h 163"/>
                <a:gd name="T92" fmla="*/ 1 w 25"/>
                <a:gd name="T9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" h="163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92"/>
                  </a:lnTo>
                  <a:lnTo>
                    <a:pt x="1" y="96"/>
                  </a:lnTo>
                  <a:lnTo>
                    <a:pt x="1" y="99"/>
                  </a:lnTo>
                  <a:lnTo>
                    <a:pt x="1" y="103"/>
                  </a:lnTo>
                  <a:lnTo>
                    <a:pt x="1" y="107"/>
                  </a:lnTo>
                  <a:lnTo>
                    <a:pt x="1" y="110"/>
                  </a:lnTo>
                  <a:lnTo>
                    <a:pt x="3" y="114"/>
                  </a:lnTo>
                  <a:lnTo>
                    <a:pt x="3" y="118"/>
                  </a:lnTo>
                  <a:lnTo>
                    <a:pt x="3" y="121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3" y="130"/>
                  </a:lnTo>
                  <a:lnTo>
                    <a:pt x="5" y="134"/>
                  </a:lnTo>
                  <a:lnTo>
                    <a:pt x="5" y="138"/>
                  </a:lnTo>
                  <a:lnTo>
                    <a:pt x="5" y="141"/>
                  </a:lnTo>
                  <a:lnTo>
                    <a:pt x="7" y="145"/>
                  </a:lnTo>
                  <a:lnTo>
                    <a:pt x="7" y="150"/>
                  </a:lnTo>
                  <a:lnTo>
                    <a:pt x="9" y="154"/>
                  </a:lnTo>
                  <a:lnTo>
                    <a:pt x="10" y="159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20" y="156"/>
                  </a:lnTo>
                  <a:lnTo>
                    <a:pt x="20" y="154"/>
                  </a:lnTo>
                  <a:lnTo>
                    <a:pt x="21" y="148"/>
                  </a:lnTo>
                  <a:lnTo>
                    <a:pt x="21" y="145"/>
                  </a:lnTo>
                  <a:lnTo>
                    <a:pt x="23" y="139"/>
                  </a:lnTo>
                  <a:lnTo>
                    <a:pt x="23" y="134"/>
                  </a:lnTo>
                  <a:lnTo>
                    <a:pt x="23" y="130"/>
                  </a:lnTo>
                  <a:lnTo>
                    <a:pt x="23" y="127"/>
                  </a:lnTo>
                  <a:lnTo>
                    <a:pt x="23" y="123"/>
                  </a:lnTo>
                  <a:lnTo>
                    <a:pt x="25" y="121"/>
                  </a:lnTo>
                  <a:lnTo>
                    <a:pt x="25" y="118"/>
                  </a:lnTo>
                  <a:lnTo>
                    <a:pt x="25" y="114"/>
                  </a:lnTo>
                  <a:lnTo>
                    <a:pt x="25" y="110"/>
                  </a:lnTo>
                  <a:lnTo>
                    <a:pt x="25" y="107"/>
                  </a:lnTo>
                  <a:lnTo>
                    <a:pt x="25" y="103"/>
                  </a:lnTo>
                  <a:lnTo>
                    <a:pt x="25" y="99"/>
                  </a:lnTo>
                  <a:lnTo>
                    <a:pt x="25" y="96"/>
                  </a:lnTo>
                  <a:lnTo>
                    <a:pt x="25" y="92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5" y="81"/>
                  </a:lnTo>
                  <a:lnTo>
                    <a:pt x="25" y="78"/>
                  </a:lnTo>
                  <a:lnTo>
                    <a:pt x="25" y="74"/>
                  </a:lnTo>
                  <a:lnTo>
                    <a:pt x="25" y="70"/>
                  </a:lnTo>
                  <a:lnTo>
                    <a:pt x="25" y="67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5" y="56"/>
                  </a:lnTo>
                  <a:lnTo>
                    <a:pt x="25" y="52"/>
                  </a:lnTo>
                  <a:lnTo>
                    <a:pt x="25" y="49"/>
                  </a:lnTo>
                  <a:lnTo>
                    <a:pt x="23" y="47"/>
                  </a:lnTo>
                  <a:lnTo>
                    <a:pt x="23" y="43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3" y="30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69"/>
            <p:cNvSpPr>
              <a:spLocks/>
            </p:cNvSpPr>
            <p:nvPr/>
          </p:nvSpPr>
          <p:spPr bwMode="auto">
            <a:xfrm>
              <a:off x="3134" y="3164"/>
              <a:ext cx="33" cy="91"/>
            </a:xfrm>
            <a:custGeom>
              <a:avLst/>
              <a:gdLst>
                <a:gd name="T0" fmla="*/ 2 w 26"/>
                <a:gd name="T1" fmla="*/ 0 h 88"/>
                <a:gd name="T2" fmla="*/ 0 w 26"/>
                <a:gd name="T3" fmla="*/ 0 h 88"/>
                <a:gd name="T4" fmla="*/ 0 w 26"/>
                <a:gd name="T5" fmla="*/ 4 h 88"/>
                <a:gd name="T6" fmla="*/ 0 w 26"/>
                <a:gd name="T7" fmla="*/ 6 h 88"/>
                <a:gd name="T8" fmla="*/ 0 w 26"/>
                <a:gd name="T9" fmla="*/ 8 h 88"/>
                <a:gd name="T10" fmla="*/ 0 w 26"/>
                <a:gd name="T11" fmla="*/ 11 h 88"/>
                <a:gd name="T12" fmla="*/ 0 w 26"/>
                <a:gd name="T13" fmla="*/ 15 h 88"/>
                <a:gd name="T14" fmla="*/ 0 w 26"/>
                <a:gd name="T15" fmla="*/ 17 h 88"/>
                <a:gd name="T16" fmla="*/ 0 w 26"/>
                <a:gd name="T17" fmla="*/ 20 h 88"/>
                <a:gd name="T18" fmla="*/ 0 w 26"/>
                <a:gd name="T19" fmla="*/ 24 h 88"/>
                <a:gd name="T20" fmla="*/ 0 w 26"/>
                <a:gd name="T21" fmla="*/ 29 h 88"/>
                <a:gd name="T22" fmla="*/ 0 w 26"/>
                <a:gd name="T23" fmla="*/ 33 h 88"/>
                <a:gd name="T24" fmla="*/ 0 w 26"/>
                <a:gd name="T25" fmla="*/ 37 h 88"/>
                <a:gd name="T26" fmla="*/ 0 w 26"/>
                <a:gd name="T27" fmla="*/ 42 h 88"/>
                <a:gd name="T28" fmla="*/ 0 w 26"/>
                <a:gd name="T29" fmla="*/ 46 h 88"/>
                <a:gd name="T30" fmla="*/ 0 w 26"/>
                <a:gd name="T31" fmla="*/ 51 h 88"/>
                <a:gd name="T32" fmla="*/ 0 w 26"/>
                <a:gd name="T33" fmla="*/ 55 h 88"/>
                <a:gd name="T34" fmla="*/ 2 w 26"/>
                <a:gd name="T35" fmla="*/ 58 h 88"/>
                <a:gd name="T36" fmla="*/ 2 w 26"/>
                <a:gd name="T37" fmla="*/ 62 h 88"/>
                <a:gd name="T38" fmla="*/ 2 w 26"/>
                <a:gd name="T39" fmla="*/ 66 h 88"/>
                <a:gd name="T40" fmla="*/ 2 w 26"/>
                <a:gd name="T41" fmla="*/ 69 h 88"/>
                <a:gd name="T42" fmla="*/ 4 w 26"/>
                <a:gd name="T43" fmla="*/ 73 h 88"/>
                <a:gd name="T44" fmla="*/ 4 w 26"/>
                <a:gd name="T45" fmla="*/ 77 h 88"/>
                <a:gd name="T46" fmla="*/ 6 w 26"/>
                <a:gd name="T47" fmla="*/ 82 h 88"/>
                <a:gd name="T48" fmla="*/ 9 w 26"/>
                <a:gd name="T49" fmla="*/ 86 h 88"/>
                <a:gd name="T50" fmla="*/ 11 w 26"/>
                <a:gd name="T51" fmla="*/ 88 h 88"/>
                <a:gd name="T52" fmla="*/ 15 w 26"/>
                <a:gd name="T53" fmla="*/ 88 h 88"/>
                <a:gd name="T54" fmla="*/ 17 w 26"/>
                <a:gd name="T55" fmla="*/ 84 h 88"/>
                <a:gd name="T56" fmla="*/ 20 w 26"/>
                <a:gd name="T57" fmla="*/ 80 h 88"/>
                <a:gd name="T58" fmla="*/ 22 w 26"/>
                <a:gd name="T59" fmla="*/ 75 h 88"/>
                <a:gd name="T60" fmla="*/ 24 w 26"/>
                <a:gd name="T61" fmla="*/ 69 h 88"/>
                <a:gd name="T62" fmla="*/ 24 w 26"/>
                <a:gd name="T63" fmla="*/ 66 h 88"/>
                <a:gd name="T64" fmla="*/ 24 w 26"/>
                <a:gd name="T65" fmla="*/ 62 h 88"/>
                <a:gd name="T66" fmla="*/ 24 w 26"/>
                <a:gd name="T67" fmla="*/ 58 h 88"/>
                <a:gd name="T68" fmla="*/ 24 w 26"/>
                <a:gd name="T69" fmla="*/ 55 h 88"/>
                <a:gd name="T70" fmla="*/ 24 w 26"/>
                <a:gd name="T71" fmla="*/ 51 h 88"/>
                <a:gd name="T72" fmla="*/ 24 w 26"/>
                <a:gd name="T73" fmla="*/ 48 h 88"/>
                <a:gd name="T74" fmla="*/ 24 w 26"/>
                <a:gd name="T75" fmla="*/ 44 h 88"/>
                <a:gd name="T76" fmla="*/ 26 w 26"/>
                <a:gd name="T77" fmla="*/ 40 h 88"/>
                <a:gd name="T78" fmla="*/ 24 w 26"/>
                <a:gd name="T79" fmla="*/ 37 h 88"/>
                <a:gd name="T80" fmla="*/ 24 w 26"/>
                <a:gd name="T81" fmla="*/ 33 h 88"/>
                <a:gd name="T82" fmla="*/ 24 w 26"/>
                <a:gd name="T83" fmla="*/ 29 h 88"/>
                <a:gd name="T84" fmla="*/ 24 w 26"/>
                <a:gd name="T85" fmla="*/ 26 h 88"/>
                <a:gd name="T86" fmla="*/ 24 w 26"/>
                <a:gd name="T87" fmla="*/ 22 h 88"/>
                <a:gd name="T88" fmla="*/ 24 w 26"/>
                <a:gd name="T89" fmla="*/ 19 h 88"/>
                <a:gd name="T90" fmla="*/ 24 w 26"/>
                <a:gd name="T91" fmla="*/ 15 h 88"/>
                <a:gd name="T92" fmla="*/ 24 w 26"/>
                <a:gd name="T93" fmla="*/ 13 h 88"/>
                <a:gd name="T94" fmla="*/ 24 w 26"/>
                <a:gd name="T95" fmla="*/ 8 h 88"/>
                <a:gd name="T96" fmla="*/ 22 w 26"/>
                <a:gd name="T97" fmla="*/ 4 h 88"/>
                <a:gd name="T98" fmla="*/ 22 w 26"/>
                <a:gd name="T99" fmla="*/ 2 h 88"/>
                <a:gd name="T100" fmla="*/ 22 w 26"/>
                <a:gd name="T101" fmla="*/ 2 h 88"/>
                <a:gd name="T102" fmla="*/ 2 w 26"/>
                <a:gd name="T103" fmla="*/ 0 h 88"/>
                <a:gd name="T104" fmla="*/ 2 w 26"/>
                <a:gd name="T10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88">
                  <a:moveTo>
                    <a:pt x="2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4" y="73"/>
                  </a:lnTo>
                  <a:lnTo>
                    <a:pt x="4" y="77"/>
                  </a:lnTo>
                  <a:lnTo>
                    <a:pt x="6" y="82"/>
                  </a:lnTo>
                  <a:lnTo>
                    <a:pt x="9" y="86"/>
                  </a:lnTo>
                  <a:lnTo>
                    <a:pt x="11" y="88"/>
                  </a:lnTo>
                  <a:lnTo>
                    <a:pt x="15" y="88"/>
                  </a:lnTo>
                  <a:lnTo>
                    <a:pt x="17" y="84"/>
                  </a:lnTo>
                  <a:lnTo>
                    <a:pt x="20" y="80"/>
                  </a:lnTo>
                  <a:lnTo>
                    <a:pt x="22" y="75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6" y="40"/>
                  </a:lnTo>
                  <a:lnTo>
                    <a:pt x="24" y="37"/>
                  </a:lnTo>
                  <a:lnTo>
                    <a:pt x="24" y="33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4" y="22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70"/>
            <p:cNvSpPr>
              <a:spLocks/>
            </p:cNvSpPr>
            <p:nvPr/>
          </p:nvSpPr>
          <p:spPr bwMode="auto">
            <a:xfrm>
              <a:off x="2053" y="3167"/>
              <a:ext cx="29" cy="105"/>
            </a:xfrm>
            <a:custGeom>
              <a:avLst/>
              <a:gdLst>
                <a:gd name="T0" fmla="*/ 5 w 25"/>
                <a:gd name="T1" fmla="*/ 0 h 100"/>
                <a:gd name="T2" fmla="*/ 3 w 25"/>
                <a:gd name="T3" fmla="*/ 2 h 100"/>
                <a:gd name="T4" fmla="*/ 3 w 25"/>
                <a:gd name="T5" fmla="*/ 5 h 100"/>
                <a:gd name="T6" fmla="*/ 3 w 25"/>
                <a:gd name="T7" fmla="*/ 5 h 100"/>
                <a:gd name="T8" fmla="*/ 3 w 25"/>
                <a:gd name="T9" fmla="*/ 9 h 100"/>
                <a:gd name="T10" fmla="*/ 3 w 25"/>
                <a:gd name="T11" fmla="*/ 13 h 100"/>
                <a:gd name="T12" fmla="*/ 3 w 25"/>
                <a:gd name="T13" fmla="*/ 18 h 100"/>
                <a:gd name="T14" fmla="*/ 2 w 25"/>
                <a:gd name="T15" fmla="*/ 20 h 100"/>
                <a:gd name="T16" fmla="*/ 2 w 25"/>
                <a:gd name="T17" fmla="*/ 25 h 100"/>
                <a:gd name="T18" fmla="*/ 2 w 25"/>
                <a:gd name="T19" fmla="*/ 29 h 100"/>
                <a:gd name="T20" fmla="*/ 2 w 25"/>
                <a:gd name="T21" fmla="*/ 34 h 100"/>
                <a:gd name="T22" fmla="*/ 0 w 25"/>
                <a:gd name="T23" fmla="*/ 38 h 100"/>
                <a:gd name="T24" fmla="*/ 0 w 25"/>
                <a:gd name="T25" fmla="*/ 44 h 100"/>
                <a:gd name="T26" fmla="*/ 0 w 25"/>
                <a:gd name="T27" fmla="*/ 47 h 100"/>
                <a:gd name="T28" fmla="*/ 0 w 25"/>
                <a:gd name="T29" fmla="*/ 53 h 100"/>
                <a:gd name="T30" fmla="*/ 0 w 25"/>
                <a:gd name="T31" fmla="*/ 58 h 100"/>
                <a:gd name="T32" fmla="*/ 0 w 25"/>
                <a:gd name="T33" fmla="*/ 62 h 100"/>
                <a:gd name="T34" fmla="*/ 0 w 25"/>
                <a:gd name="T35" fmla="*/ 67 h 100"/>
                <a:gd name="T36" fmla="*/ 0 w 25"/>
                <a:gd name="T37" fmla="*/ 73 h 100"/>
                <a:gd name="T38" fmla="*/ 0 w 25"/>
                <a:gd name="T39" fmla="*/ 76 h 100"/>
                <a:gd name="T40" fmla="*/ 0 w 25"/>
                <a:gd name="T41" fmla="*/ 80 h 100"/>
                <a:gd name="T42" fmla="*/ 2 w 25"/>
                <a:gd name="T43" fmla="*/ 84 h 100"/>
                <a:gd name="T44" fmla="*/ 2 w 25"/>
                <a:gd name="T45" fmla="*/ 87 h 100"/>
                <a:gd name="T46" fmla="*/ 2 w 25"/>
                <a:gd name="T47" fmla="*/ 91 h 100"/>
                <a:gd name="T48" fmla="*/ 3 w 25"/>
                <a:gd name="T49" fmla="*/ 94 h 100"/>
                <a:gd name="T50" fmla="*/ 3 w 25"/>
                <a:gd name="T51" fmla="*/ 96 h 100"/>
                <a:gd name="T52" fmla="*/ 5 w 25"/>
                <a:gd name="T53" fmla="*/ 98 h 100"/>
                <a:gd name="T54" fmla="*/ 7 w 25"/>
                <a:gd name="T55" fmla="*/ 100 h 100"/>
                <a:gd name="T56" fmla="*/ 11 w 25"/>
                <a:gd name="T57" fmla="*/ 100 h 100"/>
                <a:gd name="T58" fmla="*/ 12 w 25"/>
                <a:gd name="T59" fmla="*/ 98 h 100"/>
                <a:gd name="T60" fmla="*/ 16 w 25"/>
                <a:gd name="T61" fmla="*/ 93 h 100"/>
                <a:gd name="T62" fmla="*/ 16 w 25"/>
                <a:gd name="T63" fmla="*/ 89 h 100"/>
                <a:gd name="T64" fmla="*/ 18 w 25"/>
                <a:gd name="T65" fmla="*/ 87 h 100"/>
                <a:gd name="T66" fmla="*/ 18 w 25"/>
                <a:gd name="T67" fmla="*/ 84 h 100"/>
                <a:gd name="T68" fmla="*/ 20 w 25"/>
                <a:gd name="T69" fmla="*/ 80 h 100"/>
                <a:gd name="T70" fmla="*/ 20 w 25"/>
                <a:gd name="T71" fmla="*/ 76 h 100"/>
                <a:gd name="T72" fmla="*/ 22 w 25"/>
                <a:gd name="T73" fmla="*/ 73 h 100"/>
                <a:gd name="T74" fmla="*/ 22 w 25"/>
                <a:gd name="T75" fmla="*/ 69 h 100"/>
                <a:gd name="T76" fmla="*/ 22 w 25"/>
                <a:gd name="T77" fmla="*/ 65 h 100"/>
                <a:gd name="T78" fmla="*/ 23 w 25"/>
                <a:gd name="T79" fmla="*/ 60 h 100"/>
                <a:gd name="T80" fmla="*/ 23 w 25"/>
                <a:gd name="T81" fmla="*/ 56 h 100"/>
                <a:gd name="T82" fmla="*/ 23 w 25"/>
                <a:gd name="T83" fmla="*/ 51 h 100"/>
                <a:gd name="T84" fmla="*/ 23 w 25"/>
                <a:gd name="T85" fmla="*/ 47 h 100"/>
                <a:gd name="T86" fmla="*/ 23 w 25"/>
                <a:gd name="T87" fmla="*/ 42 h 100"/>
                <a:gd name="T88" fmla="*/ 23 w 25"/>
                <a:gd name="T89" fmla="*/ 38 h 100"/>
                <a:gd name="T90" fmla="*/ 23 w 25"/>
                <a:gd name="T91" fmla="*/ 34 h 100"/>
                <a:gd name="T92" fmla="*/ 23 w 25"/>
                <a:gd name="T93" fmla="*/ 29 h 100"/>
                <a:gd name="T94" fmla="*/ 23 w 25"/>
                <a:gd name="T95" fmla="*/ 25 h 100"/>
                <a:gd name="T96" fmla="*/ 23 w 25"/>
                <a:gd name="T97" fmla="*/ 22 h 100"/>
                <a:gd name="T98" fmla="*/ 23 w 25"/>
                <a:gd name="T99" fmla="*/ 18 h 100"/>
                <a:gd name="T100" fmla="*/ 25 w 25"/>
                <a:gd name="T101" fmla="*/ 16 h 100"/>
                <a:gd name="T102" fmla="*/ 25 w 25"/>
                <a:gd name="T103" fmla="*/ 13 h 100"/>
                <a:gd name="T104" fmla="*/ 25 w 25"/>
                <a:gd name="T105" fmla="*/ 9 h 100"/>
                <a:gd name="T106" fmla="*/ 25 w 25"/>
                <a:gd name="T107" fmla="*/ 7 h 100"/>
                <a:gd name="T108" fmla="*/ 25 w 25"/>
                <a:gd name="T109" fmla="*/ 5 h 100"/>
                <a:gd name="T110" fmla="*/ 25 w 25"/>
                <a:gd name="T111" fmla="*/ 4 h 100"/>
                <a:gd name="T112" fmla="*/ 25 w 25"/>
                <a:gd name="T113" fmla="*/ 2 h 100"/>
                <a:gd name="T114" fmla="*/ 5 w 25"/>
                <a:gd name="T115" fmla="*/ 0 h 100"/>
                <a:gd name="T116" fmla="*/ 5 w 25"/>
                <a:gd name="T1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100">
                  <a:moveTo>
                    <a:pt x="5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9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11" y="100"/>
                  </a:lnTo>
                  <a:lnTo>
                    <a:pt x="12" y="98"/>
                  </a:lnTo>
                  <a:lnTo>
                    <a:pt x="16" y="93"/>
                  </a:lnTo>
                  <a:lnTo>
                    <a:pt x="16" y="89"/>
                  </a:lnTo>
                  <a:lnTo>
                    <a:pt x="18" y="87"/>
                  </a:lnTo>
                  <a:lnTo>
                    <a:pt x="18" y="84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2" y="73"/>
                  </a:lnTo>
                  <a:lnTo>
                    <a:pt x="22" y="69"/>
                  </a:lnTo>
                  <a:lnTo>
                    <a:pt x="22" y="65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1"/>
                  </a:lnTo>
                  <a:lnTo>
                    <a:pt x="23" y="47"/>
                  </a:lnTo>
                  <a:lnTo>
                    <a:pt x="23" y="42"/>
                  </a:lnTo>
                  <a:lnTo>
                    <a:pt x="23" y="38"/>
                  </a:lnTo>
                  <a:lnTo>
                    <a:pt x="23" y="34"/>
                  </a:lnTo>
                  <a:lnTo>
                    <a:pt x="23" y="29"/>
                  </a:lnTo>
                  <a:lnTo>
                    <a:pt x="23" y="25"/>
                  </a:lnTo>
                  <a:lnTo>
                    <a:pt x="23" y="22"/>
                  </a:lnTo>
                  <a:lnTo>
                    <a:pt x="23" y="18"/>
                  </a:lnTo>
                  <a:lnTo>
                    <a:pt x="25" y="16"/>
                  </a:lnTo>
                  <a:lnTo>
                    <a:pt x="25" y="13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71"/>
            <p:cNvSpPr>
              <a:spLocks/>
            </p:cNvSpPr>
            <p:nvPr/>
          </p:nvSpPr>
          <p:spPr bwMode="auto">
            <a:xfrm>
              <a:off x="3519" y="2060"/>
              <a:ext cx="153" cy="24"/>
            </a:xfrm>
            <a:custGeom>
              <a:avLst/>
              <a:gdLst>
                <a:gd name="T0" fmla="*/ 118 w 124"/>
                <a:gd name="T1" fmla="*/ 7 h 23"/>
                <a:gd name="T2" fmla="*/ 111 w 124"/>
                <a:gd name="T3" fmla="*/ 5 h 23"/>
                <a:gd name="T4" fmla="*/ 105 w 124"/>
                <a:gd name="T5" fmla="*/ 5 h 23"/>
                <a:gd name="T6" fmla="*/ 96 w 124"/>
                <a:gd name="T7" fmla="*/ 3 h 23"/>
                <a:gd name="T8" fmla="*/ 85 w 124"/>
                <a:gd name="T9" fmla="*/ 3 h 23"/>
                <a:gd name="T10" fmla="*/ 76 w 124"/>
                <a:gd name="T11" fmla="*/ 1 h 23"/>
                <a:gd name="T12" fmla="*/ 65 w 124"/>
                <a:gd name="T13" fmla="*/ 1 h 23"/>
                <a:gd name="T14" fmla="*/ 55 w 124"/>
                <a:gd name="T15" fmla="*/ 1 h 23"/>
                <a:gd name="T16" fmla="*/ 44 w 124"/>
                <a:gd name="T17" fmla="*/ 0 h 23"/>
                <a:gd name="T18" fmla="*/ 33 w 124"/>
                <a:gd name="T19" fmla="*/ 0 h 23"/>
                <a:gd name="T20" fmla="*/ 22 w 124"/>
                <a:gd name="T21" fmla="*/ 0 h 23"/>
                <a:gd name="T22" fmla="*/ 15 w 124"/>
                <a:gd name="T23" fmla="*/ 1 h 23"/>
                <a:gd name="T24" fmla="*/ 7 w 124"/>
                <a:gd name="T25" fmla="*/ 1 h 23"/>
                <a:gd name="T26" fmla="*/ 0 w 124"/>
                <a:gd name="T27" fmla="*/ 5 h 23"/>
                <a:gd name="T28" fmla="*/ 0 w 124"/>
                <a:gd name="T29" fmla="*/ 10 h 23"/>
                <a:gd name="T30" fmla="*/ 6 w 124"/>
                <a:gd name="T31" fmla="*/ 14 h 23"/>
                <a:gd name="T32" fmla="*/ 11 w 124"/>
                <a:gd name="T33" fmla="*/ 16 h 23"/>
                <a:gd name="T34" fmla="*/ 16 w 124"/>
                <a:gd name="T35" fmla="*/ 18 h 23"/>
                <a:gd name="T36" fmla="*/ 26 w 124"/>
                <a:gd name="T37" fmla="*/ 18 h 23"/>
                <a:gd name="T38" fmla="*/ 35 w 124"/>
                <a:gd name="T39" fmla="*/ 20 h 23"/>
                <a:gd name="T40" fmla="*/ 44 w 124"/>
                <a:gd name="T41" fmla="*/ 20 h 23"/>
                <a:gd name="T42" fmla="*/ 55 w 124"/>
                <a:gd name="T43" fmla="*/ 21 h 23"/>
                <a:gd name="T44" fmla="*/ 64 w 124"/>
                <a:gd name="T45" fmla="*/ 21 h 23"/>
                <a:gd name="T46" fmla="*/ 73 w 124"/>
                <a:gd name="T47" fmla="*/ 21 h 23"/>
                <a:gd name="T48" fmla="*/ 84 w 124"/>
                <a:gd name="T49" fmla="*/ 21 h 23"/>
                <a:gd name="T50" fmla="*/ 91 w 124"/>
                <a:gd name="T51" fmla="*/ 21 h 23"/>
                <a:gd name="T52" fmla="*/ 98 w 124"/>
                <a:gd name="T53" fmla="*/ 21 h 23"/>
                <a:gd name="T54" fmla="*/ 105 w 124"/>
                <a:gd name="T55" fmla="*/ 21 h 23"/>
                <a:gd name="T56" fmla="*/ 111 w 124"/>
                <a:gd name="T57" fmla="*/ 23 h 23"/>
                <a:gd name="T58" fmla="*/ 116 w 124"/>
                <a:gd name="T59" fmla="*/ 23 h 23"/>
                <a:gd name="T60" fmla="*/ 120 w 124"/>
                <a:gd name="T61" fmla="*/ 21 h 23"/>
                <a:gd name="T62" fmla="*/ 124 w 124"/>
                <a:gd name="T63" fmla="*/ 18 h 23"/>
                <a:gd name="T64" fmla="*/ 122 w 124"/>
                <a:gd name="T65" fmla="*/ 9 h 23"/>
                <a:gd name="T66" fmla="*/ 120 w 124"/>
                <a:gd name="T6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23">
                  <a:moveTo>
                    <a:pt x="120" y="7"/>
                  </a:moveTo>
                  <a:lnTo>
                    <a:pt x="118" y="7"/>
                  </a:lnTo>
                  <a:lnTo>
                    <a:pt x="115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96" y="3"/>
                  </a:lnTo>
                  <a:lnTo>
                    <a:pt x="91" y="3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6" y="1"/>
                  </a:lnTo>
                  <a:lnTo>
                    <a:pt x="71" y="1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55" y="1"/>
                  </a:lnTo>
                  <a:lnTo>
                    <a:pt x="49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4" y="20"/>
                  </a:lnTo>
                  <a:lnTo>
                    <a:pt x="49" y="21"/>
                  </a:lnTo>
                  <a:lnTo>
                    <a:pt x="55" y="21"/>
                  </a:lnTo>
                  <a:lnTo>
                    <a:pt x="58" y="21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73" y="21"/>
                  </a:lnTo>
                  <a:lnTo>
                    <a:pt x="78" y="21"/>
                  </a:lnTo>
                  <a:lnTo>
                    <a:pt x="84" y="21"/>
                  </a:lnTo>
                  <a:lnTo>
                    <a:pt x="87" y="21"/>
                  </a:lnTo>
                  <a:lnTo>
                    <a:pt x="91" y="21"/>
                  </a:lnTo>
                  <a:lnTo>
                    <a:pt x="95" y="21"/>
                  </a:lnTo>
                  <a:lnTo>
                    <a:pt x="98" y="21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5" y="23"/>
                  </a:lnTo>
                  <a:lnTo>
                    <a:pt x="116" y="23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2" y="20"/>
                  </a:lnTo>
                  <a:lnTo>
                    <a:pt x="124" y="18"/>
                  </a:lnTo>
                  <a:lnTo>
                    <a:pt x="124" y="14"/>
                  </a:lnTo>
                  <a:lnTo>
                    <a:pt x="122" y="9"/>
                  </a:lnTo>
                  <a:lnTo>
                    <a:pt x="120" y="7"/>
                  </a:lnTo>
                  <a:lnTo>
                    <a:pt x="120" y="7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72"/>
            <p:cNvSpPr>
              <a:spLocks/>
            </p:cNvSpPr>
            <p:nvPr/>
          </p:nvSpPr>
          <p:spPr bwMode="auto">
            <a:xfrm>
              <a:off x="2301" y="2232"/>
              <a:ext cx="84" cy="55"/>
            </a:xfrm>
            <a:custGeom>
              <a:avLst/>
              <a:gdLst>
                <a:gd name="T0" fmla="*/ 58 w 68"/>
                <a:gd name="T1" fmla="*/ 0 h 54"/>
                <a:gd name="T2" fmla="*/ 57 w 68"/>
                <a:gd name="T3" fmla="*/ 0 h 54"/>
                <a:gd name="T4" fmla="*/ 55 w 68"/>
                <a:gd name="T5" fmla="*/ 2 h 54"/>
                <a:gd name="T6" fmla="*/ 51 w 68"/>
                <a:gd name="T7" fmla="*/ 3 h 54"/>
                <a:gd name="T8" fmla="*/ 48 w 68"/>
                <a:gd name="T9" fmla="*/ 5 h 54"/>
                <a:gd name="T10" fmla="*/ 42 w 68"/>
                <a:gd name="T11" fmla="*/ 9 h 54"/>
                <a:gd name="T12" fmla="*/ 37 w 68"/>
                <a:gd name="T13" fmla="*/ 13 h 54"/>
                <a:gd name="T14" fmla="*/ 29 w 68"/>
                <a:gd name="T15" fmla="*/ 16 h 54"/>
                <a:gd name="T16" fmla="*/ 26 w 68"/>
                <a:gd name="T17" fmla="*/ 22 h 54"/>
                <a:gd name="T18" fmla="*/ 19 w 68"/>
                <a:gd name="T19" fmla="*/ 27 h 54"/>
                <a:gd name="T20" fmla="*/ 13 w 68"/>
                <a:gd name="T21" fmla="*/ 31 h 54"/>
                <a:gd name="T22" fmla="*/ 9 w 68"/>
                <a:gd name="T23" fmla="*/ 36 h 54"/>
                <a:gd name="T24" fmla="*/ 6 w 68"/>
                <a:gd name="T25" fmla="*/ 40 h 54"/>
                <a:gd name="T26" fmla="*/ 2 w 68"/>
                <a:gd name="T27" fmla="*/ 43 h 54"/>
                <a:gd name="T28" fmla="*/ 0 w 68"/>
                <a:gd name="T29" fmla="*/ 47 h 54"/>
                <a:gd name="T30" fmla="*/ 0 w 68"/>
                <a:gd name="T31" fmla="*/ 51 h 54"/>
                <a:gd name="T32" fmla="*/ 2 w 68"/>
                <a:gd name="T33" fmla="*/ 54 h 54"/>
                <a:gd name="T34" fmla="*/ 4 w 68"/>
                <a:gd name="T35" fmla="*/ 54 h 54"/>
                <a:gd name="T36" fmla="*/ 8 w 68"/>
                <a:gd name="T37" fmla="*/ 54 h 54"/>
                <a:gd name="T38" fmla="*/ 11 w 68"/>
                <a:gd name="T39" fmla="*/ 52 h 54"/>
                <a:gd name="T40" fmla="*/ 17 w 68"/>
                <a:gd name="T41" fmla="*/ 52 h 54"/>
                <a:gd name="T42" fmla="*/ 22 w 68"/>
                <a:gd name="T43" fmla="*/ 49 h 54"/>
                <a:gd name="T44" fmla="*/ 28 w 68"/>
                <a:gd name="T45" fmla="*/ 45 h 54"/>
                <a:gd name="T46" fmla="*/ 33 w 68"/>
                <a:gd name="T47" fmla="*/ 42 h 54"/>
                <a:gd name="T48" fmla="*/ 40 w 68"/>
                <a:gd name="T49" fmla="*/ 38 h 54"/>
                <a:gd name="T50" fmla="*/ 44 w 68"/>
                <a:gd name="T51" fmla="*/ 34 h 54"/>
                <a:gd name="T52" fmla="*/ 49 w 68"/>
                <a:gd name="T53" fmla="*/ 31 h 54"/>
                <a:gd name="T54" fmla="*/ 55 w 68"/>
                <a:gd name="T55" fmla="*/ 25 h 54"/>
                <a:gd name="T56" fmla="*/ 58 w 68"/>
                <a:gd name="T57" fmla="*/ 23 h 54"/>
                <a:gd name="T58" fmla="*/ 62 w 68"/>
                <a:gd name="T59" fmla="*/ 20 h 54"/>
                <a:gd name="T60" fmla="*/ 66 w 68"/>
                <a:gd name="T61" fmla="*/ 18 h 54"/>
                <a:gd name="T62" fmla="*/ 68 w 68"/>
                <a:gd name="T63" fmla="*/ 16 h 54"/>
                <a:gd name="T64" fmla="*/ 68 w 68"/>
                <a:gd name="T65" fmla="*/ 16 h 54"/>
                <a:gd name="T66" fmla="*/ 58 w 68"/>
                <a:gd name="T67" fmla="*/ 0 h 54"/>
                <a:gd name="T68" fmla="*/ 58 w 68"/>
                <a:gd name="T6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54">
                  <a:moveTo>
                    <a:pt x="58" y="0"/>
                  </a:moveTo>
                  <a:lnTo>
                    <a:pt x="57" y="0"/>
                  </a:lnTo>
                  <a:lnTo>
                    <a:pt x="55" y="2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2" y="9"/>
                  </a:lnTo>
                  <a:lnTo>
                    <a:pt x="37" y="13"/>
                  </a:lnTo>
                  <a:lnTo>
                    <a:pt x="29" y="16"/>
                  </a:lnTo>
                  <a:lnTo>
                    <a:pt x="26" y="22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9" y="36"/>
                  </a:lnTo>
                  <a:lnTo>
                    <a:pt x="6" y="40"/>
                  </a:lnTo>
                  <a:lnTo>
                    <a:pt x="2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8" y="54"/>
                  </a:lnTo>
                  <a:lnTo>
                    <a:pt x="11" y="52"/>
                  </a:lnTo>
                  <a:lnTo>
                    <a:pt x="17" y="52"/>
                  </a:lnTo>
                  <a:lnTo>
                    <a:pt x="22" y="49"/>
                  </a:lnTo>
                  <a:lnTo>
                    <a:pt x="28" y="45"/>
                  </a:lnTo>
                  <a:lnTo>
                    <a:pt x="33" y="42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9" y="31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62" y="20"/>
                  </a:lnTo>
                  <a:lnTo>
                    <a:pt x="66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73"/>
            <p:cNvSpPr>
              <a:spLocks/>
            </p:cNvSpPr>
            <p:nvPr/>
          </p:nvSpPr>
          <p:spPr bwMode="auto">
            <a:xfrm>
              <a:off x="2301" y="1926"/>
              <a:ext cx="108" cy="65"/>
            </a:xfrm>
            <a:custGeom>
              <a:avLst/>
              <a:gdLst>
                <a:gd name="T0" fmla="*/ 86 w 86"/>
                <a:gd name="T1" fmla="*/ 52 h 63"/>
                <a:gd name="T2" fmla="*/ 84 w 86"/>
                <a:gd name="T3" fmla="*/ 51 h 63"/>
                <a:gd name="T4" fmla="*/ 82 w 86"/>
                <a:gd name="T5" fmla="*/ 49 h 63"/>
                <a:gd name="T6" fmla="*/ 78 w 86"/>
                <a:gd name="T7" fmla="*/ 47 h 63"/>
                <a:gd name="T8" fmla="*/ 73 w 86"/>
                <a:gd name="T9" fmla="*/ 41 h 63"/>
                <a:gd name="T10" fmla="*/ 71 w 86"/>
                <a:gd name="T11" fmla="*/ 40 h 63"/>
                <a:gd name="T12" fmla="*/ 68 w 86"/>
                <a:gd name="T13" fmla="*/ 38 h 63"/>
                <a:gd name="T14" fmla="*/ 64 w 86"/>
                <a:gd name="T15" fmla="*/ 34 h 63"/>
                <a:gd name="T16" fmla="*/ 62 w 86"/>
                <a:gd name="T17" fmla="*/ 32 h 63"/>
                <a:gd name="T18" fmla="*/ 58 w 86"/>
                <a:gd name="T19" fmla="*/ 29 h 63"/>
                <a:gd name="T20" fmla="*/ 55 w 86"/>
                <a:gd name="T21" fmla="*/ 27 h 63"/>
                <a:gd name="T22" fmla="*/ 51 w 86"/>
                <a:gd name="T23" fmla="*/ 25 h 63"/>
                <a:gd name="T24" fmla="*/ 48 w 86"/>
                <a:gd name="T25" fmla="*/ 21 h 63"/>
                <a:gd name="T26" fmla="*/ 44 w 86"/>
                <a:gd name="T27" fmla="*/ 18 h 63"/>
                <a:gd name="T28" fmla="*/ 40 w 86"/>
                <a:gd name="T29" fmla="*/ 16 h 63"/>
                <a:gd name="T30" fmla="*/ 37 w 86"/>
                <a:gd name="T31" fmla="*/ 14 h 63"/>
                <a:gd name="T32" fmla="*/ 33 w 86"/>
                <a:gd name="T33" fmla="*/ 11 h 63"/>
                <a:gd name="T34" fmla="*/ 29 w 86"/>
                <a:gd name="T35" fmla="*/ 9 h 63"/>
                <a:gd name="T36" fmla="*/ 26 w 86"/>
                <a:gd name="T37" fmla="*/ 7 h 63"/>
                <a:gd name="T38" fmla="*/ 22 w 86"/>
                <a:gd name="T39" fmla="*/ 5 h 63"/>
                <a:gd name="T40" fmla="*/ 20 w 86"/>
                <a:gd name="T41" fmla="*/ 3 h 63"/>
                <a:gd name="T42" fmla="*/ 17 w 86"/>
                <a:gd name="T43" fmla="*/ 1 h 63"/>
                <a:gd name="T44" fmla="*/ 13 w 86"/>
                <a:gd name="T45" fmla="*/ 1 h 63"/>
                <a:gd name="T46" fmla="*/ 11 w 86"/>
                <a:gd name="T47" fmla="*/ 0 h 63"/>
                <a:gd name="T48" fmla="*/ 9 w 86"/>
                <a:gd name="T49" fmla="*/ 0 h 63"/>
                <a:gd name="T50" fmla="*/ 4 w 86"/>
                <a:gd name="T51" fmla="*/ 0 h 63"/>
                <a:gd name="T52" fmla="*/ 2 w 86"/>
                <a:gd name="T53" fmla="*/ 1 h 63"/>
                <a:gd name="T54" fmla="*/ 0 w 86"/>
                <a:gd name="T55" fmla="*/ 3 h 63"/>
                <a:gd name="T56" fmla="*/ 0 w 86"/>
                <a:gd name="T57" fmla="*/ 7 h 63"/>
                <a:gd name="T58" fmla="*/ 4 w 86"/>
                <a:gd name="T59" fmla="*/ 11 h 63"/>
                <a:gd name="T60" fmla="*/ 8 w 86"/>
                <a:gd name="T61" fmla="*/ 16 h 63"/>
                <a:gd name="T62" fmla="*/ 11 w 86"/>
                <a:gd name="T63" fmla="*/ 20 h 63"/>
                <a:gd name="T64" fmla="*/ 19 w 86"/>
                <a:gd name="T65" fmla="*/ 25 h 63"/>
                <a:gd name="T66" fmla="*/ 20 w 86"/>
                <a:gd name="T67" fmla="*/ 27 h 63"/>
                <a:gd name="T68" fmla="*/ 24 w 86"/>
                <a:gd name="T69" fmla="*/ 31 h 63"/>
                <a:gd name="T70" fmla="*/ 28 w 86"/>
                <a:gd name="T71" fmla="*/ 32 h 63"/>
                <a:gd name="T72" fmla="*/ 31 w 86"/>
                <a:gd name="T73" fmla="*/ 36 h 63"/>
                <a:gd name="T74" fmla="*/ 33 w 86"/>
                <a:gd name="T75" fmla="*/ 38 h 63"/>
                <a:gd name="T76" fmla="*/ 37 w 86"/>
                <a:gd name="T77" fmla="*/ 41 h 63"/>
                <a:gd name="T78" fmla="*/ 40 w 86"/>
                <a:gd name="T79" fmla="*/ 43 h 63"/>
                <a:gd name="T80" fmla="*/ 44 w 86"/>
                <a:gd name="T81" fmla="*/ 47 h 63"/>
                <a:gd name="T82" fmla="*/ 46 w 86"/>
                <a:gd name="T83" fmla="*/ 49 h 63"/>
                <a:gd name="T84" fmla="*/ 49 w 86"/>
                <a:gd name="T85" fmla="*/ 51 h 63"/>
                <a:gd name="T86" fmla="*/ 53 w 86"/>
                <a:gd name="T87" fmla="*/ 52 h 63"/>
                <a:gd name="T88" fmla="*/ 57 w 86"/>
                <a:gd name="T89" fmla="*/ 56 h 63"/>
                <a:gd name="T90" fmla="*/ 60 w 86"/>
                <a:gd name="T91" fmla="*/ 58 h 63"/>
                <a:gd name="T92" fmla="*/ 64 w 86"/>
                <a:gd name="T93" fmla="*/ 61 h 63"/>
                <a:gd name="T94" fmla="*/ 68 w 86"/>
                <a:gd name="T95" fmla="*/ 63 h 63"/>
                <a:gd name="T96" fmla="*/ 68 w 86"/>
                <a:gd name="T97" fmla="*/ 63 h 63"/>
                <a:gd name="T98" fmla="*/ 86 w 86"/>
                <a:gd name="T99" fmla="*/ 52 h 63"/>
                <a:gd name="T100" fmla="*/ 86 w 86"/>
                <a:gd name="T10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63">
                  <a:moveTo>
                    <a:pt x="86" y="52"/>
                  </a:moveTo>
                  <a:lnTo>
                    <a:pt x="84" y="51"/>
                  </a:lnTo>
                  <a:lnTo>
                    <a:pt x="82" y="49"/>
                  </a:lnTo>
                  <a:lnTo>
                    <a:pt x="78" y="47"/>
                  </a:lnTo>
                  <a:lnTo>
                    <a:pt x="73" y="41"/>
                  </a:lnTo>
                  <a:lnTo>
                    <a:pt x="71" y="40"/>
                  </a:lnTo>
                  <a:lnTo>
                    <a:pt x="68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58" y="29"/>
                  </a:lnTo>
                  <a:lnTo>
                    <a:pt x="55" y="27"/>
                  </a:lnTo>
                  <a:lnTo>
                    <a:pt x="51" y="25"/>
                  </a:lnTo>
                  <a:lnTo>
                    <a:pt x="48" y="21"/>
                  </a:lnTo>
                  <a:lnTo>
                    <a:pt x="44" y="18"/>
                  </a:lnTo>
                  <a:lnTo>
                    <a:pt x="40" y="16"/>
                  </a:lnTo>
                  <a:lnTo>
                    <a:pt x="37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1"/>
                  </a:lnTo>
                  <a:lnTo>
                    <a:pt x="8" y="16"/>
                  </a:lnTo>
                  <a:lnTo>
                    <a:pt x="11" y="20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4" y="31"/>
                  </a:lnTo>
                  <a:lnTo>
                    <a:pt x="28" y="32"/>
                  </a:lnTo>
                  <a:lnTo>
                    <a:pt x="31" y="36"/>
                  </a:lnTo>
                  <a:lnTo>
                    <a:pt x="33" y="38"/>
                  </a:lnTo>
                  <a:lnTo>
                    <a:pt x="37" y="41"/>
                  </a:lnTo>
                  <a:lnTo>
                    <a:pt x="40" y="43"/>
                  </a:lnTo>
                  <a:lnTo>
                    <a:pt x="44" y="47"/>
                  </a:lnTo>
                  <a:lnTo>
                    <a:pt x="46" y="49"/>
                  </a:lnTo>
                  <a:lnTo>
                    <a:pt x="49" y="51"/>
                  </a:lnTo>
                  <a:lnTo>
                    <a:pt x="53" y="52"/>
                  </a:lnTo>
                  <a:lnTo>
                    <a:pt x="57" y="56"/>
                  </a:lnTo>
                  <a:lnTo>
                    <a:pt x="60" y="58"/>
                  </a:lnTo>
                  <a:lnTo>
                    <a:pt x="64" y="61"/>
                  </a:lnTo>
                  <a:lnTo>
                    <a:pt x="68" y="63"/>
                  </a:lnTo>
                  <a:lnTo>
                    <a:pt x="68" y="63"/>
                  </a:lnTo>
                  <a:lnTo>
                    <a:pt x="86" y="52"/>
                  </a:lnTo>
                  <a:lnTo>
                    <a:pt x="86" y="52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74"/>
            <p:cNvSpPr>
              <a:spLocks/>
            </p:cNvSpPr>
            <p:nvPr/>
          </p:nvSpPr>
          <p:spPr bwMode="auto">
            <a:xfrm>
              <a:off x="2502" y="1832"/>
              <a:ext cx="42" cy="86"/>
            </a:xfrm>
            <a:custGeom>
              <a:avLst/>
              <a:gdLst>
                <a:gd name="T0" fmla="*/ 0 w 33"/>
                <a:gd name="T1" fmla="*/ 7 h 82"/>
                <a:gd name="T2" fmla="*/ 0 w 33"/>
                <a:gd name="T3" fmla="*/ 7 h 82"/>
                <a:gd name="T4" fmla="*/ 0 w 33"/>
                <a:gd name="T5" fmla="*/ 11 h 82"/>
                <a:gd name="T6" fmla="*/ 0 w 33"/>
                <a:gd name="T7" fmla="*/ 14 h 82"/>
                <a:gd name="T8" fmla="*/ 2 w 33"/>
                <a:gd name="T9" fmla="*/ 20 h 82"/>
                <a:gd name="T10" fmla="*/ 4 w 33"/>
                <a:gd name="T11" fmla="*/ 24 h 82"/>
                <a:gd name="T12" fmla="*/ 4 w 33"/>
                <a:gd name="T13" fmla="*/ 27 h 82"/>
                <a:gd name="T14" fmla="*/ 5 w 33"/>
                <a:gd name="T15" fmla="*/ 31 h 82"/>
                <a:gd name="T16" fmla="*/ 5 w 33"/>
                <a:gd name="T17" fmla="*/ 34 h 82"/>
                <a:gd name="T18" fmla="*/ 7 w 33"/>
                <a:gd name="T19" fmla="*/ 38 h 82"/>
                <a:gd name="T20" fmla="*/ 7 w 33"/>
                <a:gd name="T21" fmla="*/ 42 h 82"/>
                <a:gd name="T22" fmla="*/ 9 w 33"/>
                <a:gd name="T23" fmla="*/ 45 h 82"/>
                <a:gd name="T24" fmla="*/ 11 w 33"/>
                <a:gd name="T25" fmla="*/ 51 h 82"/>
                <a:gd name="T26" fmla="*/ 11 w 33"/>
                <a:gd name="T27" fmla="*/ 54 h 82"/>
                <a:gd name="T28" fmla="*/ 13 w 33"/>
                <a:gd name="T29" fmla="*/ 56 h 82"/>
                <a:gd name="T30" fmla="*/ 15 w 33"/>
                <a:gd name="T31" fmla="*/ 60 h 82"/>
                <a:gd name="T32" fmla="*/ 16 w 33"/>
                <a:gd name="T33" fmla="*/ 65 h 82"/>
                <a:gd name="T34" fmla="*/ 16 w 33"/>
                <a:gd name="T35" fmla="*/ 67 h 82"/>
                <a:gd name="T36" fmla="*/ 18 w 33"/>
                <a:gd name="T37" fmla="*/ 71 h 82"/>
                <a:gd name="T38" fmla="*/ 18 w 33"/>
                <a:gd name="T39" fmla="*/ 73 h 82"/>
                <a:gd name="T40" fmla="*/ 20 w 33"/>
                <a:gd name="T41" fmla="*/ 76 h 82"/>
                <a:gd name="T42" fmla="*/ 24 w 33"/>
                <a:gd name="T43" fmla="*/ 80 h 82"/>
                <a:gd name="T44" fmla="*/ 25 w 33"/>
                <a:gd name="T45" fmla="*/ 82 h 82"/>
                <a:gd name="T46" fmla="*/ 27 w 33"/>
                <a:gd name="T47" fmla="*/ 82 h 82"/>
                <a:gd name="T48" fmla="*/ 29 w 33"/>
                <a:gd name="T49" fmla="*/ 80 h 82"/>
                <a:gd name="T50" fmla="*/ 31 w 33"/>
                <a:gd name="T51" fmla="*/ 76 h 82"/>
                <a:gd name="T52" fmla="*/ 33 w 33"/>
                <a:gd name="T53" fmla="*/ 71 h 82"/>
                <a:gd name="T54" fmla="*/ 33 w 33"/>
                <a:gd name="T55" fmla="*/ 65 h 82"/>
                <a:gd name="T56" fmla="*/ 33 w 33"/>
                <a:gd name="T57" fmla="*/ 60 h 82"/>
                <a:gd name="T58" fmla="*/ 33 w 33"/>
                <a:gd name="T59" fmla="*/ 56 h 82"/>
                <a:gd name="T60" fmla="*/ 31 w 33"/>
                <a:gd name="T61" fmla="*/ 53 h 82"/>
                <a:gd name="T62" fmla="*/ 31 w 33"/>
                <a:gd name="T63" fmla="*/ 49 h 82"/>
                <a:gd name="T64" fmla="*/ 31 w 33"/>
                <a:gd name="T65" fmla="*/ 47 h 82"/>
                <a:gd name="T66" fmla="*/ 29 w 33"/>
                <a:gd name="T67" fmla="*/ 43 h 82"/>
                <a:gd name="T68" fmla="*/ 29 w 33"/>
                <a:gd name="T69" fmla="*/ 40 h 82"/>
                <a:gd name="T70" fmla="*/ 29 w 33"/>
                <a:gd name="T71" fmla="*/ 36 h 82"/>
                <a:gd name="T72" fmla="*/ 27 w 33"/>
                <a:gd name="T73" fmla="*/ 33 h 82"/>
                <a:gd name="T74" fmla="*/ 27 w 33"/>
                <a:gd name="T75" fmla="*/ 29 h 82"/>
                <a:gd name="T76" fmla="*/ 25 w 33"/>
                <a:gd name="T77" fmla="*/ 27 h 82"/>
                <a:gd name="T78" fmla="*/ 25 w 33"/>
                <a:gd name="T79" fmla="*/ 24 h 82"/>
                <a:gd name="T80" fmla="*/ 25 w 33"/>
                <a:gd name="T81" fmla="*/ 20 h 82"/>
                <a:gd name="T82" fmla="*/ 24 w 33"/>
                <a:gd name="T83" fmla="*/ 14 h 82"/>
                <a:gd name="T84" fmla="*/ 22 w 33"/>
                <a:gd name="T85" fmla="*/ 9 h 82"/>
                <a:gd name="T86" fmla="*/ 20 w 33"/>
                <a:gd name="T87" fmla="*/ 5 h 82"/>
                <a:gd name="T88" fmla="*/ 18 w 33"/>
                <a:gd name="T89" fmla="*/ 2 h 82"/>
                <a:gd name="T90" fmla="*/ 18 w 33"/>
                <a:gd name="T91" fmla="*/ 0 h 82"/>
                <a:gd name="T92" fmla="*/ 0 w 33"/>
                <a:gd name="T93" fmla="*/ 7 h 82"/>
                <a:gd name="T94" fmla="*/ 0 w 33"/>
                <a:gd name="T95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82">
                  <a:moveTo>
                    <a:pt x="0" y="7"/>
                  </a:move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9" y="45"/>
                  </a:lnTo>
                  <a:lnTo>
                    <a:pt x="11" y="51"/>
                  </a:lnTo>
                  <a:lnTo>
                    <a:pt x="11" y="54"/>
                  </a:lnTo>
                  <a:lnTo>
                    <a:pt x="13" y="56"/>
                  </a:lnTo>
                  <a:lnTo>
                    <a:pt x="15" y="60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8" y="71"/>
                  </a:lnTo>
                  <a:lnTo>
                    <a:pt x="18" y="73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0"/>
                  </a:lnTo>
                  <a:lnTo>
                    <a:pt x="31" y="76"/>
                  </a:lnTo>
                  <a:lnTo>
                    <a:pt x="33" y="71"/>
                  </a:lnTo>
                  <a:lnTo>
                    <a:pt x="33" y="65"/>
                  </a:lnTo>
                  <a:lnTo>
                    <a:pt x="33" y="60"/>
                  </a:lnTo>
                  <a:lnTo>
                    <a:pt x="33" y="56"/>
                  </a:lnTo>
                  <a:lnTo>
                    <a:pt x="31" y="53"/>
                  </a:lnTo>
                  <a:lnTo>
                    <a:pt x="31" y="49"/>
                  </a:lnTo>
                  <a:lnTo>
                    <a:pt x="31" y="47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9" y="36"/>
                  </a:lnTo>
                  <a:lnTo>
                    <a:pt x="27" y="33"/>
                  </a:lnTo>
                  <a:lnTo>
                    <a:pt x="27" y="29"/>
                  </a:lnTo>
                  <a:lnTo>
                    <a:pt x="25" y="27"/>
                  </a:lnTo>
                  <a:lnTo>
                    <a:pt x="25" y="24"/>
                  </a:lnTo>
                  <a:lnTo>
                    <a:pt x="25" y="20"/>
                  </a:lnTo>
                  <a:lnTo>
                    <a:pt x="24" y="14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75"/>
            <p:cNvSpPr>
              <a:spLocks/>
            </p:cNvSpPr>
            <p:nvPr/>
          </p:nvSpPr>
          <p:spPr bwMode="auto">
            <a:xfrm>
              <a:off x="2788" y="1868"/>
              <a:ext cx="84" cy="96"/>
            </a:xfrm>
            <a:custGeom>
              <a:avLst/>
              <a:gdLst>
                <a:gd name="T0" fmla="*/ 52 w 67"/>
                <a:gd name="T1" fmla="*/ 0 h 93"/>
                <a:gd name="T2" fmla="*/ 52 w 67"/>
                <a:gd name="T3" fmla="*/ 0 h 93"/>
                <a:gd name="T4" fmla="*/ 49 w 67"/>
                <a:gd name="T5" fmla="*/ 4 h 93"/>
                <a:gd name="T6" fmla="*/ 47 w 67"/>
                <a:gd name="T7" fmla="*/ 6 h 93"/>
                <a:gd name="T8" fmla="*/ 45 w 67"/>
                <a:gd name="T9" fmla="*/ 8 h 93"/>
                <a:gd name="T10" fmla="*/ 43 w 67"/>
                <a:gd name="T11" fmla="*/ 11 h 93"/>
                <a:gd name="T12" fmla="*/ 43 w 67"/>
                <a:gd name="T13" fmla="*/ 15 h 93"/>
                <a:gd name="T14" fmla="*/ 40 w 67"/>
                <a:gd name="T15" fmla="*/ 17 h 93"/>
                <a:gd name="T16" fmla="*/ 38 w 67"/>
                <a:gd name="T17" fmla="*/ 20 h 93"/>
                <a:gd name="T18" fmla="*/ 34 w 67"/>
                <a:gd name="T19" fmla="*/ 24 h 93"/>
                <a:gd name="T20" fmla="*/ 32 w 67"/>
                <a:gd name="T21" fmla="*/ 29 h 93"/>
                <a:gd name="T22" fmla="*/ 29 w 67"/>
                <a:gd name="T23" fmla="*/ 33 h 93"/>
                <a:gd name="T24" fmla="*/ 27 w 67"/>
                <a:gd name="T25" fmla="*/ 37 h 93"/>
                <a:gd name="T26" fmla="*/ 23 w 67"/>
                <a:gd name="T27" fmla="*/ 42 h 93"/>
                <a:gd name="T28" fmla="*/ 21 w 67"/>
                <a:gd name="T29" fmla="*/ 46 h 93"/>
                <a:gd name="T30" fmla="*/ 18 w 67"/>
                <a:gd name="T31" fmla="*/ 51 h 93"/>
                <a:gd name="T32" fmla="*/ 16 w 67"/>
                <a:gd name="T33" fmla="*/ 55 h 93"/>
                <a:gd name="T34" fmla="*/ 12 w 67"/>
                <a:gd name="T35" fmla="*/ 58 h 93"/>
                <a:gd name="T36" fmla="*/ 11 w 67"/>
                <a:gd name="T37" fmla="*/ 62 h 93"/>
                <a:gd name="T38" fmla="*/ 9 w 67"/>
                <a:gd name="T39" fmla="*/ 68 h 93"/>
                <a:gd name="T40" fmla="*/ 7 w 67"/>
                <a:gd name="T41" fmla="*/ 71 h 93"/>
                <a:gd name="T42" fmla="*/ 5 w 67"/>
                <a:gd name="T43" fmla="*/ 75 h 93"/>
                <a:gd name="T44" fmla="*/ 3 w 67"/>
                <a:gd name="T45" fmla="*/ 78 h 93"/>
                <a:gd name="T46" fmla="*/ 1 w 67"/>
                <a:gd name="T47" fmla="*/ 84 h 93"/>
                <a:gd name="T48" fmla="*/ 0 w 67"/>
                <a:gd name="T49" fmla="*/ 89 h 93"/>
                <a:gd name="T50" fmla="*/ 1 w 67"/>
                <a:gd name="T51" fmla="*/ 91 h 93"/>
                <a:gd name="T52" fmla="*/ 3 w 67"/>
                <a:gd name="T53" fmla="*/ 93 h 93"/>
                <a:gd name="T54" fmla="*/ 5 w 67"/>
                <a:gd name="T55" fmla="*/ 93 h 93"/>
                <a:gd name="T56" fmla="*/ 11 w 67"/>
                <a:gd name="T57" fmla="*/ 89 h 93"/>
                <a:gd name="T58" fmla="*/ 14 w 67"/>
                <a:gd name="T59" fmla="*/ 86 h 93"/>
                <a:gd name="T60" fmla="*/ 20 w 67"/>
                <a:gd name="T61" fmla="*/ 80 h 93"/>
                <a:gd name="T62" fmla="*/ 21 w 67"/>
                <a:gd name="T63" fmla="*/ 77 h 93"/>
                <a:gd name="T64" fmla="*/ 25 w 67"/>
                <a:gd name="T65" fmla="*/ 73 h 93"/>
                <a:gd name="T66" fmla="*/ 27 w 67"/>
                <a:gd name="T67" fmla="*/ 69 h 93"/>
                <a:gd name="T68" fmla="*/ 31 w 67"/>
                <a:gd name="T69" fmla="*/ 68 h 93"/>
                <a:gd name="T70" fmla="*/ 32 w 67"/>
                <a:gd name="T71" fmla="*/ 62 h 93"/>
                <a:gd name="T72" fmla="*/ 34 w 67"/>
                <a:gd name="T73" fmla="*/ 60 h 93"/>
                <a:gd name="T74" fmla="*/ 38 w 67"/>
                <a:gd name="T75" fmla="*/ 55 h 93"/>
                <a:gd name="T76" fmla="*/ 40 w 67"/>
                <a:gd name="T77" fmla="*/ 53 h 93"/>
                <a:gd name="T78" fmla="*/ 43 w 67"/>
                <a:gd name="T79" fmla="*/ 48 h 93"/>
                <a:gd name="T80" fmla="*/ 45 w 67"/>
                <a:gd name="T81" fmla="*/ 44 h 93"/>
                <a:gd name="T82" fmla="*/ 47 w 67"/>
                <a:gd name="T83" fmla="*/ 40 h 93"/>
                <a:gd name="T84" fmla="*/ 51 w 67"/>
                <a:gd name="T85" fmla="*/ 37 h 93"/>
                <a:gd name="T86" fmla="*/ 52 w 67"/>
                <a:gd name="T87" fmla="*/ 33 h 93"/>
                <a:gd name="T88" fmla="*/ 54 w 67"/>
                <a:gd name="T89" fmla="*/ 29 h 93"/>
                <a:gd name="T90" fmla="*/ 56 w 67"/>
                <a:gd name="T91" fmla="*/ 26 h 93"/>
                <a:gd name="T92" fmla="*/ 60 w 67"/>
                <a:gd name="T93" fmla="*/ 24 h 93"/>
                <a:gd name="T94" fmla="*/ 61 w 67"/>
                <a:gd name="T95" fmla="*/ 19 h 93"/>
                <a:gd name="T96" fmla="*/ 65 w 67"/>
                <a:gd name="T97" fmla="*/ 15 h 93"/>
                <a:gd name="T98" fmla="*/ 65 w 67"/>
                <a:gd name="T99" fmla="*/ 11 h 93"/>
                <a:gd name="T100" fmla="*/ 67 w 67"/>
                <a:gd name="T101" fmla="*/ 11 h 93"/>
                <a:gd name="T102" fmla="*/ 52 w 67"/>
                <a:gd name="T103" fmla="*/ 0 h 93"/>
                <a:gd name="T104" fmla="*/ 52 w 67"/>
                <a:gd name="T10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93">
                  <a:moveTo>
                    <a:pt x="52" y="0"/>
                  </a:moveTo>
                  <a:lnTo>
                    <a:pt x="52" y="0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5" y="8"/>
                  </a:lnTo>
                  <a:lnTo>
                    <a:pt x="43" y="11"/>
                  </a:lnTo>
                  <a:lnTo>
                    <a:pt x="43" y="15"/>
                  </a:lnTo>
                  <a:lnTo>
                    <a:pt x="40" y="17"/>
                  </a:lnTo>
                  <a:lnTo>
                    <a:pt x="38" y="20"/>
                  </a:lnTo>
                  <a:lnTo>
                    <a:pt x="34" y="24"/>
                  </a:lnTo>
                  <a:lnTo>
                    <a:pt x="32" y="29"/>
                  </a:lnTo>
                  <a:lnTo>
                    <a:pt x="29" y="33"/>
                  </a:lnTo>
                  <a:lnTo>
                    <a:pt x="27" y="37"/>
                  </a:lnTo>
                  <a:lnTo>
                    <a:pt x="23" y="42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5"/>
                  </a:lnTo>
                  <a:lnTo>
                    <a:pt x="12" y="58"/>
                  </a:lnTo>
                  <a:lnTo>
                    <a:pt x="11" y="62"/>
                  </a:lnTo>
                  <a:lnTo>
                    <a:pt x="9" y="68"/>
                  </a:lnTo>
                  <a:lnTo>
                    <a:pt x="7" y="71"/>
                  </a:lnTo>
                  <a:lnTo>
                    <a:pt x="5" y="75"/>
                  </a:lnTo>
                  <a:lnTo>
                    <a:pt x="3" y="78"/>
                  </a:lnTo>
                  <a:lnTo>
                    <a:pt x="1" y="84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11" y="89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1" y="77"/>
                  </a:lnTo>
                  <a:lnTo>
                    <a:pt x="25" y="73"/>
                  </a:lnTo>
                  <a:lnTo>
                    <a:pt x="27" y="69"/>
                  </a:lnTo>
                  <a:lnTo>
                    <a:pt x="31" y="68"/>
                  </a:lnTo>
                  <a:lnTo>
                    <a:pt x="32" y="62"/>
                  </a:lnTo>
                  <a:lnTo>
                    <a:pt x="34" y="60"/>
                  </a:lnTo>
                  <a:lnTo>
                    <a:pt x="38" y="55"/>
                  </a:lnTo>
                  <a:lnTo>
                    <a:pt x="40" y="53"/>
                  </a:lnTo>
                  <a:lnTo>
                    <a:pt x="43" y="48"/>
                  </a:lnTo>
                  <a:lnTo>
                    <a:pt x="45" y="44"/>
                  </a:lnTo>
                  <a:lnTo>
                    <a:pt x="47" y="40"/>
                  </a:lnTo>
                  <a:lnTo>
                    <a:pt x="51" y="37"/>
                  </a:lnTo>
                  <a:lnTo>
                    <a:pt x="52" y="33"/>
                  </a:lnTo>
                  <a:lnTo>
                    <a:pt x="54" y="29"/>
                  </a:lnTo>
                  <a:lnTo>
                    <a:pt x="56" y="26"/>
                  </a:lnTo>
                  <a:lnTo>
                    <a:pt x="60" y="24"/>
                  </a:lnTo>
                  <a:lnTo>
                    <a:pt x="61" y="19"/>
                  </a:lnTo>
                  <a:lnTo>
                    <a:pt x="65" y="15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76"/>
            <p:cNvSpPr>
              <a:spLocks/>
            </p:cNvSpPr>
            <p:nvPr/>
          </p:nvSpPr>
          <p:spPr bwMode="auto">
            <a:xfrm>
              <a:off x="2860" y="2117"/>
              <a:ext cx="69" cy="20"/>
            </a:xfrm>
            <a:custGeom>
              <a:avLst/>
              <a:gdLst>
                <a:gd name="T0" fmla="*/ 47 w 54"/>
                <a:gd name="T1" fmla="*/ 0 h 20"/>
                <a:gd name="T2" fmla="*/ 47 w 54"/>
                <a:gd name="T3" fmla="*/ 0 h 20"/>
                <a:gd name="T4" fmla="*/ 45 w 54"/>
                <a:gd name="T5" fmla="*/ 0 h 20"/>
                <a:gd name="T6" fmla="*/ 42 w 54"/>
                <a:gd name="T7" fmla="*/ 0 h 20"/>
                <a:gd name="T8" fmla="*/ 40 w 54"/>
                <a:gd name="T9" fmla="*/ 0 h 20"/>
                <a:gd name="T10" fmla="*/ 36 w 54"/>
                <a:gd name="T11" fmla="*/ 0 h 20"/>
                <a:gd name="T12" fmla="*/ 32 w 54"/>
                <a:gd name="T13" fmla="*/ 0 h 20"/>
                <a:gd name="T14" fmla="*/ 27 w 54"/>
                <a:gd name="T15" fmla="*/ 0 h 20"/>
                <a:gd name="T16" fmla="*/ 23 w 54"/>
                <a:gd name="T17" fmla="*/ 2 h 20"/>
                <a:gd name="T18" fmla="*/ 18 w 54"/>
                <a:gd name="T19" fmla="*/ 2 h 20"/>
                <a:gd name="T20" fmla="*/ 14 w 54"/>
                <a:gd name="T21" fmla="*/ 4 h 20"/>
                <a:gd name="T22" fmla="*/ 11 w 54"/>
                <a:gd name="T23" fmla="*/ 6 h 20"/>
                <a:gd name="T24" fmla="*/ 7 w 54"/>
                <a:gd name="T25" fmla="*/ 6 h 20"/>
                <a:gd name="T26" fmla="*/ 3 w 54"/>
                <a:gd name="T27" fmla="*/ 7 h 20"/>
                <a:gd name="T28" fmla="*/ 2 w 54"/>
                <a:gd name="T29" fmla="*/ 9 h 20"/>
                <a:gd name="T30" fmla="*/ 0 w 54"/>
                <a:gd name="T31" fmla="*/ 11 h 20"/>
                <a:gd name="T32" fmla="*/ 0 w 54"/>
                <a:gd name="T33" fmla="*/ 15 h 20"/>
                <a:gd name="T34" fmla="*/ 0 w 54"/>
                <a:gd name="T35" fmla="*/ 15 h 20"/>
                <a:gd name="T36" fmla="*/ 2 w 54"/>
                <a:gd name="T37" fmla="*/ 16 h 20"/>
                <a:gd name="T38" fmla="*/ 3 w 54"/>
                <a:gd name="T39" fmla="*/ 18 h 20"/>
                <a:gd name="T40" fmla="*/ 7 w 54"/>
                <a:gd name="T41" fmla="*/ 18 h 20"/>
                <a:gd name="T42" fmla="*/ 11 w 54"/>
                <a:gd name="T43" fmla="*/ 20 h 20"/>
                <a:gd name="T44" fmla="*/ 16 w 54"/>
                <a:gd name="T45" fmla="*/ 20 h 20"/>
                <a:gd name="T46" fmla="*/ 22 w 54"/>
                <a:gd name="T47" fmla="*/ 20 h 20"/>
                <a:gd name="T48" fmla="*/ 27 w 54"/>
                <a:gd name="T49" fmla="*/ 20 h 20"/>
                <a:gd name="T50" fmla="*/ 31 w 54"/>
                <a:gd name="T51" fmla="*/ 20 h 20"/>
                <a:gd name="T52" fmla="*/ 36 w 54"/>
                <a:gd name="T53" fmla="*/ 20 h 20"/>
                <a:gd name="T54" fmla="*/ 42 w 54"/>
                <a:gd name="T55" fmla="*/ 20 h 20"/>
                <a:gd name="T56" fmla="*/ 45 w 54"/>
                <a:gd name="T57" fmla="*/ 20 h 20"/>
                <a:gd name="T58" fmla="*/ 49 w 54"/>
                <a:gd name="T59" fmla="*/ 18 h 20"/>
                <a:gd name="T60" fmla="*/ 51 w 54"/>
                <a:gd name="T61" fmla="*/ 18 h 20"/>
                <a:gd name="T62" fmla="*/ 52 w 54"/>
                <a:gd name="T63" fmla="*/ 18 h 20"/>
                <a:gd name="T64" fmla="*/ 54 w 54"/>
                <a:gd name="T65" fmla="*/ 18 h 20"/>
                <a:gd name="T66" fmla="*/ 47 w 54"/>
                <a:gd name="T67" fmla="*/ 0 h 20"/>
                <a:gd name="T68" fmla="*/ 47 w 54"/>
                <a:gd name="T6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20">
                  <a:moveTo>
                    <a:pt x="47" y="0"/>
                  </a:moveTo>
                  <a:lnTo>
                    <a:pt x="47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3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7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11" y="20"/>
                  </a:lnTo>
                  <a:lnTo>
                    <a:pt x="16" y="20"/>
                  </a:lnTo>
                  <a:lnTo>
                    <a:pt x="22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6" y="20"/>
                  </a:lnTo>
                  <a:lnTo>
                    <a:pt x="42" y="20"/>
                  </a:lnTo>
                  <a:lnTo>
                    <a:pt x="45" y="20"/>
                  </a:lnTo>
                  <a:lnTo>
                    <a:pt x="49" y="18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" name="Group 849"/>
          <p:cNvGrpSpPr>
            <a:grpSpLocks/>
          </p:cNvGrpSpPr>
          <p:nvPr/>
        </p:nvGrpSpPr>
        <p:grpSpPr bwMode="auto">
          <a:xfrm>
            <a:off x="7336994" y="2233881"/>
            <a:ext cx="1757362" cy="1019175"/>
            <a:chOff x="4560" y="1654"/>
            <a:chExt cx="1107" cy="642"/>
          </a:xfrm>
        </p:grpSpPr>
        <p:sp>
          <p:nvSpPr>
            <p:cNvPr id="148" name="Freeform 11" descr="Пробка"/>
            <p:cNvSpPr>
              <a:spLocks/>
            </p:cNvSpPr>
            <p:nvPr/>
          </p:nvSpPr>
          <p:spPr bwMode="auto">
            <a:xfrm>
              <a:off x="5512" y="1776"/>
              <a:ext cx="155" cy="112"/>
            </a:xfrm>
            <a:custGeom>
              <a:avLst/>
              <a:gdLst>
                <a:gd name="T0" fmla="*/ 32 w 155"/>
                <a:gd name="T1" fmla="*/ 48 h 112"/>
                <a:gd name="T2" fmla="*/ 96 w 155"/>
                <a:gd name="T3" fmla="*/ 0 h 112"/>
                <a:gd name="T4" fmla="*/ 152 w 155"/>
                <a:gd name="T5" fmla="*/ 72 h 112"/>
                <a:gd name="T6" fmla="*/ 120 w 155"/>
                <a:gd name="T7" fmla="*/ 88 h 112"/>
                <a:gd name="T8" fmla="*/ 0 w 155"/>
                <a:gd name="T9" fmla="*/ 112 h 112"/>
                <a:gd name="T10" fmla="*/ 32 w 155"/>
                <a:gd name="T11" fmla="*/ 48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5"/>
                <a:gd name="T19" fmla="*/ 0 h 112"/>
                <a:gd name="T20" fmla="*/ 155 w 155"/>
                <a:gd name="T21" fmla="*/ 112 h 1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5" h="112">
                  <a:moveTo>
                    <a:pt x="32" y="48"/>
                  </a:moveTo>
                  <a:lnTo>
                    <a:pt x="96" y="0"/>
                  </a:lnTo>
                  <a:cubicBezTo>
                    <a:pt x="115" y="24"/>
                    <a:pt x="144" y="43"/>
                    <a:pt x="152" y="72"/>
                  </a:cubicBezTo>
                  <a:cubicBezTo>
                    <a:pt x="155" y="84"/>
                    <a:pt x="120" y="88"/>
                    <a:pt x="120" y="88"/>
                  </a:cubicBezTo>
                  <a:lnTo>
                    <a:pt x="0" y="112"/>
                  </a:lnTo>
                  <a:lnTo>
                    <a:pt x="32" y="48"/>
                  </a:lnTo>
                  <a:close/>
                </a:path>
              </a:pathLst>
            </a:custGeom>
            <a:blipFill dpi="0" rotWithShape="1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424262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grpSp>
          <p:nvGrpSpPr>
            <p:cNvPr id="149" name="Group 25"/>
            <p:cNvGrpSpPr>
              <a:grpSpLocks/>
            </p:cNvGrpSpPr>
            <p:nvPr/>
          </p:nvGrpSpPr>
          <p:grpSpPr bwMode="auto">
            <a:xfrm rot="20803610" flipH="1">
              <a:off x="4655" y="1958"/>
              <a:ext cx="227" cy="106"/>
              <a:chOff x="3168" y="3888"/>
              <a:chExt cx="227" cy="104"/>
            </a:xfrm>
          </p:grpSpPr>
          <p:sp>
            <p:nvSpPr>
              <p:cNvPr id="272" name="Freeform 26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Freeform 27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Freeform 28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0" name="Group 69"/>
            <p:cNvGrpSpPr>
              <a:grpSpLocks/>
            </p:cNvGrpSpPr>
            <p:nvPr/>
          </p:nvGrpSpPr>
          <p:grpSpPr bwMode="auto">
            <a:xfrm rot="20803610" flipH="1">
              <a:off x="5055" y="2094"/>
              <a:ext cx="227" cy="106"/>
              <a:chOff x="3168" y="3888"/>
              <a:chExt cx="227" cy="104"/>
            </a:xfrm>
          </p:grpSpPr>
          <p:sp>
            <p:nvSpPr>
              <p:cNvPr id="269" name="Freeform 70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Freeform 71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Freeform 72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1" name="Group 73"/>
            <p:cNvGrpSpPr>
              <a:grpSpLocks/>
            </p:cNvGrpSpPr>
            <p:nvPr/>
          </p:nvGrpSpPr>
          <p:grpSpPr bwMode="auto">
            <a:xfrm rot="20803610" flipH="1">
              <a:off x="5183" y="2038"/>
              <a:ext cx="227" cy="106"/>
              <a:chOff x="3168" y="3888"/>
              <a:chExt cx="227" cy="104"/>
            </a:xfrm>
          </p:grpSpPr>
          <p:sp>
            <p:nvSpPr>
              <p:cNvPr id="266" name="Freeform 7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Freeform 7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Freeform 7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2" name="Group 77"/>
            <p:cNvGrpSpPr>
              <a:grpSpLocks/>
            </p:cNvGrpSpPr>
            <p:nvPr/>
          </p:nvGrpSpPr>
          <p:grpSpPr bwMode="auto">
            <a:xfrm rot="20803610" flipH="1">
              <a:off x="5415" y="2078"/>
              <a:ext cx="227" cy="106"/>
              <a:chOff x="3168" y="3888"/>
              <a:chExt cx="227" cy="104"/>
            </a:xfrm>
          </p:grpSpPr>
          <p:sp>
            <p:nvSpPr>
              <p:cNvPr id="263" name="Freeform 7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Freeform 7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Freeform 8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3" name="Group 85"/>
            <p:cNvGrpSpPr>
              <a:grpSpLocks/>
            </p:cNvGrpSpPr>
            <p:nvPr/>
          </p:nvGrpSpPr>
          <p:grpSpPr bwMode="auto">
            <a:xfrm rot="20803610" flipH="1">
              <a:off x="5263" y="2166"/>
              <a:ext cx="227" cy="106"/>
              <a:chOff x="3168" y="3888"/>
              <a:chExt cx="227" cy="104"/>
            </a:xfrm>
          </p:grpSpPr>
          <p:sp>
            <p:nvSpPr>
              <p:cNvPr id="260" name="Freeform 86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87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88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4" name="Group 113"/>
            <p:cNvGrpSpPr>
              <a:grpSpLocks/>
            </p:cNvGrpSpPr>
            <p:nvPr/>
          </p:nvGrpSpPr>
          <p:grpSpPr bwMode="auto">
            <a:xfrm rot="20803610" flipH="1">
              <a:off x="5000" y="2192"/>
              <a:ext cx="227" cy="104"/>
              <a:chOff x="3168" y="3888"/>
              <a:chExt cx="227" cy="104"/>
            </a:xfrm>
          </p:grpSpPr>
          <p:sp>
            <p:nvSpPr>
              <p:cNvPr id="257" name="Freeform 11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Freeform 11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Freeform 11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5" name="Group 340"/>
            <p:cNvGrpSpPr>
              <a:grpSpLocks/>
            </p:cNvGrpSpPr>
            <p:nvPr/>
          </p:nvGrpSpPr>
          <p:grpSpPr bwMode="auto">
            <a:xfrm rot="390861">
              <a:off x="4584" y="1728"/>
              <a:ext cx="1021" cy="296"/>
              <a:chOff x="3353" y="4024"/>
              <a:chExt cx="1021" cy="296"/>
            </a:xfrm>
          </p:grpSpPr>
          <p:grpSp>
            <p:nvGrpSpPr>
              <p:cNvPr id="215" name="Group 341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237" name="Group 3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48" name="Group 3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55" name="Freeform 3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6" name="Freeform 3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49" name="Group 3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53" name="Freeform 3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4" name="Freeform 3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50" name="Group 3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51" name="Freeform 3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52" name="Freeform 3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38" name="Group 352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39" name="Group 3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46" name="Freeform 3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7" name="Freeform 3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40" name="Group 3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44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5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41" name="Group 3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42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43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216" name="Group 362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217" name="Group 36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28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35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6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29" name="Group 3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33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4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30" name="Group 3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3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3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218" name="Group 373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219" name="Group 3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26" name="Freeform 3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7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20" name="Group 3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24" name="Freeform 3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5" name="Freeform 3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221" name="Group 3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22" name="Freeform 3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23" name="Freeform 3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  <p:grpSp>
          <p:nvGrpSpPr>
            <p:cNvPr id="156" name="Group 383"/>
            <p:cNvGrpSpPr>
              <a:grpSpLocks/>
            </p:cNvGrpSpPr>
            <p:nvPr/>
          </p:nvGrpSpPr>
          <p:grpSpPr bwMode="auto">
            <a:xfrm rot="20803610" flipH="1">
              <a:off x="4855" y="2062"/>
              <a:ext cx="227" cy="106"/>
              <a:chOff x="3168" y="3888"/>
              <a:chExt cx="227" cy="104"/>
            </a:xfrm>
          </p:grpSpPr>
          <p:sp>
            <p:nvSpPr>
              <p:cNvPr id="212" name="Freeform 38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38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38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7" name="Group 415"/>
            <p:cNvGrpSpPr>
              <a:grpSpLocks/>
            </p:cNvGrpSpPr>
            <p:nvPr/>
          </p:nvGrpSpPr>
          <p:grpSpPr bwMode="auto">
            <a:xfrm rot="20803610" flipH="1">
              <a:off x="4743" y="1942"/>
              <a:ext cx="227" cy="106"/>
              <a:chOff x="3168" y="3888"/>
              <a:chExt cx="227" cy="104"/>
            </a:xfrm>
          </p:grpSpPr>
          <p:sp>
            <p:nvSpPr>
              <p:cNvPr id="209" name="Freeform 416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417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418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8" name="Group 423"/>
            <p:cNvGrpSpPr>
              <a:grpSpLocks/>
            </p:cNvGrpSpPr>
            <p:nvPr/>
          </p:nvGrpSpPr>
          <p:grpSpPr bwMode="auto">
            <a:xfrm rot="20803610" flipH="1">
              <a:off x="5303" y="1654"/>
              <a:ext cx="227" cy="106"/>
              <a:chOff x="3168" y="3888"/>
              <a:chExt cx="227" cy="104"/>
            </a:xfrm>
          </p:grpSpPr>
          <p:sp>
            <p:nvSpPr>
              <p:cNvPr id="206" name="Freeform 42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Freeform 42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Freeform 42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9" name="Group 443"/>
            <p:cNvGrpSpPr>
              <a:grpSpLocks/>
            </p:cNvGrpSpPr>
            <p:nvPr/>
          </p:nvGrpSpPr>
          <p:grpSpPr bwMode="auto">
            <a:xfrm rot="3889958" flipH="1">
              <a:off x="5240" y="1720"/>
              <a:ext cx="227" cy="104"/>
              <a:chOff x="3168" y="3888"/>
              <a:chExt cx="227" cy="104"/>
            </a:xfrm>
          </p:grpSpPr>
          <p:sp>
            <p:nvSpPr>
              <p:cNvPr id="203" name="Freeform 44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44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Freeform 44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12"/>
                  <a:gd name="T20" fmla="*/ 155 w 155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424262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0" name="Group 463"/>
            <p:cNvGrpSpPr>
              <a:grpSpLocks/>
            </p:cNvGrpSpPr>
            <p:nvPr/>
          </p:nvGrpSpPr>
          <p:grpSpPr bwMode="auto">
            <a:xfrm>
              <a:off x="4560" y="1896"/>
              <a:ext cx="1021" cy="296"/>
              <a:chOff x="3353" y="4024"/>
              <a:chExt cx="1021" cy="296"/>
            </a:xfrm>
          </p:grpSpPr>
          <p:grpSp>
            <p:nvGrpSpPr>
              <p:cNvPr id="161" name="Group 464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183" name="Group 46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94" name="Group 46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201" name="Freeform 4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2" name="Freeform 4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95" name="Group 46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9" name="Freeform 47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0" name="Freeform 47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96" name="Group 47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7" name="Freeform 47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8" name="Freeform 47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184" name="Group 475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85" name="Group 47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2" name="Freeform 47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3" name="Freeform 47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6" name="Group 47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90" name="Freeform 4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" name="Freeform 4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87" name="Group 48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8" name="Freeform 4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9" name="Freeform 4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  <p:grpSp>
            <p:nvGrpSpPr>
              <p:cNvPr id="162" name="Group 485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163" name="Group 48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74" name="Group 48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81" name="Freeform 48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2" name="Freeform 48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75" name="Group 49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9" name="Freeform 49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80" name="Freeform 49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76" name="Group 49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7" name="Freeform 49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8" name="Freeform 49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164" name="Group 496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165" name="Group 49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2" name="Freeform 49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3" name="Freeform 49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66" name="Group 50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70" name="Freeform 50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1" name="Freeform 50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167" name="Group 50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168" name="Freeform 50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318"/>
                        <a:gd name="T11" fmla="*/ 136 w 136"/>
                        <a:gd name="T12" fmla="*/ 318 h 31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9" name="Freeform 50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  <a:gd name="T6" fmla="*/ 0 60000 65536"/>
                        <a:gd name="T7" fmla="*/ 0 60000 65536"/>
                        <a:gd name="T8" fmla="*/ 0 60000 65536"/>
                        <a:gd name="T9" fmla="*/ 0 w 88"/>
                        <a:gd name="T10" fmla="*/ 0 h 336"/>
                        <a:gd name="T11" fmla="*/ 88 w 88"/>
                        <a:gd name="T12" fmla="*/ 336 h 3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/>
                    <a:lstStyle/>
                    <a:p>
                      <a:pPr marL="0" marR="0" lvl="0" indent="0" defTabSz="91440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424262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75" name="Group 841"/>
          <p:cNvGrpSpPr>
            <a:grpSpLocks/>
          </p:cNvGrpSpPr>
          <p:nvPr/>
        </p:nvGrpSpPr>
        <p:grpSpPr bwMode="auto">
          <a:xfrm>
            <a:off x="7213169" y="913081"/>
            <a:ext cx="2147887" cy="2863850"/>
            <a:chOff x="1789" y="1174"/>
            <a:chExt cx="1353" cy="1804"/>
          </a:xfrm>
        </p:grpSpPr>
        <p:sp>
          <p:nvSpPr>
            <p:cNvPr id="276" name="AutoShape 680"/>
            <p:cNvSpPr>
              <a:spLocks noChangeAspect="1" noChangeArrowheads="1" noTextEdit="1"/>
            </p:cNvSpPr>
            <p:nvPr/>
          </p:nvSpPr>
          <p:spPr bwMode="auto">
            <a:xfrm>
              <a:off x="1789" y="1174"/>
              <a:ext cx="1353" cy="1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683"/>
            <p:cNvSpPr>
              <a:spLocks/>
            </p:cNvSpPr>
            <p:nvPr/>
          </p:nvSpPr>
          <p:spPr bwMode="auto">
            <a:xfrm>
              <a:off x="2116" y="2644"/>
              <a:ext cx="103" cy="76"/>
            </a:xfrm>
            <a:custGeom>
              <a:avLst/>
              <a:gdLst>
                <a:gd name="T0" fmla="*/ 80 w 206"/>
                <a:gd name="T1" fmla="*/ 151 h 151"/>
                <a:gd name="T2" fmla="*/ 98 w 206"/>
                <a:gd name="T3" fmla="*/ 149 h 151"/>
                <a:gd name="T4" fmla="*/ 118 w 206"/>
                <a:gd name="T5" fmla="*/ 144 h 151"/>
                <a:gd name="T6" fmla="*/ 140 w 206"/>
                <a:gd name="T7" fmla="*/ 135 h 151"/>
                <a:gd name="T8" fmla="*/ 160 w 206"/>
                <a:gd name="T9" fmla="*/ 124 h 151"/>
                <a:gd name="T10" fmla="*/ 178 w 206"/>
                <a:gd name="T11" fmla="*/ 111 h 151"/>
                <a:gd name="T12" fmla="*/ 193 w 206"/>
                <a:gd name="T13" fmla="*/ 98 h 151"/>
                <a:gd name="T14" fmla="*/ 202 w 206"/>
                <a:gd name="T15" fmla="*/ 84 h 151"/>
                <a:gd name="T16" fmla="*/ 206 w 206"/>
                <a:gd name="T17" fmla="*/ 69 h 151"/>
                <a:gd name="T18" fmla="*/ 206 w 206"/>
                <a:gd name="T19" fmla="*/ 58 h 151"/>
                <a:gd name="T20" fmla="*/ 204 w 206"/>
                <a:gd name="T21" fmla="*/ 42 h 151"/>
                <a:gd name="T22" fmla="*/ 202 w 206"/>
                <a:gd name="T23" fmla="*/ 25 h 151"/>
                <a:gd name="T24" fmla="*/ 200 w 206"/>
                <a:gd name="T25" fmla="*/ 14 h 151"/>
                <a:gd name="T26" fmla="*/ 195 w 206"/>
                <a:gd name="T27" fmla="*/ 7 h 151"/>
                <a:gd name="T28" fmla="*/ 184 w 206"/>
                <a:gd name="T29" fmla="*/ 3 h 151"/>
                <a:gd name="T30" fmla="*/ 171 w 206"/>
                <a:gd name="T31" fmla="*/ 5 h 151"/>
                <a:gd name="T32" fmla="*/ 156 w 206"/>
                <a:gd name="T33" fmla="*/ 7 h 151"/>
                <a:gd name="T34" fmla="*/ 140 w 206"/>
                <a:gd name="T35" fmla="*/ 9 h 151"/>
                <a:gd name="T36" fmla="*/ 122 w 206"/>
                <a:gd name="T37" fmla="*/ 11 h 151"/>
                <a:gd name="T38" fmla="*/ 102 w 206"/>
                <a:gd name="T39" fmla="*/ 9 h 151"/>
                <a:gd name="T40" fmla="*/ 83 w 206"/>
                <a:gd name="T41" fmla="*/ 3 h 151"/>
                <a:gd name="T42" fmla="*/ 67 w 206"/>
                <a:gd name="T43" fmla="*/ 0 h 151"/>
                <a:gd name="T44" fmla="*/ 52 w 206"/>
                <a:gd name="T45" fmla="*/ 0 h 151"/>
                <a:gd name="T46" fmla="*/ 38 w 206"/>
                <a:gd name="T47" fmla="*/ 7 h 151"/>
                <a:gd name="T48" fmla="*/ 25 w 206"/>
                <a:gd name="T49" fmla="*/ 16 h 151"/>
                <a:gd name="T50" fmla="*/ 14 w 206"/>
                <a:gd name="T51" fmla="*/ 29 h 151"/>
                <a:gd name="T52" fmla="*/ 7 w 206"/>
                <a:gd name="T53" fmla="*/ 43 h 151"/>
                <a:gd name="T54" fmla="*/ 1 w 206"/>
                <a:gd name="T55" fmla="*/ 58 h 151"/>
                <a:gd name="T56" fmla="*/ 0 w 206"/>
                <a:gd name="T57" fmla="*/ 73 h 151"/>
                <a:gd name="T58" fmla="*/ 1 w 206"/>
                <a:gd name="T59" fmla="*/ 87 h 151"/>
                <a:gd name="T60" fmla="*/ 5 w 206"/>
                <a:gd name="T61" fmla="*/ 100 h 151"/>
                <a:gd name="T62" fmla="*/ 12 w 206"/>
                <a:gd name="T63" fmla="*/ 113 h 151"/>
                <a:gd name="T64" fmla="*/ 23 w 206"/>
                <a:gd name="T65" fmla="*/ 126 h 151"/>
                <a:gd name="T66" fmla="*/ 34 w 206"/>
                <a:gd name="T67" fmla="*/ 136 h 151"/>
                <a:gd name="T68" fmla="*/ 49 w 206"/>
                <a:gd name="T69" fmla="*/ 144 h 151"/>
                <a:gd name="T70" fmla="*/ 63 w 206"/>
                <a:gd name="T71" fmla="*/ 149 h 151"/>
                <a:gd name="T72" fmla="*/ 80 w 206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6" h="151">
                  <a:moveTo>
                    <a:pt x="80" y="151"/>
                  </a:moveTo>
                  <a:lnTo>
                    <a:pt x="98" y="149"/>
                  </a:lnTo>
                  <a:lnTo>
                    <a:pt x="118" y="144"/>
                  </a:lnTo>
                  <a:lnTo>
                    <a:pt x="140" y="135"/>
                  </a:lnTo>
                  <a:lnTo>
                    <a:pt x="160" y="124"/>
                  </a:lnTo>
                  <a:lnTo>
                    <a:pt x="178" y="111"/>
                  </a:lnTo>
                  <a:lnTo>
                    <a:pt x="193" y="98"/>
                  </a:lnTo>
                  <a:lnTo>
                    <a:pt x="202" y="84"/>
                  </a:lnTo>
                  <a:lnTo>
                    <a:pt x="206" y="69"/>
                  </a:lnTo>
                  <a:lnTo>
                    <a:pt x="206" y="58"/>
                  </a:lnTo>
                  <a:lnTo>
                    <a:pt x="204" y="42"/>
                  </a:lnTo>
                  <a:lnTo>
                    <a:pt x="202" y="25"/>
                  </a:lnTo>
                  <a:lnTo>
                    <a:pt x="200" y="14"/>
                  </a:lnTo>
                  <a:lnTo>
                    <a:pt x="195" y="7"/>
                  </a:lnTo>
                  <a:lnTo>
                    <a:pt x="184" y="3"/>
                  </a:lnTo>
                  <a:lnTo>
                    <a:pt x="171" y="5"/>
                  </a:lnTo>
                  <a:lnTo>
                    <a:pt x="156" y="7"/>
                  </a:lnTo>
                  <a:lnTo>
                    <a:pt x="140" y="9"/>
                  </a:lnTo>
                  <a:lnTo>
                    <a:pt x="122" y="11"/>
                  </a:lnTo>
                  <a:lnTo>
                    <a:pt x="102" y="9"/>
                  </a:lnTo>
                  <a:lnTo>
                    <a:pt x="83" y="3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8" y="7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7" y="43"/>
                  </a:lnTo>
                  <a:lnTo>
                    <a:pt x="1" y="58"/>
                  </a:lnTo>
                  <a:lnTo>
                    <a:pt x="0" y="73"/>
                  </a:lnTo>
                  <a:lnTo>
                    <a:pt x="1" y="87"/>
                  </a:lnTo>
                  <a:lnTo>
                    <a:pt x="5" y="100"/>
                  </a:lnTo>
                  <a:lnTo>
                    <a:pt x="12" y="113"/>
                  </a:lnTo>
                  <a:lnTo>
                    <a:pt x="23" y="126"/>
                  </a:lnTo>
                  <a:lnTo>
                    <a:pt x="34" y="136"/>
                  </a:lnTo>
                  <a:lnTo>
                    <a:pt x="49" y="144"/>
                  </a:lnTo>
                  <a:lnTo>
                    <a:pt x="63" y="149"/>
                  </a:lnTo>
                  <a:lnTo>
                    <a:pt x="80" y="151"/>
                  </a:lnTo>
                  <a:close/>
                </a:path>
              </a:pathLst>
            </a:custGeom>
            <a:solidFill>
              <a:srgbClr val="FFE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684"/>
            <p:cNvSpPr>
              <a:spLocks/>
            </p:cNvSpPr>
            <p:nvPr/>
          </p:nvSpPr>
          <p:spPr bwMode="auto">
            <a:xfrm>
              <a:off x="1979" y="2722"/>
              <a:ext cx="122" cy="68"/>
            </a:xfrm>
            <a:custGeom>
              <a:avLst/>
              <a:gdLst>
                <a:gd name="T0" fmla="*/ 175 w 245"/>
                <a:gd name="T1" fmla="*/ 9 h 136"/>
                <a:gd name="T2" fmla="*/ 112 w 245"/>
                <a:gd name="T3" fmla="*/ 0 h 136"/>
                <a:gd name="T4" fmla="*/ 35 w 245"/>
                <a:gd name="T5" fmla="*/ 34 h 136"/>
                <a:gd name="T6" fmla="*/ 0 w 245"/>
                <a:gd name="T7" fmla="*/ 102 h 136"/>
                <a:gd name="T8" fmla="*/ 2 w 245"/>
                <a:gd name="T9" fmla="*/ 102 h 136"/>
                <a:gd name="T10" fmla="*/ 8 w 245"/>
                <a:gd name="T11" fmla="*/ 104 h 136"/>
                <a:gd name="T12" fmla="*/ 15 w 245"/>
                <a:gd name="T13" fmla="*/ 104 h 136"/>
                <a:gd name="T14" fmla="*/ 24 w 245"/>
                <a:gd name="T15" fmla="*/ 105 h 136"/>
                <a:gd name="T16" fmla="*/ 35 w 245"/>
                <a:gd name="T17" fmla="*/ 107 h 136"/>
                <a:gd name="T18" fmla="*/ 46 w 245"/>
                <a:gd name="T19" fmla="*/ 109 h 136"/>
                <a:gd name="T20" fmla="*/ 55 w 245"/>
                <a:gd name="T21" fmla="*/ 111 h 136"/>
                <a:gd name="T22" fmla="*/ 64 w 245"/>
                <a:gd name="T23" fmla="*/ 113 h 136"/>
                <a:gd name="T24" fmla="*/ 75 w 245"/>
                <a:gd name="T25" fmla="*/ 115 h 136"/>
                <a:gd name="T26" fmla="*/ 86 w 245"/>
                <a:gd name="T27" fmla="*/ 116 h 136"/>
                <a:gd name="T28" fmla="*/ 95 w 245"/>
                <a:gd name="T29" fmla="*/ 118 h 136"/>
                <a:gd name="T30" fmla="*/ 108 w 245"/>
                <a:gd name="T31" fmla="*/ 122 h 136"/>
                <a:gd name="T32" fmla="*/ 119 w 245"/>
                <a:gd name="T33" fmla="*/ 127 h 136"/>
                <a:gd name="T34" fmla="*/ 124 w 245"/>
                <a:gd name="T35" fmla="*/ 133 h 136"/>
                <a:gd name="T36" fmla="*/ 133 w 245"/>
                <a:gd name="T37" fmla="*/ 136 h 136"/>
                <a:gd name="T38" fmla="*/ 146 w 245"/>
                <a:gd name="T39" fmla="*/ 136 h 136"/>
                <a:gd name="T40" fmla="*/ 161 w 245"/>
                <a:gd name="T41" fmla="*/ 133 h 136"/>
                <a:gd name="T42" fmla="*/ 170 w 245"/>
                <a:gd name="T43" fmla="*/ 129 h 136"/>
                <a:gd name="T44" fmla="*/ 177 w 245"/>
                <a:gd name="T45" fmla="*/ 125 h 136"/>
                <a:gd name="T46" fmla="*/ 190 w 245"/>
                <a:gd name="T47" fmla="*/ 122 h 136"/>
                <a:gd name="T48" fmla="*/ 203 w 245"/>
                <a:gd name="T49" fmla="*/ 118 h 136"/>
                <a:gd name="T50" fmla="*/ 212 w 245"/>
                <a:gd name="T51" fmla="*/ 115 h 136"/>
                <a:gd name="T52" fmla="*/ 217 w 245"/>
                <a:gd name="T53" fmla="*/ 113 h 136"/>
                <a:gd name="T54" fmla="*/ 219 w 245"/>
                <a:gd name="T55" fmla="*/ 113 h 136"/>
                <a:gd name="T56" fmla="*/ 245 w 245"/>
                <a:gd name="T57" fmla="*/ 98 h 136"/>
                <a:gd name="T58" fmla="*/ 241 w 245"/>
                <a:gd name="T59" fmla="*/ 95 h 136"/>
                <a:gd name="T60" fmla="*/ 232 w 245"/>
                <a:gd name="T61" fmla="*/ 85 h 136"/>
                <a:gd name="T62" fmla="*/ 221 w 245"/>
                <a:gd name="T63" fmla="*/ 74 h 136"/>
                <a:gd name="T64" fmla="*/ 214 w 245"/>
                <a:gd name="T65" fmla="*/ 64 h 136"/>
                <a:gd name="T66" fmla="*/ 206 w 245"/>
                <a:gd name="T67" fmla="*/ 49 h 136"/>
                <a:gd name="T68" fmla="*/ 194 w 245"/>
                <a:gd name="T69" fmla="*/ 31 h 136"/>
                <a:gd name="T70" fmla="*/ 181 w 245"/>
                <a:gd name="T71" fmla="*/ 16 h 136"/>
                <a:gd name="T72" fmla="*/ 175 w 245"/>
                <a:gd name="T73" fmla="*/ 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5" h="136">
                  <a:moveTo>
                    <a:pt x="175" y="9"/>
                  </a:moveTo>
                  <a:lnTo>
                    <a:pt x="112" y="0"/>
                  </a:lnTo>
                  <a:lnTo>
                    <a:pt x="35" y="3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8" y="104"/>
                  </a:lnTo>
                  <a:lnTo>
                    <a:pt x="15" y="104"/>
                  </a:lnTo>
                  <a:lnTo>
                    <a:pt x="24" y="105"/>
                  </a:lnTo>
                  <a:lnTo>
                    <a:pt x="35" y="107"/>
                  </a:lnTo>
                  <a:lnTo>
                    <a:pt x="46" y="109"/>
                  </a:lnTo>
                  <a:lnTo>
                    <a:pt x="55" y="111"/>
                  </a:lnTo>
                  <a:lnTo>
                    <a:pt x="64" y="113"/>
                  </a:lnTo>
                  <a:lnTo>
                    <a:pt x="75" y="115"/>
                  </a:lnTo>
                  <a:lnTo>
                    <a:pt x="86" y="116"/>
                  </a:lnTo>
                  <a:lnTo>
                    <a:pt x="95" y="118"/>
                  </a:lnTo>
                  <a:lnTo>
                    <a:pt x="108" y="122"/>
                  </a:lnTo>
                  <a:lnTo>
                    <a:pt x="119" y="127"/>
                  </a:lnTo>
                  <a:lnTo>
                    <a:pt x="124" y="133"/>
                  </a:lnTo>
                  <a:lnTo>
                    <a:pt x="133" y="136"/>
                  </a:lnTo>
                  <a:lnTo>
                    <a:pt x="146" y="136"/>
                  </a:lnTo>
                  <a:lnTo>
                    <a:pt x="161" y="133"/>
                  </a:lnTo>
                  <a:lnTo>
                    <a:pt x="170" y="129"/>
                  </a:lnTo>
                  <a:lnTo>
                    <a:pt x="177" y="125"/>
                  </a:lnTo>
                  <a:lnTo>
                    <a:pt x="190" y="122"/>
                  </a:lnTo>
                  <a:lnTo>
                    <a:pt x="203" y="118"/>
                  </a:lnTo>
                  <a:lnTo>
                    <a:pt x="212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45" y="98"/>
                  </a:lnTo>
                  <a:lnTo>
                    <a:pt x="241" y="95"/>
                  </a:lnTo>
                  <a:lnTo>
                    <a:pt x="232" y="85"/>
                  </a:lnTo>
                  <a:lnTo>
                    <a:pt x="221" y="74"/>
                  </a:lnTo>
                  <a:lnTo>
                    <a:pt x="214" y="64"/>
                  </a:lnTo>
                  <a:lnTo>
                    <a:pt x="206" y="49"/>
                  </a:lnTo>
                  <a:lnTo>
                    <a:pt x="194" y="31"/>
                  </a:lnTo>
                  <a:lnTo>
                    <a:pt x="181" y="16"/>
                  </a:lnTo>
                  <a:lnTo>
                    <a:pt x="175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685"/>
            <p:cNvSpPr>
              <a:spLocks/>
            </p:cNvSpPr>
            <p:nvPr/>
          </p:nvSpPr>
          <p:spPr bwMode="auto">
            <a:xfrm>
              <a:off x="2189" y="2604"/>
              <a:ext cx="221" cy="256"/>
            </a:xfrm>
            <a:custGeom>
              <a:avLst/>
              <a:gdLst>
                <a:gd name="T0" fmla="*/ 227 w 442"/>
                <a:gd name="T1" fmla="*/ 58 h 512"/>
                <a:gd name="T2" fmla="*/ 228 w 442"/>
                <a:gd name="T3" fmla="*/ 89 h 512"/>
                <a:gd name="T4" fmla="*/ 232 w 442"/>
                <a:gd name="T5" fmla="*/ 160 h 512"/>
                <a:gd name="T6" fmla="*/ 234 w 442"/>
                <a:gd name="T7" fmla="*/ 233 h 512"/>
                <a:gd name="T8" fmla="*/ 232 w 442"/>
                <a:gd name="T9" fmla="*/ 275 h 512"/>
                <a:gd name="T10" fmla="*/ 227 w 442"/>
                <a:gd name="T11" fmla="*/ 284 h 512"/>
                <a:gd name="T12" fmla="*/ 216 w 442"/>
                <a:gd name="T13" fmla="*/ 295 h 512"/>
                <a:gd name="T14" fmla="*/ 201 w 442"/>
                <a:gd name="T15" fmla="*/ 308 h 512"/>
                <a:gd name="T16" fmla="*/ 185 w 442"/>
                <a:gd name="T17" fmla="*/ 320 h 512"/>
                <a:gd name="T18" fmla="*/ 170 w 442"/>
                <a:gd name="T19" fmla="*/ 331 h 512"/>
                <a:gd name="T20" fmla="*/ 155 w 442"/>
                <a:gd name="T21" fmla="*/ 340 h 512"/>
                <a:gd name="T22" fmla="*/ 146 w 442"/>
                <a:gd name="T23" fmla="*/ 348 h 512"/>
                <a:gd name="T24" fmla="*/ 143 w 442"/>
                <a:gd name="T25" fmla="*/ 350 h 512"/>
                <a:gd name="T26" fmla="*/ 0 w 442"/>
                <a:gd name="T27" fmla="*/ 428 h 512"/>
                <a:gd name="T28" fmla="*/ 39 w 442"/>
                <a:gd name="T29" fmla="*/ 468 h 512"/>
                <a:gd name="T30" fmla="*/ 41 w 442"/>
                <a:gd name="T31" fmla="*/ 468 h 512"/>
                <a:gd name="T32" fmla="*/ 46 w 442"/>
                <a:gd name="T33" fmla="*/ 468 h 512"/>
                <a:gd name="T34" fmla="*/ 52 w 442"/>
                <a:gd name="T35" fmla="*/ 470 h 512"/>
                <a:gd name="T36" fmla="*/ 61 w 442"/>
                <a:gd name="T37" fmla="*/ 470 h 512"/>
                <a:gd name="T38" fmla="*/ 72 w 442"/>
                <a:gd name="T39" fmla="*/ 472 h 512"/>
                <a:gd name="T40" fmla="*/ 83 w 442"/>
                <a:gd name="T41" fmla="*/ 475 h 512"/>
                <a:gd name="T42" fmla="*/ 93 w 442"/>
                <a:gd name="T43" fmla="*/ 481 h 512"/>
                <a:gd name="T44" fmla="*/ 104 w 442"/>
                <a:gd name="T45" fmla="*/ 486 h 512"/>
                <a:gd name="T46" fmla="*/ 114 w 442"/>
                <a:gd name="T47" fmla="*/ 494 h 512"/>
                <a:gd name="T48" fmla="*/ 121 w 442"/>
                <a:gd name="T49" fmla="*/ 499 h 512"/>
                <a:gd name="T50" fmla="*/ 128 w 442"/>
                <a:gd name="T51" fmla="*/ 503 h 512"/>
                <a:gd name="T52" fmla="*/ 134 w 442"/>
                <a:gd name="T53" fmla="*/ 506 h 512"/>
                <a:gd name="T54" fmla="*/ 141 w 442"/>
                <a:gd name="T55" fmla="*/ 508 h 512"/>
                <a:gd name="T56" fmla="*/ 148 w 442"/>
                <a:gd name="T57" fmla="*/ 510 h 512"/>
                <a:gd name="T58" fmla="*/ 157 w 442"/>
                <a:gd name="T59" fmla="*/ 512 h 512"/>
                <a:gd name="T60" fmla="*/ 168 w 442"/>
                <a:gd name="T61" fmla="*/ 512 h 512"/>
                <a:gd name="T62" fmla="*/ 179 w 442"/>
                <a:gd name="T63" fmla="*/ 512 h 512"/>
                <a:gd name="T64" fmla="*/ 188 w 442"/>
                <a:gd name="T65" fmla="*/ 512 h 512"/>
                <a:gd name="T66" fmla="*/ 197 w 442"/>
                <a:gd name="T67" fmla="*/ 512 h 512"/>
                <a:gd name="T68" fmla="*/ 205 w 442"/>
                <a:gd name="T69" fmla="*/ 510 h 512"/>
                <a:gd name="T70" fmla="*/ 212 w 442"/>
                <a:gd name="T71" fmla="*/ 508 h 512"/>
                <a:gd name="T72" fmla="*/ 221 w 442"/>
                <a:gd name="T73" fmla="*/ 506 h 512"/>
                <a:gd name="T74" fmla="*/ 230 w 442"/>
                <a:gd name="T75" fmla="*/ 503 h 512"/>
                <a:gd name="T76" fmla="*/ 241 w 442"/>
                <a:gd name="T77" fmla="*/ 499 h 512"/>
                <a:gd name="T78" fmla="*/ 256 w 442"/>
                <a:gd name="T79" fmla="*/ 494 h 512"/>
                <a:gd name="T80" fmla="*/ 278 w 442"/>
                <a:gd name="T81" fmla="*/ 486 h 512"/>
                <a:gd name="T82" fmla="*/ 301 w 442"/>
                <a:gd name="T83" fmla="*/ 477 h 512"/>
                <a:gd name="T84" fmla="*/ 327 w 442"/>
                <a:gd name="T85" fmla="*/ 468 h 512"/>
                <a:gd name="T86" fmla="*/ 352 w 442"/>
                <a:gd name="T87" fmla="*/ 461 h 512"/>
                <a:gd name="T88" fmla="*/ 372 w 442"/>
                <a:gd name="T89" fmla="*/ 453 h 512"/>
                <a:gd name="T90" fmla="*/ 385 w 442"/>
                <a:gd name="T91" fmla="*/ 450 h 512"/>
                <a:gd name="T92" fmla="*/ 391 w 442"/>
                <a:gd name="T93" fmla="*/ 448 h 512"/>
                <a:gd name="T94" fmla="*/ 442 w 442"/>
                <a:gd name="T95" fmla="*/ 402 h 512"/>
                <a:gd name="T96" fmla="*/ 422 w 442"/>
                <a:gd name="T97" fmla="*/ 344 h 512"/>
                <a:gd name="T98" fmla="*/ 422 w 442"/>
                <a:gd name="T99" fmla="*/ 320 h 512"/>
                <a:gd name="T100" fmla="*/ 420 w 442"/>
                <a:gd name="T101" fmla="*/ 266 h 512"/>
                <a:gd name="T102" fmla="*/ 422 w 442"/>
                <a:gd name="T103" fmla="*/ 204 h 512"/>
                <a:gd name="T104" fmla="*/ 429 w 442"/>
                <a:gd name="T105" fmla="*/ 154 h 512"/>
                <a:gd name="T106" fmla="*/ 434 w 442"/>
                <a:gd name="T107" fmla="*/ 120 h 512"/>
                <a:gd name="T108" fmla="*/ 434 w 442"/>
                <a:gd name="T109" fmla="*/ 85 h 512"/>
                <a:gd name="T110" fmla="*/ 431 w 442"/>
                <a:gd name="T111" fmla="*/ 60 h 512"/>
                <a:gd name="T112" fmla="*/ 429 w 442"/>
                <a:gd name="T113" fmla="*/ 51 h 512"/>
                <a:gd name="T114" fmla="*/ 345 w 442"/>
                <a:gd name="T115" fmla="*/ 0 h 512"/>
                <a:gd name="T116" fmla="*/ 227 w 442"/>
                <a:gd name="T117" fmla="*/ 5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2" h="512">
                  <a:moveTo>
                    <a:pt x="227" y="58"/>
                  </a:moveTo>
                  <a:lnTo>
                    <a:pt x="228" y="89"/>
                  </a:lnTo>
                  <a:lnTo>
                    <a:pt x="232" y="160"/>
                  </a:lnTo>
                  <a:lnTo>
                    <a:pt x="234" y="233"/>
                  </a:lnTo>
                  <a:lnTo>
                    <a:pt x="232" y="275"/>
                  </a:lnTo>
                  <a:lnTo>
                    <a:pt x="227" y="284"/>
                  </a:lnTo>
                  <a:lnTo>
                    <a:pt x="216" y="295"/>
                  </a:lnTo>
                  <a:lnTo>
                    <a:pt x="201" y="308"/>
                  </a:lnTo>
                  <a:lnTo>
                    <a:pt x="185" y="320"/>
                  </a:lnTo>
                  <a:lnTo>
                    <a:pt x="170" y="331"/>
                  </a:lnTo>
                  <a:lnTo>
                    <a:pt x="155" y="340"/>
                  </a:lnTo>
                  <a:lnTo>
                    <a:pt x="146" y="348"/>
                  </a:lnTo>
                  <a:lnTo>
                    <a:pt x="143" y="350"/>
                  </a:lnTo>
                  <a:lnTo>
                    <a:pt x="0" y="428"/>
                  </a:lnTo>
                  <a:lnTo>
                    <a:pt x="39" y="468"/>
                  </a:lnTo>
                  <a:lnTo>
                    <a:pt x="41" y="468"/>
                  </a:lnTo>
                  <a:lnTo>
                    <a:pt x="46" y="468"/>
                  </a:lnTo>
                  <a:lnTo>
                    <a:pt x="52" y="470"/>
                  </a:lnTo>
                  <a:lnTo>
                    <a:pt x="61" y="470"/>
                  </a:lnTo>
                  <a:lnTo>
                    <a:pt x="72" y="472"/>
                  </a:lnTo>
                  <a:lnTo>
                    <a:pt x="83" y="475"/>
                  </a:lnTo>
                  <a:lnTo>
                    <a:pt x="93" y="481"/>
                  </a:lnTo>
                  <a:lnTo>
                    <a:pt x="104" y="486"/>
                  </a:lnTo>
                  <a:lnTo>
                    <a:pt x="114" y="494"/>
                  </a:lnTo>
                  <a:lnTo>
                    <a:pt x="121" y="499"/>
                  </a:lnTo>
                  <a:lnTo>
                    <a:pt x="128" y="503"/>
                  </a:lnTo>
                  <a:lnTo>
                    <a:pt x="134" y="506"/>
                  </a:lnTo>
                  <a:lnTo>
                    <a:pt x="141" y="508"/>
                  </a:lnTo>
                  <a:lnTo>
                    <a:pt x="148" y="510"/>
                  </a:lnTo>
                  <a:lnTo>
                    <a:pt x="157" y="512"/>
                  </a:lnTo>
                  <a:lnTo>
                    <a:pt x="168" y="512"/>
                  </a:lnTo>
                  <a:lnTo>
                    <a:pt x="179" y="512"/>
                  </a:lnTo>
                  <a:lnTo>
                    <a:pt x="188" y="512"/>
                  </a:lnTo>
                  <a:lnTo>
                    <a:pt x="197" y="512"/>
                  </a:lnTo>
                  <a:lnTo>
                    <a:pt x="205" y="510"/>
                  </a:lnTo>
                  <a:lnTo>
                    <a:pt x="212" y="508"/>
                  </a:lnTo>
                  <a:lnTo>
                    <a:pt x="221" y="506"/>
                  </a:lnTo>
                  <a:lnTo>
                    <a:pt x="230" y="503"/>
                  </a:lnTo>
                  <a:lnTo>
                    <a:pt x="241" y="499"/>
                  </a:lnTo>
                  <a:lnTo>
                    <a:pt x="256" y="494"/>
                  </a:lnTo>
                  <a:lnTo>
                    <a:pt x="278" y="486"/>
                  </a:lnTo>
                  <a:lnTo>
                    <a:pt x="301" y="477"/>
                  </a:lnTo>
                  <a:lnTo>
                    <a:pt x="327" y="468"/>
                  </a:lnTo>
                  <a:lnTo>
                    <a:pt x="352" y="461"/>
                  </a:lnTo>
                  <a:lnTo>
                    <a:pt x="372" y="453"/>
                  </a:lnTo>
                  <a:lnTo>
                    <a:pt x="385" y="450"/>
                  </a:lnTo>
                  <a:lnTo>
                    <a:pt x="391" y="448"/>
                  </a:lnTo>
                  <a:lnTo>
                    <a:pt x="442" y="402"/>
                  </a:lnTo>
                  <a:lnTo>
                    <a:pt x="422" y="344"/>
                  </a:lnTo>
                  <a:lnTo>
                    <a:pt x="422" y="320"/>
                  </a:lnTo>
                  <a:lnTo>
                    <a:pt x="420" y="266"/>
                  </a:lnTo>
                  <a:lnTo>
                    <a:pt x="422" y="204"/>
                  </a:lnTo>
                  <a:lnTo>
                    <a:pt x="429" y="154"/>
                  </a:lnTo>
                  <a:lnTo>
                    <a:pt x="434" y="120"/>
                  </a:lnTo>
                  <a:lnTo>
                    <a:pt x="434" y="85"/>
                  </a:lnTo>
                  <a:lnTo>
                    <a:pt x="431" y="60"/>
                  </a:lnTo>
                  <a:lnTo>
                    <a:pt x="429" y="51"/>
                  </a:lnTo>
                  <a:lnTo>
                    <a:pt x="345" y="0"/>
                  </a:lnTo>
                  <a:lnTo>
                    <a:pt x="227" y="58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686"/>
            <p:cNvSpPr>
              <a:spLocks/>
            </p:cNvSpPr>
            <p:nvPr/>
          </p:nvSpPr>
          <p:spPr bwMode="auto">
            <a:xfrm>
              <a:off x="2266" y="2029"/>
              <a:ext cx="437" cy="606"/>
            </a:xfrm>
            <a:custGeom>
              <a:avLst/>
              <a:gdLst>
                <a:gd name="T0" fmla="*/ 40 w 873"/>
                <a:gd name="T1" fmla="*/ 155 h 1212"/>
                <a:gd name="T2" fmla="*/ 38 w 873"/>
                <a:gd name="T3" fmla="*/ 190 h 1212"/>
                <a:gd name="T4" fmla="*/ 34 w 873"/>
                <a:gd name="T5" fmla="*/ 254 h 1212"/>
                <a:gd name="T6" fmla="*/ 31 w 873"/>
                <a:gd name="T7" fmla="*/ 321 h 1212"/>
                <a:gd name="T8" fmla="*/ 29 w 873"/>
                <a:gd name="T9" fmla="*/ 365 h 1212"/>
                <a:gd name="T10" fmla="*/ 27 w 873"/>
                <a:gd name="T11" fmla="*/ 427 h 1212"/>
                <a:gd name="T12" fmla="*/ 25 w 873"/>
                <a:gd name="T13" fmla="*/ 532 h 1212"/>
                <a:gd name="T14" fmla="*/ 22 w 873"/>
                <a:gd name="T15" fmla="*/ 635 h 1212"/>
                <a:gd name="T16" fmla="*/ 20 w 873"/>
                <a:gd name="T17" fmla="*/ 691 h 1212"/>
                <a:gd name="T18" fmla="*/ 16 w 873"/>
                <a:gd name="T19" fmla="*/ 731 h 1212"/>
                <a:gd name="T20" fmla="*/ 11 w 873"/>
                <a:gd name="T21" fmla="*/ 793 h 1212"/>
                <a:gd name="T22" fmla="*/ 3 w 873"/>
                <a:gd name="T23" fmla="*/ 852 h 1212"/>
                <a:gd name="T24" fmla="*/ 0 w 873"/>
                <a:gd name="T25" fmla="*/ 877 h 1212"/>
                <a:gd name="T26" fmla="*/ 3 w 873"/>
                <a:gd name="T27" fmla="*/ 895 h 1212"/>
                <a:gd name="T28" fmla="*/ 12 w 873"/>
                <a:gd name="T29" fmla="*/ 935 h 1212"/>
                <a:gd name="T30" fmla="*/ 22 w 873"/>
                <a:gd name="T31" fmla="*/ 981 h 1212"/>
                <a:gd name="T32" fmla="*/ 25 w 873"/>
                <a:gd name="T33" fmla="*/ 1008 h 1212"/>
                <a:gd name="T34" fmla="*/ 23 w 873"/>
                <a:gd name="T35" fmla="*/ 1043 h 1212"/>
                <a:gd name="T36" fmla="*/ 20 w 873"/>
                <a:gd name="T37" fmla="*/ 1099 h 1212"/>
                <a:gd name="T38" fmla="*/ 23 w 873"/>
                <a:gd name="T39" fmla="*/ 1154 h 1212"/>
                <a:gd name="T40" fmla="*/ 40 w 873"/>
                <a:gd name="T41" fmla="*/ 1180 h 1212"/>
                <a:gd name="T42" fmla="*/ 58 w 873"/>
                <a:gd name="T43" fmla="*/ 1183 h 1212"/>
                <a:gd name="T44" fmla="*/ 85 w 873"/>
                <a:gd name="T45" fmla="*/ 1187 h 1212"/>
                <a:gd name="T46" fmla="*/ 120 w 873"/>
                <a:gd name="T47" fmla="*/ 1192 h 1212"/>
                <a:gd name="T48" fmla="*/ 156 w 873"/>
                <a:gd name="T49" fmla="*/ 1198 h 1212"/>
                <a:gd name="T50" fmla="*/ 191 w 873"/>
                <a:gd name="T51" fmla="*/ 1203 h 1212"/>
                <a:gd name="T52" fmla="*/ 220 w 873"/>
                <a:gd name="T53" fmla="*/ 1209 h 1212"/>
                <a:gd name="T54" fmla="*/ 240 w 873"/>
                <a:gd name="T55" fmla="*/ 1211 h 1212"/>
                <a:gd name="T56" fmla="*/ 248 w 873"/>
                <a:gd name="T57" fmla="*/ 1212 h 1212"/>
                <a:gd name="T58" fmla="*/ 282 w 873"/>
                <a:gd name="T59" fmla="*/ 1202 h 1212"/>
                <a:gd name="T60" fmla="*/ 317 w 873"/>
                <a:gd name="T61" fmla="*/ 930 h 1212"/>
                <a:gd name="T62" fmla="*/ 322 w 873"/>
                <a:gd name="T63" fmla="*/ 930 h 1212"/>
                <a:gd name="T64" fmla="*/ 341 w 873"/>
                <a:gd name="T65" fmla="*/ 930 h 1212"/>
                <a:gd name="T66" fmla="*/ 368 w 873"/>
                <a:gd name="T67" fmla="*/ 928 h 1212"/>
                <a:gd name="T68" fmla="*/ 403 w 873"/>
                <a:gd name="T69" fmla="*/ 926 h 1212"/>
                <a:gd name="T70" fmla="*/ 445 w 873"/>
                <a:gd name="T71" fmla="*/ 926 h 1212"/>
                <a:gd name="T72" fmla="*/ 490 w 873"/>
                <a:gd name="T73" fmla="*/ 924 h 1212"/>
                <a:gd name="T74" fmla="*/ 539 w 873"/>
                <a:gd name="T75" fmla="*/ 921 h 1212"/>
                <a:gd name="T76" fmla="*/ 592 w 873"/>
                <a:gd name="T77" fmla="*/ 919 h 1212"/>
                <a:gd name="T78" fmla="*/ 643 w 873"/>
                <a:gd name="T79" fmla="*/ 915 h 1212"/>
                <a:gd name="T80" fmla="*/ 693 w 873"/>
                <a:gd name="T81" fmla="*/ 912 h 1212"/>
                <a:gd name="T82" fmla="*/ 740 w 873"/>
                <a:gd name="T83" fmla="*/ 908 h 1212"/>
                <a:gd name="T84" fmla="*/ 782 w 873"/>
                <a:gd name="T85" fmla="*/ 904 h 1212"/>
                <a:gd name="T86" fmla="*/ 818 w 873"/>
                <a:gd name="T87" fmla="*/ 899 h 1212"/>
                <a:gd name="T88" fmla="*/ 846 w 873"/>
                <a:gd name="T89" fmla="*/ 893 h 1212"/>
                <a:gd name="T90" fmla="*/ 866 w 873"/>
                <a:gd name="T91" fmla="*/ 888 h 1212"/>
                <a:gd name="T92" fmla="*/ 873 w 873"/>
                <a:gd name="T93" fmla="*/ 883 h 1212"/>
                <a:gd name="T94" fmla="*/ 869 w 873"/>
                <a:gd name="T95" fmla="*/ 842 h 1212"/>
                <a:gd name="T96" fmla="*/ 853 w 873"/>
                <a:gd name="T97" fmla="*/ 759 h 1212"/>
                <a:gd name="T98" fmla="*/ 829 w 873"/>
                <a:gd name="T99" fmla="*/ 646 h 1212"/>
                <a:gd name="T100" fmla="*/ 800 w 873"/>
                <a:gd name="T101" fmla="*/ 520 h 1212"/>
                <a:gd name="T102" fmla="*/ 773 w 873"/>
                <a:gd name="T103" fmla="*/ 396 h 1212"/>
                <a:gd name="T104" fmla="*/ 747 w 873"/>
                <a:gd name="T105" fmla="*/ 288 h 1212"/>
                <a:gd name="T106" fmla="*/ 729 w 873"/>
                <a:gd name="T107" fmla="*/ 213 h 1212"/>
                <a:gd name="T108" fmla="*/ 722 w 873"/>
                <a:gd name="T109" fmla="*/ 184 h 1212"/>
                <a:gd name="T110" fmla="*/ 390 w 873"/>
                <a:gd name="T111" fmla="*/ 0 h 1212"/>
                <a:gd name="T112" fmla="*/ 40 w 873"/>
                <a:gd name="T113" fmla="*/ 155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1212">
                  <a:moveTo>
                    <a:pt x="40" y="155"/>
                  </a:moveTo>
                  <a:lnTo>
                    <a:pt x="38" y="190"/>
                  </a:lnTo>
                  <a:lnTo>
                    <a:pt x="34" y="254"/>
                  </a:lnTo>
                  <a:lnTo>
                    <a:pt x="31" y="321"/>
                  </a:lnTo>
                  <a:lnTo>
                    <a:pt x="29" y="365"/>
                  </a:lnTo>
                  <a:lnTo>
                    <a:pt x="27" y="427"/>
                  </a:lnTo>
                  <a:lnTo>
                    <a:pt x="25" y="532"/>
                  </a:lnTo>
                  <a:lnTo>
                    <a:pt x="22" y="635"/>
                  </a:lnTo>
                  <a:lnTo>
                    <a:pt x="20" y="691"/>
                  </a:lnTo>
                  <a:lnTo>
                    <a:pt x="16" y="731"/>
                  </a:lnTo>
                  <a:lnTo>
                    <a:pt x="11" y="793"/>
                  </a:lnTo>
                  <a:lnTo>
                    <a:pt x="3" y="852"/>
                  </a:lnTo>
                  <a:lnTo>
                    <a:pt x="0" y="877"/>
                  </a:lnTo>
                  <a:lnTo>
                    <a:pt x="3" y="895"/>
                  </a:lnTo>
                  <a:lnTo>
                    <a:pt x="12" y="935"/>
                  </a:lnTo>
                  <a:lnTo>
                    <a:pt x="22" y="981"/>
                  </a:lnTo>
                  <a:lnTo>
                    <a:pt x="25" y="1008"/>
                  </a:lnTo>
                  <a:lnTo>
                    <a:pt x="23" y="1043"/>
                  </a:lnTo>
                  <a:lnTo>
                    <a:pt x="20" y="1099"/>
                  </a:lnTo>
                  <a:lnTo>
                    <a:pt x="23" y="1154"/>
                  </a:lnTo>
                  <a:lnTo>
                    <a:pt x="40" y="1180"/>
                  </a:lnTo>
                  <a:lnTo>
                    <a:pt x="58" y="1183"/>
                  </a:lnTo>
                  <a:lnTo>
                    <a:pt x="85" y="1187"/>
                  </a:lnTo>
                  <a:lnTo>
                    <a:pt x="120" y="1192"/>
                  </a:lnTo>
                  <a:lnTo>
                    <a:pt x="156" y="1198"/>
                  </a:lnTo>
                  <a:lnTo>
                    <a:pt x="191" y="1203"/>
                  </a:lnTo>
                  <a:lnTo>
                    <a:pt x="220" y="1209"/>
                  </a:lnTo>
                  <a:lnTo>
                    <a:pt x="240" y="1211"/>
                  </a:lnTo>
                  <a:lnTo>
                    <a:pt x="248" y="1212"/>
                  </a:lnTo>
                  <a:lnTo>
                    <a:pt x="282" y="1202"/>
                  </a:lnTo>
                  <a:lnTo>
                    <a:pt x="317" y="930"/>
                  </a:lnTo>
                  <a:lnTo>
                    <a:pt x="322" y="930"/>
                  </a:lnTo>
                  <a:lnTo>
                    <a:pt x="341" y="930"/>
                  </a:lnTo>
                  <a:lnTo>
                    <a:pt x="368" y="928"/>
                  </a:lnTo>
                  <a:lnTo>
                    <a:pt x="403" y="926"/>
                  </a:lnTo>
                  <a:lnTo>
                    <a:pt x="445" y="926"/>
                  </a:lnTo>
                  <a:lnTo>
                    <a:pt x="490" y="924"/>
                  </a:lnTo>
                  <a:lnTo>
                    <a:pt x="539" y="921"/>
                  </a:lnTo>
                  <a:lnTo>
                    <a:pt x="592" y="919"/>
                  </a:lnTo>
                  <a:lnTo>
                    <a:pt x="643" y="915"/>
                  </a:lnTo>
                  <a:lnTo>
                    <a:pt x="693" y="912"/>
                  </a:lnTo>
                  <a:lnTo>
                    <a:pt x="740" y="908"/>
                  </a:lnTo>
                  <a:lnTo>
                    <a:pt x="782" y="904"/>
                  </a:lnTo>
                  <a:lnTo>
                    <a:pt x="818" y="899"/>
                  </a:lnTo>
                  <a:lnTo>
                    <a:pt x="846" y="893"/>
                  </a:lnTo>
                  <a:lnTo>
                    <a:pt x="866" y="888"/>
                  </a:lnTo>
                  <a:lnTo>
                    <a:pt x="873" y="883"/>
                  </a:lnTo>
                  <a:lnTo>
                    <a:pt x="869" y="842"/>
                  </a:lnTo>
                  <a:lnTo>
                    <a:pt x="853" y="759"/>
                  </a:lnTo>
                  <a:lnTo>
                    <a:pt x="829" y="646"/>
                  </a:lnTo>
                  <a:lnTo>
                    <a:pt x="800" y="520"/>
                  </a:lnTo>
                  <a:lnTo>
                    <a:pt x="773" y="396"/>
                  </a:lnTo>
                  <a:lnTo>
                    <a:pt x="747" y="288"/>
                  </a:lnTo>
                  <a:lnTo>
                    <a:pt x="729" y="213"/>
                  </a:lnTo>
                  <a:lnTo>
                    <a:pt x="722" y="184"/>
                  </a:lnTo>
                  <a:lnTo>
                    <a:pt x="390" y="0"/>
                  </a:lnTo>
                  <a:lnTo>
                    <a:pt x="40" y="155"/>
                  </a:lnTo>
                  <a:close/>
                </a:path>
              </a:pathLst>
            </a:custGeom>
            <a:solidFill>
              <a:srgbClr val="8C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687"/>
            <p:cNvSpPr>
              <a:spLocks/>
            </p:cNvSpPr>
            <p:nvPr/>
          </p:nvSpPr>
          <p:spPr bwMode="auto">
            <a:xfrm>
              <a:off x="2232" y="1553"/>
              <a:ext cx="604" cy="594"/>
            </a:xfrm>
            <a:custGeom>
              <a:avLst/>
              <a:gdLst>
                <a:gd name="T0" fmla="*/ 321 w 1207"/>
                <a:gd name="T1" fmla="*/ 59 h 1187"/>
                <a:gd name="T2" fmla="*/ 199 w 1207"/>
                <a:gd name="T3" fmla="*/ 106 h 1187"/>
                <a:gd name="T4" fmla="*/ 183 w 1207"/>
                <a:gd name="T5" fmla="*/ 132 h 1187"/>
                <a:gd name="T6" fmla="*/ 161 w 1207"/>
                <a:gd name="T7" fmla="*/ 170 h 1187"/>
                <a:gd name="T8" fmla="*/ 139 w 1207"/>
                <a:gd name="T9" fmla="*/ 208 h 1187"/>
                <a:gd name="T10" fmla="*/ 124 w 1207"/>
                <a:gd name="T11" fmla="*/ 236 h 1187"/>
                <a:gd name="T12" fmla="*/ 106 w 1207"/>
                <a:gd name="T13" fmla="*/ 283 h 1187"/>
                <a:gd name="T14" fmla="*/ 86 w 1207"/>
                <a:gd name="T15" fmla="*/ 338 h 1187"/>
                <a:gd name="T16" fmla="*/ 71 w 1207"/>
                <a:gd name="T17" fmla="*/ 380 h 1187"/>
                <a:gd name="T18" fmla="*/ 62 w 1207"/>
                <a:gd name="T19" fmla="*/ 414 h 1187"/>
                <a:gd name="T20" fmla="*/ 42 w 1207"/>
                <a:gd name="T21" fmla="*/ 491 h 1187"/>
                <a:gd name="T22" fmla="*/ 44 w 1207"/>
                <a:gd name="T23" fmla="*/ 551 h 1187"/>
                <a:gd name="T24" fmla="*/ 20 w 1207"/>
                <a:gd name="T25" fmla="*/ 912 h 1187"/>
                <a:gd name="T26" fmla="*/ 6 w 1207"/>
                <a:gd name="T27" fmla="*/ 1103 h 1187"/>
                <a:gd name="T28" fmla="*/ 40 w 1207"/>
                <a:gd name="T29" fmla="*/ 1102 h 1187"/>
                <a:gd name="T30" fmla="*/ 91 w 1207"/>
                <a:gd name="T31" fmla="*/ 1100 h 1187"/>
                <a:gd name="T32" fmla="*/ 137 w 1207"/>
                <a:gd name="T33" fmla="*/ 1098 h 1187"/>
                <a:gd name="T34" fmla="*/ 162 w 1207"/>
                <a:gd name="T35" fmla="*/ 1100 h 1187"/>
                <a:gd name="T36" fmla="*/ 186 w 1207"/>
                <a:gd name="T37" fmla="*/ 1113 h 1187"/>
                <a:gd name="T38" fmla="*/ 206 w 1207"/>
                <a:gd name="T39" fmla="*/ 1127 h 1187"/>
                <a:gd name="T40" fmla="*/ 217 w 1207"/>
                <a:gd name="T41" fmla="*/ 1140 h 1187"/>
                <a:gd name="T42" fmla="*/ 312 w 1207"/>
                <a:gd name="T43" fmla="*/ 1185 h 1187"/>
                <a:gd name="T44" fmla="*/ 332 w 1207"/>
                <a:gd name="T45" fmla="*/ 1185 h 1187"/>
                <a:gd name="T46" fmla="*/ 378 w 1207"/>
                <a:gd name="T47" fmla="*/ 1184 h 1187"/>
                <a:gd name="T48" fmla="*/ 436 w 1207"/>
                <a:gd name="T49" fmla="*/ 1184 h 1187"/>
                <a:gd name="T50" fmla="*/ 487 w 1207"/>
                <a:gd name="T51" fmla="*/ 1185 h 1187"/>
                <a:gd name="T52" fmla="*/ 533 w 1207"/>
                <a:gd name="T53" fmla="*/ 1187 h 1187"/>
                <a:gd name="T54" fmla="*/ 578 w 1207"/>
                <a:gd name="T55" fmla="*/ 1187 h 1187"/>
                <a:gd name="T56" fmla="*/ 615 w 1207"/>
                <a:gd name="T57" fmla="*/ 1184 h 1187"/>
                <a:gd name="T58" fmla="*/ 638 w 1207"/>
                <a:gd name="T59" fmla="*/ 1180 h 1187"/>
                <a:gd name="T60" fmla="*/ 660 w 1207"/>
                <a:gd name="T61" fmla="*/ 1173 h 1187"/>
                <a:gd name="T62" fmla="*/ 688 w 1207"/>
                <a:gd name="T63" fmla="*/ 1162 h 1187"/>
                <a:gd name="T64" fmla="*/ 715 w 1207"/>
                <a:gd name="T65" fmla="*/ 1153 h 1187"/>
                <a:gd name="T66" fmla="*/ 737 w 1207"/>
                <a:gd name="T67" fmla="*/ 1151 h 1187"/>
                <a:gd name="T68" fmla="*/ 761 w 1207"/>
                <a:gd name="T69" fmla="*/ 1149 h 1187"/>
                <a:gd name="T70" fmla="*/ 795 w 1207"/>
                <a:gd name="T71" fmla="*/ 1142 h 1187"/>
                <a:gd name="T72" fmla="*/ 826 w 1207"/>
                <a:gd name="T73" fmla="*/ 1131 h 1187"/>
                <a:gd name="T74" fmla="*/ 839 w 1207"/>
                <a:gd name="T75" fmla="*/ 1127 h 1187"/>
                <a:gd name="T76" fmla="*/ 910 w 1207"/>
                <a:gd name="T77" fmla="*/ 730 h 1187"/>
                <a:gd name="T78" fmla="*/ 928 w 1207"/>
                <a:gd name="T79" fmla="*/ 722 h 1187"/>
                <a:gd name="T80" fmla="*/ 959 w 1207"/>
                <a:gd name="T81" fmla="*/ 711 h 1187"/>
                <a:gd name="T82" fmla="*/ 990 w 1207"/>
                <a:gd name="T83" fmla="*/ 704 h 1187"/>
                <a:gd name="T84" fmla="*/ 1020 w 1207"/>
                <a:gd name="T85" fmla="*/ 702 h 1187"/>
                <a:gd name="T86" fmla="*/ 1056 w 1207"/>
                <a:gd name="T87" fmla="*/ 706 h 1187"/>
                <a:gd name="T88" fmla="*/ 1091 w 1207"/>
                <a:gd name="T89" fmla="*/ 710 h 1187"/>
                <a:gd name="T90" fmla="*/ 1113 w 1207"/>
                <a:gd name="T91" fmla="*/ 713 h 1187"/>
                <a:gd name="T92" fmla="*/ 1120 w 1207"/>
                <a:gd name="T93" fmla="*/ 713 h 1187"/>
                <a:gd name="T94" fmla="*/ 1138 w 1207"/>
                <a:gd name="T95" fmla="*/ 708 h 1187"/>
                <a:gd name="T96" fmla="*/ 1165 w 1207"/>
                <a:gd name="T97" fmla="*/ 701 h 1187"/>
                <a:gd name="T98" fmla="*/ 1191 w 1207"/>
                <a:gd name="T99" fmla="*/ 691 h 1187"/>
                <a:gd name="T100" fmla="*/ 1207 w 1207"/>
                <a:gd name="T101" fmla="*/ 668 h 1187"/>
                <a:gd name="T102" fmla="*/ 1196 w 1207"/>
                <a:gd name="T103" fmla="*/ 586 h 1187"/>
                <a:gd name="T104" fmla="*/ 1184 w 1207"/>
                <a:gd name="T105" fmla="*/ 535 h 1187"/>
                <a:gd name="T106" fmla="*/ 1162 w 1207"/>
                <a:gd name="T107" fmla="*/ 485 h 1187"/>
                <a:gd name="T108" fmla="*/ 1131 w 1207"/>
                <a:gd name="T109" fmla="*/ 427 h 1187"/>
                <a:gd name="T110" fmla="*/ 1107 w 1207"/>
                <a:gd name="T111" fmla="*/ 376 h 1187"/>
                <a:gd name="T112" fmla="*/ 1094 w 1207"/>
                <a:gd name="T113" fmla="*/ 338 h 1187"/>
                <a:gd name="T114" fmla="*/ 1060 w 1207"/>
                <a:gd name="T115" fmla="*/ 281 h 1187"/>
                <a:gd name="T116" fmla="*/ 1014 w 1207"/>
                <a:gd name="T117" fmla="*/ 219 h 1187"/>
                <a:gd name="T118" fmla="*/ 981 w 1207"/>
                <a:gd name="T119" fmla="*/ 177 h 1187"/>
                <a:gd name="T120" fmla="*/ 877 w 1207"/>
                <a:gd name="T121" fmla="*/ 108 h 1187"/>
                <a:gd name="T122" fmla="*/ 711 w 1207"/>
                <a:gd name="T123" fmla="*/ 0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7" h="1187">
                  <a:moveTo>
                    <a:pt x="370" y="0"/>
                  </a:moveTo>
                  <a:lnTo>
                    <a:pt x="321" y="59"/>
                  </a:lnTo>
                  <a:lnTo>
                    <a:pt x="201" y="103"/>
                  </a:lnTo>
                  <a:lnTo>
                    <a:pt x="199" y="106"/>
                  </a:lnTo>
                  <a:lnTo>
                    <a:pt x="192" y="117"/>
                  </a:lnTo>
                  <a:lnTo>
                    <a:pt x="183" y="132"/>
                  </a:lnTo>
                  <a:lnTo>
                    <a:pt x="172" y="150"/>
                  </a:lnTo>
                  <a:lnTo>
                    <a:pt x="161" y="170"/>
                  </a:lnTo>
                  <a:lnTo>
                    <a:pt x="148" y="190"/>
                  </a:lnTo>
                  <a:lnTo>
                    <a:pt x="139" y="208"/>
                  </a:lnTo>
                  <a:lnTo>
                    <a:pt x="131" y="221"/>
                  </a:lnTo>
                  <a:lnTo>
                    <a:pt x="124" y="236"/>
                  </a:lnTo>
                  <a:lnTo>
                    <a:pt x="117" y="257"/>
                  </a:lnTo>
                  <a:lnTo>
                    <a:pt x="106" y="283"/>
                  </a:lnTo>
                  <a:lnTo>
                    <a:pt x="97" y="310"/>
                  </a:lnTo>
                  <a:lnTo>
                    <a:pt x="86" y="338"/>
                  </a:lnTo>
                  <a:lnTo>
                    <a:pt x="79" y="361"/>
                  </a:lnTo>
                  <a:lnTo>
                    <a:pt x="71" y="380"/>
                  </a:lnTo>
                  <a:lnTo>
                    <a:pt x="68" y="391"/>
                  </a:lnTo>
                  <a:lnTo>
                    <a:pt x="62" y="414"/>
                  </a:lnTo>
                  <a:lnTo>
                    <a:pt x="51" y="454"/>
                  </a:lnTo>
                  <a:lnTo>
                    <a:pt x="42" y="491"/>
                  </a:lnTo>
                  <a:lnTo>
                    <a:pt x="38" y="507"/>
                  </a:lnTo>
                  <a:lnTo>
                    <a:pt x="44" y="551"/>
                  </a:lnTo>
                  <a:lnTo>
                    <a:pt x="68" y="611"/>
                  </a:lnTo>
                  <a:lnTo>
                    <a:pt x="20" y="912"/>
                  </a:lnTo>
                  <a:lnTo>
                    <a:pt x="0" y="1103"/>
                  </a:lnTo>
                  <a:lnTo>
                    <a:pt x="6" y="1103"/>
                  </a:lnTo>
                  <a:lnTo>
                    <a:pt x="20" y="1103"/>
                  </a:lnTo>
                  <a:lnTo>
                    <a:pt x="40" y="1102"/>
                  </a:lnTo>
                  <a:lnTo>
                    <a:pt x="66" y="1100"/>
                  </a:lnTo>
                  <a:lnTo>
                    <a:pt x="91" y="1100"/>
                  </a:lnTo>
                  <a:lnTo>
                    <a:pt x="115" y="1098"/>
                  </a:lnTo>
                  <a:lnTo>
                    <a:pt x="137" y="1098"/>
                  </a:lnTo>
                  <a:lnTo>
                    <a:pt x="152" y="1098"/>
                  </a:lnTo>
                  <a:lnTo>
                    <a:pt x="162" y="1100"/>
                  </a:lnTo>
                  <a:lnTo>
                    <a:pt x="175" y="1105"/>
                  </a:lnTo>
                  <a:lnTo>
                    <a:pt x="186" y="1113"/>
                  </a:lnTo>
                  <a:lnTo>
                    <a:pt x="197" y="1120"/>
                  </a:lnTo>
                  <a:lnTo>
                    <a:pt x="206" y="1127"/>
                  </a:lnTo>
                  <a:lnTo>
                    <a:pt x="212" y="1134"/>
                  </a:lnTo>
                  <a:lnTo>
                    <a:pt x="217" y="1140"/>
                  </a:lnTo>
                  <a:lnTo>
                    <a:pt x="219" y="1142"/>
                  </a:lnTo>
                  <a:lnTo>
                    <a:pt x="312" y="1185"/>
                  </a:lnTo>
                  <a:lnTo>
                    <a:pt x="317" y="1185"/>
                  </a:lnTo>
                  <a:lnTo>
                    <a:pt x="332" y="1185"/>
                  </a:lnTo>
                  <a:lnTo>
                    <a:pt x="352" y="1184"/>
                  </a:lnTo>
                  <a:lnTo>
                    <a:pt x="378" y="1184"/>
                  </a:lnTo>
                  <a:lnTo>
                    <a:pt x="407" y="1184"/>
                  </a:lnTo>
                  <a:lnTo>
                    <a:pt x="436" y="1184"/>
                  </a:lnTo>
                  <a:lnTo>
                    <a:pt x="463" y="1184"/>
                  </a:lnTo>
                  <a:lnTo>
                    <a:pt x="487" y="1185"/>
                  </a:lnTo>
                  <a:lnTo>
                    <a:pt x="509" y="1187"/>
                  </a:lnTo>
                  <a:lnTo>
                    <a:pt x="533" y="1187"/>
                  </a:lnTo>
                  <a:lnTo>
                    <a:pt x="556" y="1187"/>
                  </a:lnTo>
                  <a:lnTo>
                    <a:pt x="578" y="1187"/>
                  </a:lnTo>
                  <a:lnTo>
                    <a:pt x="598" y="1185"/>
                  </a:lnTo>
                  <a:lnTo>
                    <a:pt x="615" y="1184"/>
                  </a:lnTo>
                  <a:lnTo>
                    <a:pt x="629" y="1182"/>
                  </a:lnTo>
                  <a:lnTo>
                    <a:pt x="638" y="1180"/>
                  </a:lnTo>
                  <a:lnTo>
                    <a:pt x="648" y="1178"/>
                  </a:lnTo>
                  <a:lnTo>
                    <a:pt x="660" y="1173"/>
                  </a:lnTo>
                  <a:lnTo>
                    <a:pt x="673" y="1169"/>
                  </a:lnTo>
                  <a:lnTo>
                    <a:pt x="688" y="1162"/>
                  </a:lnTo>
                  <a:lnTo>
                    <a:pt x="702" y="1158"/>
                  </a:lnTo>
                  <a:lnTo>
                    <a:pt x="715" y="1153"/>
                  </a:lnTo>
                  <a:lnTo>
                    <a:pt x="728" y="1151"/>
                  </a:lnTo>
                  <a:lnTo>
                    <a:pt x="737" y="1151"/>
                  </a:lnTo>
                  <a:lnTo>
                    <a:pt x="746" y="1151"/>
                  </a:lnTo>
                  <a:lnTo>
                    <a:pt x="761" y="1149"/>
                  </a:lnTo>
                  <a:lnTo>
                    <a:pt x="777" y="1145"/>
                  </a:lnTo>
                  <a:lnTo>
                    <a:pt x="795" y="1142"/>
                  </a:lnTo>
                  <a:lnTo>
                    <a:pt x="812" y="1136"/>
                  </a:lnTo>
                  <a:lnTo>
                    <a:pt x="826" y="1131"/>
                  </a:lnTo>
                  <a:lnTo>
                    <a:pt x="835" y="1129"/>
                  </a:lnTo>
                  <a:lnTo>
                    <a:pt x="839" y="1127"/>
                  </a:lnTo>
                  <a:lnTo>
                    <a:pt x="906" y="732"/>
                  </a:lnTo>
                  <a:lnTo>
                    <a:pt x="910" y="730"/>
                  </a:lnTo>
                  <a:lnTo>
                    <a:pt x="917" y="726"/>
                  </a:lnTo>
                  <a:lnTo>
                    <a:pt x="928" y="722"/>
                  </a:lnTo>
                  <a:lnTo>
                    <a:pt x="943" y="717"/>
                  </a:lnTo>
                  <a:lnTo>
                    <a:pt x="959" y="711"/>
                  </a:lnTo>
                  <a:lnTo>
                    <a:pt x="976" y="706"/>
                  </a:lnTo>
                  <a:lnTo>
                    <a:pt x="990" y="704"/>
                  </a:lnTo>
                  <a:lnTo>
                    <a:pt x="1005" y="702"/>
                  </a:lnTo>
                  <a:lnTo>
                    <a:pt x="1020" y="702"/>
                  </a:lnTo>
                  <a:lnTo>
                    <a:pt x="1038" y="704"/>
                  </a:lnTo>
                  <a:lnTo>
                    <a:pt x="1056" y="706"/>
                  </a:lnTo>
                  <a:lnTo>
                    <a:pt x="1074" y="708"/>
                  </a:lnTo>
                  <a:lnTo>
                    <a:pt x="1091" y="710"/>
                  </a:lnTo>
                  <a:lnTo>
                    <a:pt x="1103" y="711"/>
                  </a:lnTo>
                  <a:lnTo>
                    <a:pt x="1113" y="713"/>
                  </a:lnTo>
                  <a:lnTo>
                    <a:pt x="1116" y="713"/>
                  </a:lnTo>
                  <a:lnTo>
                    <a:pt x="1120" y="713"/>
                  </a:lnTo>
                  <a:lnTo>
                    <a:pt x="1127" y="711"/>
                  </a:lnTo>
                  <a:lnTo>
                    <a:pt x="1138" y="708"/>
                  </a:lnTo>
                  <a:lnTo>
                    <a:pt x="1151" y="704"/>
                  </a:lnTo>
                  <a:lnTo>
                    <a:pt x="1165" y="701"/>
                  </a:lnTo>
                  <a:lnTo>
                    <a:pt x="1178" y="697"/>
                  </a:lnTo>
                  <a:lnTo>
                    <a:pt x="1191" y="691"/>
                  </a:lnTo>
                  <a:lnTo>
                    <a:pt x="1200" y="688"/>
                  </a:lnTo>
                  <a:lnTo>
                    <a:pt x="1207" y="668"/>
                  </a:lnTo>
                  <a:lnTo>
                    <a:pt x="1204" y="629"/>
                  </a:lnTo>
                  <a:lnTo>
                    <a:pt x="1196" y="586"/>
                  </a:lnTo>
                  <a:lnTo>
                    <a:pt x="1189" y="551"/>
                  </a:lnTo>
                  <a:lnTo>
                    <a:pt x="1184" y="535"/>
                  </a:lnTo>
                  <a:lnTo>
                    <a:pt x="1174" y="513"/>
                  </a:lnTo>
                  <a:lnTo>
                    <a:pt x="1162" y="485"/>
                  </a:lnTo>
                  <a:lnTo>
                    <a:pt x="1145" y="456"/>
                  </a:lnTo>
                  <a:lnTo>
                    <a:pt x="1131" y="427"/>
                  </a:lnTo>
                  <a:lnTo>
                    <a:pt x="1116" y="400"/>
                  </a:lnTo>
                  <a:lnTo>
                    <a:pt x="1107" y="376"/>
                  </a:lnTo>
                  <a:lnTo>
                    <a:pt x="1102" y="358"/>
                  </a:lnTo>
                  <a:lnTo>
                    <a:pt x="1094" y="338"/>
                  </a:lnTo>
                  <a:lnTo>
                    <a:pt x="1080" y="312"/>
                  </a:lnTo>
                  <a:lnTo>
                    <a:pt x="1060" y="281"/>
                  </a:lnTo>
                  <a:lnTo>
                    <a:pt x="1038" y="250"/>
                  </a:lnTo>
                  <a:lnTo>
                    <a:pt x="1014" y="219"/>
                  </a:lnTo>
                  <a:lnTo>
                    <a:pt x="996" y="196"/>
                  </a:lnTo>
                  <a:lnTo>
                    <a:pt x="981" y="177"/>
                  </a:lnTo>
                  <a:lnTo>
                    <a:pt x="976" y="172"/>
                  </a:lnTo>
                  <a:lnTo>
                    <a:pt x="877" y="108"/>
                  </a:lnTo>
                  <a:lnTo>
                    <a:pt x="766" y="35"/>
                  </a:lnTo>
                  <a:lnTo>
                    <a:pt x="711" y="0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688"/>
            <p:cNvSpPr>
              <a:spLocks/>
            </p:cNvSpPr>
            <p:nvPr/>
          </p:nvSpPr>
          <p:spPr bwMode="auto">
            <a:xfrm>
              <a:off x="2519" y="2901"/>
              <a:ext cx="125" cy="74"/>
            </a:xfrm>
            <a:custGeom>
              <a:avLst/>
              <a:gdLst>
                <a:gd name="T0" fmla="*/ 0 w 249"/>
                <a:gd name="T1" fmla="*/ 73 h 148"/>
                <a:gd name="T2" fmla="*/ 1 w 249"/>
                <a:gd name="T3" fmla="*/ 84 h 148"/>
                <a:gd name="T4" fmla="*/ 9 w 249"/>
                <a:gd name="T5" fmla="*/ 107 h 148"/>
                <a:gd name="T6" fmla="*/ 23 w 249"/>
                <a:gd name="T7" fmla="*/ 133 h 148"/>
                <a:gd name="T8" fmla="*/ 45 w 249"/>
                <a:gd name="T9" fmla="*/ 146 h 148"/>
                <a:gd name="T10" fmla="*/ 56 w 249"/>
                <a:gd name="T11" fmla="*/ 148 h 148"/>
                <a:gd name="T12" fmla="*/ 67 w 249"/>
                <a:gd name="T13" fmla="*/ 148 h 148"/>
                <a:gd name="T14" fmla="*/ 78 w 249"/>
                <a:gd name="T15" fmla="*/ 146 h 148"/>
                <a:gd name="T16" fmla="*/ 87 w 249"/>
                <a:gd name="T17" fmla="*/ 144 h 148"/>
                <a:gd name="T18" fmla="*/ 96 w 249"/>
                <a:gd name="T19" fmla="*/ 142 h 148"/>
                <a:gd name="T20" fmla="*/ 107 w 249"/>
                <a:gd name="T21" fmla="*/ 138 h 148"/>
                <a:gd name="T22" fmla="*/ 116 w 249"/>
                <a:gd name="T23" fmla="*/ 135 h 148"/>
                <a:gd name="T24" fmla="*/ 127 w 249"/>
                <a:gd name="T25" fmla="*/ 131 h 148"/>
                <a:gd name="T26" fmla="*/ 140 w 249"/>
                <a:gd name="T27" fmla="*/ 127 h 148"/>
                <a:gd name="T28" fmla="*/ 155 w 249"/>
                <a:gd name="T29" fmla="*/ 122 h 148"/>
                <a:gd name="T30" fmla="*/ 169 w 249"/>
                <a:gd name="T31" fmla="*/ 117 h 148"/>
                <a:gd name="T32" fmla="*/ 186 w 249"/>
                <a:gd name="T33" fmla="*/ 111 h 148"/>
                <a:gd name="T34" fmla="*/ 198 w 249"/>
                <a:gd name="T35" fmla="*/ 106 h 148"/>
                <a:gd name="T36" fmla="*/ 209 w 249"/>
                <a:gd name="T37" fmla="*/ 102 h 148"/>
                <a:gd name="T38" fmla="*/ 217 w 249"/>
                <a:gd name="T39" fmla="*/ 100 h 148"/>
                <a:gd name="T40" fmla="*/ 220 w 249"/>
                <a:gd name="T41" fmla="*/ 98 h 148"/>
                <a:gd name="T42" fmla="*/ 249 w 249"/>
                <a:gd name="T43" fmla="*/ 93 h 148"/>
                <a:gd name="T44" fmla="*/ 249 w 249"/>
                <a:gd name="T45" fmla="*/ 49 h 148"/>
                <a:gd name="T46" fmla="*/ 224 w 249"/>
                <a:gd name="T47" fmla="*/ 0 h 148"/>
                <a:gd name="T48" fmla="*/ 0 w 249"/>
                <a:gd name="T49" fmla="*/ 7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9" h="148">
                  <a:moveTo>
                    <a:pt x="0" y="73"/>
                  </a:moveTo>
                  <a:lnTo>
                    <a:pt x="1" y="84"/>
                  </a:lnTo>
                  <a:lnTo>
                    <a:pt x="9" y="107"/>
                  </a:lnTo>
                  <a:lnTo>
                    <a:pt x="23" y="133"/>
                  </a:lnTo>
                  <a:lnTo>
                    <a:pt x="45" y="146"/>
                  </a:lnTo>
                  <a:lnTo>
                    <a:pt x="56" y="148"/>
                  </a:lnTo>
                  <a:lnTo>
                    <a:pt x="67" y="148"/>
                  </a:lnTo>
                  <a:lnTo>
                    <a:pt x="78" y="146"/>
                  </a:lnTo>
                  <a:lnTo>
                    <a:pt x="87" y="144"/>
                  </a:lnTo>
                  <a:lnTo>
                    <a:pt x="96" y="142"/>
                  </a:lnTo>
                  <a:lnTo>
                    <a:pt x="107" y="138"/>
                  </a:lnTo>
                  <a:lnTo>
                    <a:pt x="116" y="135"/>
                  </a:lnTo>
                  <a:lnTo>
                    <a:pt x="127" y="131"/>
                  </a:lnTo>
                  <a:lnTo>
                    <a:pt x="140" y="127"/>
                  </a:lnTo>
                  <a:lnTo>
                    <a:pt x="155" y="122"/>
                  </a:lnTo>
                  <a:lnTo>
                    <a:pt x="169" y="117"/>
                  </a:lnTo>
                  <a:lnTo>
                    <a:pt x="186" y="111"/>
                  </a:lnTo>
                  <a:lnTo>
                    <a:pt x="198" y="106"/>
                  </a:lnTo>
                  <a:lnTo>
                    <a:pt x="209" y="102"/>
                  </a:lnTo>
                  <a:lnTo>
                    <a:pt x="217" y="100"/>
                  </a:lnTo>
                  <a:lnTo>
                    <a:pt x="220" y="98"/>
                  </a:lnTo>
                  <a:lnTo>
                    <a:pt x="249" y="93"/>
                  </a:lnTo>
                  <a:lnTo>
                    <a:pt x="249" y="49"/>
                  </a:lnTo>
                  <a:lnTo>
                    <a:pt x="224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689"/>
            <p:cNvSpPr>
              <a:spLocks/>
            </p:cNvSpPr>
            <p:nvPr/>
          </p:nvSpPr>
          <p:spPr bwMode="auto">
            <a:xfrm>
              <a:off x="2507" y="2695"/>
              <a:ext cx="127" cy="253"/>
            </a:xfrm>
            <a:custGeom>
              <a:avLst/>
              <a:gdLst>
                <a:gd name="T0" fmla="*/ 2 w 255"/>
                <a:gd name="T1" fmla="*/ 25 h 505"/>
                <a:gd name="T2" fmla="*/ 9 w 255"/>
                <a:gd name="T3" fmla="*/ 162 h 505"/>
                <a:gd name="T4" fmla="*/ 2 w 255"/>
                <a:gd name="T5" fmla="*/ 279 h 505"/>
                <a:gd name="T6" fmla="*/ 2 w 255"/>
                <a:gd name="T7" fmla="*/ 416 h 505"/>
                <a:gd name="T8" fmla="*/ 0 w 255"/>
                <a:gd name="T9" fmla="*/ 423 h 505"/>
                <a:gd name="T10" fmla="*/ 2 w 255"/>
                <a:gd name="T11" fmla="*/ 439 h 505"/>
                <a:gd name="T12" fmla="*/ 13 w 255"/>
                <a:gd name="T13" fmla="*/ 461 h 505"/>
                <a:gd name="T14" fmla="*/ 42 w 255"/>
                <a:gd name="T15" fmla="*/ 487 h 505"/>
                <a:gd name="T16" fmla="*/ 60 w 255"/>
                <a:gd name="T17" fmla="*/ 496 h 505"/>
                <a:gd name="T18" fmla="*/ 75 w 255"/>
                <a:gd name="T19" fmla="*/ 503 h 505"/>
                <a:gd name="T20" fmla="*/ 86 w 255"/>
                <a:gd name="T21" fmla="*/ 505 h 505"/>
                <a:gd name="T22" fmla="*/ 97 w 255"/>
                <a:gd name="T23" fmla="*/ 505 h 505"/>
                <a:gd name="T24" fmla="*/ 106 w 255"/>
                <a:gd name="T25" fmla="*/ 503 h 505"/>
                <a:gd name="T26" fmla="*/ 113 w 255"/>
                <a:gd name="T27" fmla="*/ 499 h 505"/>
                <a:gd name="T28" fmla="*/ 122 w 255"/>
                <a:gd name="T29" fmla="*/ 496 h 505"/>
                <a:gd name="T30" fmla="*/ 131 w 255"/>
                <a:gd name="T31" fmla="*/ 494 h 505"/>
                <a:gd name="T32" fmla="*/ 144 w 255"/>
                <a:gd name="T33" fmla="*/ 490 h 505"/>
                <a:gd name="T34" fmla="*/ 162 w 255"/>
                <a:gd name="T35" fmla="*/ 487 h 505"/>
                <a:gd name="T36" fmla="*/ 182 w 255"/>
                <a:gd name="T37" fmla="*/ 481 h 505"/>
                <a:gd name="T38" fmla="*/ 204 w 255"/>
                <a:gd name="T39" fmla="*/ 477 h 505"/>
                <a:gd name="T40" fmla="*/ 223 w 255"/>
                <a:gd name="T41" fmla="*/ 474 h 505"/>
                <a:gd name="T42" fmla="*/ 239 w 255"/>
                <a:gd name="T43" fmla="*/ 470 h 505"/>
                <a:gd name="T44" fmla="*/ 252 w 255"/>
                <a:gd name="T45" fmla="*/ 467 h 505"/>
                <a:gd name="T46" fmla="*/ 255 w 255"/>
                <a:gd name="T47" fmla="*/ 467 h 505"/>
                <a:gd name="T48" fmla="*/ 255 w 255"/>
                <a:gd name="T49" fmla="*/ 459 h 505"/>
                <a:gd name="T50" fmla="*/ 255 w 255"/>
                <a:gd name="T51" fmla="*/ 441 h 505"/>
                <a:gd name="T52" fmla="*/ 255 w 255"/>
                <a:gd name="T53" fmla="*/ 421 h 505"/>
                <a:gd name="T54" fmla="*/ 255 w 255"/>
                <a:gd name="T55" fmla="*/ 403 h 505"/>
                <a:gd name="T56" fmla="*/ 250 w 255"/>
                <a:gd name="T57" fmla="*/ 374 h 505"/>
                <a:gd name="T58" fmla="*/ 237 w 255"/>
                <a:gd name="T59" fmla="*/ 328 h 505"/>
                <a:gd name="T60" fmla="*/ 223 w 255"/>
                <a:gd name="T61" fmla="*/ 281 h 505"/>
                <a:gd name="T62" fmla="*/ 217 w 255"/>
                <a:gd name="T63" fmla="*/ 253 h 505"/>
                <a:gd name="T64" fmla="*/ 213 w 255"/>
                <a:gd name="T65" fmla="*/ 228 h 505"/>
                <a:gd name="T66" fmla="*/ 208 w 255"/>
                <a:gd name="T67" fmla="*/ 193 h 505"/>
                <a:gd name="T68" fmla="*/ 201 w 255"/>
                <a:gd name="T69" fmla="*/ 162 h 505"/>
                <a:gd name="T70" fmla="*/ 197 w 255"/>
                <a:gd name="T71" fmla="*/ 149 h 505"/>
                <a:gd name="T72" fmla="*/ 190 w 255"/>
                <a:gd name="T73" fmla="*/ 142 h 505"/>
                <a:gd name="T74" fmla="*/ 175 w 255"/>
                <a:gd name="T75" fmla="*/ 124 h 505"/>
                <a:gd name="T76" fmla="*/ 164 w 255"/>
                <a:gd name="T77" fmla="*/ 100 h 505"/>
                <a:gd name="T78" fmla="*/ 164 w 255"/>
                <a:gd name="T79" fmla="*/ 76 h 505"/>
                <a:gd name="T80" fmla="*/ 171 w 255"/>
                <a:gd name="T81" fmla="*/ 55 h 505"/>
                <a:gd name="T82" fmla="*/ 175 w 255"/>
                <a:gd name="T83" fmla="*/ 29 h 505"/>
                <a:gd name="T84" fmla="*/ 177 w 255"/>
                <a:gd name="T85" fmla="*/ 9 h 505"/>
                <a:gd name="T86" fmla="*/ 177 w 255"/>
                <a:gd name="T87" fmla="*/ 0 h 505"/>
                <a:gd name="T88" fmla="*/ 2 w 255"/>
                <a:gd name="T89" fmla="*/ 2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" h="505">
                  <a:moveTo>
                    <a:pt x="2" y="25"/>
                  </a:moveTo>
                  <a:lnTo>
                    <a:pt x="9" y="162"/>
                  </a:lnTo>
                  <a:lnTo>
                    <a:pt x="2" y="279"/>
                  </a:lnTo>
                  <a:lnTo>
                    <a:pt x="2" y="416"/>
                  </a:lnTo>
                  <a:lnTo>
                    <a:pt x="0" y="423"/>
                  </a:lnTo>
                  <a:lnTo>
                    <a:pt x="2" y="439"/>
                  </a:lnTo>
                  <a:lnTo>
                    <a:pt x="13" y="461"/>
                  </a:lnTo>
                  <a:lnTo>
                    <a:pt x="42" y="487"/>
                  </a:lnTo>
                  <a:lnTo>
                    <a:pt x="60" y="496"/>
                  </a:lnTo>
                  <a:lnTo>
                    <a:pt x="75" y="503"/>
                  </a:lnTo>
                  <a:lnTo>
                    <a:pt x="86" y="505"/>
                  </a:lnTo>
                  <a:lnTo>
                    <a:pt x="97" y="505"/>
                  </a:lnTo>
                  <a:lnTo>
                    <a:pt x="106" y="503"/>
                  </a:lnTo>
                  <a:lnTo>
                    <a:pt x="113" y="499"/>
                  </a:lnTo>
                  <a:lnTo>
                    <a:pt x="122" y="496"/>
                  </a:lnTo>
                  <a:lnTo>
                    <a:pt x="131" y="494"/>
                  </a:lnTo>
                  <a:lnTo>
                    <a:pt x="144" y="490"/>
                  </a:lnTo>
                  <a:lnTo>
                    <a:pt x="162" y="487"/>
                  </a:lnTo>
                  <a:lnTo>
                    <a:pt x="182" y="481"/>
                  </a:lnTo>
                  <a:lnTo>
                    <a:pt x="204" y="477"/>
                  </a:lnTo>
                  <a:lnTo>
                    <a:pt x="223" y="474"/>
                  </a:lnTo>
                  <a:lnTo>
                    <a:pt x="239" y="470"/>
                  </a:lnTo>
                  <a:lnTo>
                    <a:pt x="252" y="467"/>
                  </a:lnTo>
                  <a:lnTo>
                    <a:pt x="255" y="467"/>
                  </a:lnTo>
                  <a:lnTo>
                    <a:pt x="255" y="459"/>
                  </a:lnTo>
                  <a:lnTo>
                    <a:pt x="255" y="441"/>
                  </a:lnTo>
                  <a:lnTo>
                    <a:pt x="255" y="421"/>
                  </a:lnTo>
                  <a:lnTo>
                    <a:pt x="255" y="403"/>
                  </a:lnTo>
                  <a:lnTo>
                    <a:pt x="250" y="374"/>
                  </a:lnTo>
                  <a:lnTo>
                    <a:pt x="237" y="328"/>
                  </a:lnTo>
                  <a:lnTo>
                    <a:pt x="223" y="281"/>
                  </a:lnTo>
                  <a:lnTo>
                    <a:pt x="217" y="253"/>
                  </a:lnTo>
                  <a:lnTo>
                    <a:pt x="213" y="228"/>
                  </a:lnTo>
                  <a:lnTo>
                    <a:pt x="208" y="193"/>
                  </a:lnTo>
                  <a:lnTo>
                    <a:pt x="201" y="162"/>
                  </a:lnTo>
                  <a:lnTo>
                    <a:pt x="197" y="149"/>
                  </a:lnTo>
                  <a:lnTo>
                    <a:pt x="190" y="142"/>
                  </a:lnTo>
                  <a:lnTo>
                    <a:pt x="175" y="124"/>
                  </a:lnTo>
                  <a:lnTo>
                    <a:pt x="164" y="100"/>
                  </a:lnTo>
                  <a:lnTo>
                    <a:pt x="164" y="76"/>
                  </a:lnTo>
                  <a:lnTo>
                    <a:pt x="171" y="55"/>
                  </a:lnTo>
                  <a:lnTo>
                    <a:pt x="175" y="29"/>
                  </a:lnTo>
                  <a:lnTo>
                    <a:pt x="177" y="9"/>
                  </a:lnTo>
                  <a:lnTo>
                    <a:pt x="177" y="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690"/>
            <p:cNvSpPr>
              <a:spLocks/>
            </p:cNvSpPr>
            <p:nvPr/>
          </p:nvSpPr>
          <p:spPr bwMode="auto">
            <a:xfrm>
              <a:off x="2026" y="1651"/>
              <a:ext cx="241" cy="300"/>
            </a:xfrm>
            <a:custGeom>
              <a:avLst/>
              <a:gdLst>
                <a:gd name="T0" fmla="*/ 481 w 481"/>
                <a:gd name="T1" fmla="*/ 379 h 599"/>
                <a:gd name="T2" fmla="*/ 412 w 481"/>
                <a:gd name="T3" fmla="*/ 313 h 599"/>
                <a:gd name="T4" fmla="*/ 412 w 481"/>
                <a:gd name="T5" fmla="*/ 242 h 599"/>
                <a:gd name="T6" fmla="*/ 314 w 481"/>
                <a:gd name="T7" fmla="*/ 164 h 599"/>
                <a:gd name="T8" fmla="*/ 299 w 481"/>
                <a:gd name="T9" fmla="*/ 131 h 599"/>
                <a:gd name="T10" fmla="*/ 254 w 481"/>
                <a:gd name="T11" fmla="*/ 54 h 599"/>
                <a:gd name="T12" fmla="*/ 235 w 481"/>
                <a:gd name="T13" fmla="*/ 0 h 599"/>
                <a:gd name="T14" fmla="*/ 179 w 481"/>
                <a:gd name="T15" fmla="*/ 85 h 599"/>
                <a:gd name="T16" fmla="*/ 148 w 481"/>
                <a:gd name="T17" fmla="*/ 105 h 599"/>
                <a:gd name="T18" fmla="*/ 135 w 481"/>
                <a:gd name="T19" fmla="*/ 23 h 599"/>
                <a:gd name="T20" fmla="*/ 99 w 481"/>
                <a:gd name="T21" fmla="*/ 54 h 599"/>
                <a:gd name="T22" fmla="*/ 66 w 481"/>
                <a:gd name="T23" fmla="*/ 60 h 599"/>
                <a:gd name="T24" fmla="*/ 22 w 481"/>
                <a:gd name="T25" fmla="*/ 102 h 599"/>
                <a:gd name="T26" fmla="*/ 27 w 481"/>
                <a:gd name="T27" fmla="*/ 158 h 599"/>
                <a:gd name="T28" fmla="*/ 0 w 481"/>
                <a:gd name="T29" fmla="*/ 171 h 599"/>
                <a:gd name="T30" fmla="*/ 2 w 481"/>
                <a:gd name="T31" fmla="*/ 175 h 599"/>
                <a:gd name="T32" fmla="*/ 6 w 481"/>
                <a:gd name="T33" fmla="*/ 184 h 599"/>
                <a:gd name="T34" fmla="*/ 13 w 481"/>
                <a:gd name="T35" fmla="*/ 196 h 599"/>
                <a:gd name="T36" fmla="*/ 24 w 481"/>
                <a:gd name="T37" fmla="*/ 213 h 599"/>
                <a:gd name="T38" fmla="*/ 38 w 481"/>
                <a:gd name="T39" fmla="*/ 229 h 599"/>
                <a:gd name="T40" fmla="*/ 57 w 481"/>
                <a:gd name="T41" fmla="*/ 247 h 599"/>
                <a:gd name="T42" fmla="*/ 79 w 481"/>
                <a:gd name="T43" fmla="*/ 262 h 599"/>
                <a:gd name="T44" fmla="*/ 104 w 481"/>
                <a:gd name="T45" fmla="*/ 275 h 599"/>
                <a:gd name="T46" fmla="*/ 122 w 481"/>
                <a:gd name="T47" fmla="*/ 280 h 599"/>
                <a:gd name="T48" fmla="*/ 144 w 481"/>
                <a:gd name="T49" fmla="*/ 288 h 599"/>
                <a:gd name="T50" fmla="*/ 168 w 481"/>
                <a:gd name="T51" fmla="*/ 293 h 599"/>
                <a:gd name="T52" fmla="*/ 192 w 481"/>
                <a:gd name="T53" fmla="*/ 298 h 599"/>
                <a:gd name="T54" fmla="*/ 213 w 481"/>
                <a:gd name="T55" fmla="*/ 304 h 599"/>
                <a:gd name="T56" fmla="*/ 232 w 481"/>
                <a:gd name="T57" fmla="*/ 309 h 599"/>
                <a:gd name="T58" fmla="*/ 244 w 481"/>
                <a:gd name="T59" fmla="*/ 311 h 599"/>
                <a:gd name="T60" fmla="*/ 248 w 481"/>
                <a:gd name="T61" fmla="*/ 313 h 599"/>
                <a:gd name="T62" fmla="*/ 254 w 481"/>
                <a:gd name="T63" fmla="*/ 315 h 599"/>
                <a:gd name="T64" fmla="*/ 266 w 481"/>
                <a:gd name="T65" fmla="*/ 320 h 599"/>
                <a:gd name="T66" fmla="*/ 281 w 481"/>
                <a:gd name="T67" fmla="*/ 328 h 599"/>
                <a:gd name="T68" fmla="*/ 290 w 481"/>
                <a:gd name="T69" fmla="*/ 333 h 599"/>
                <a:gd name="T70" fmla="*/ 297 w 481"/>
                <a:gd name="T71" fmla="*/ 344 h 599"/>
                <a:gd name="T72" fmla="*/ 306 w 481"/>
                <a:gd name="T73" fmla="*/ 359 h 599"/>
                <a:gd name="T74" fmla="*/ 316 w 481"/>
                <a:gd name="T75" fmla="*/ 379 h 599"/>
                <a:gd name="T76" fmla="*/ 325 w 481"/>
                <a:gd name="T77" fmla="*/ 401 h 599"/>
                <a:gd name="T78" fmla="*/ 334 w 481"/>
                <a:gd name="T79" fmla="*/ 422 h 599"/>
                <a:gd name="T80" fmla="*/ 345 w 481"/>
                <a:gd name="T81" fmla="*/ 446 h 599"/>
                <a:gd name="T82" fmla="*/ 357 w 481"/>
                <a:gd name="T83" fmla="*/ 466 h 599"/>
                <a:gd name="T84" fmla="*/ 372 w 481"/>
                <a:gd name="T85" fmla="*/ 483 h 599"/>
                <a:gd name="T86" fmla="*/ 387 w 481"/>
                <a:gd name="T87" fmla="*/ 499 h 599"/>
                <a:gd name="T88" fmla="*/ 401 w 481"/>
                <a:gd name="T89" fmla="*/ 517 h 599"/>
                <a:gd name="T90" fmla="*/ 416 w 481"/>
                <a:gd name="T91" fmla="*/ 536 h 599"/>
                <a:gd name="T92" fmla="*/ 429 w 481"/>
                <a:gd name="T93" fmla="*/ 556 h 599"/>
                <a:gd name="T94" fmla="*/ 440 w 481"/>
                <a:gd name="T95" fmla="*/ 572 h 599"/>
                <a:gd name="T96" fmla="*/ 449 w 481"/>
                <a:gd name="T97" fmla="*/ 587 h 599"/>
                <a:gd name="T98" fmla="*/ 454 w 481"/>
                <a:gd name="T99" fmla="*/ 596 h 599"/>
                <a:gd name="T100" fmla="*/ 456 w 481"/>
                <a:gd name="T101" fmla="*/ 599 h 599"/>
                <a:gd name="T102" fmla="*/ 481 w 481"/>
                <a:gd name="T103" fmla="*/ 37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1" h="599">
                  <a:moveTo>
                    <a:pt x="481" y="379"/>
                  </a:moveTo>
                  <a:lnTo>
                    <a:pt x="412" y="313"/>
                  </a:lnTo>
                  <a:lnTo>
                    <a:pt x="412" y="242"/>
                  </a:lnTo>
                  <a:lnTo>
                    <a:pt x="314" y="164"/>
                  </a:lnTo>
                  <a:lnTo>
                    <a:pt x="299" y="131"/>
                  </a:lnTo>
                  <a:lnTo>
                    <a:pt x="254" y="54"/>
                  </a:lnTo>
                  <a:lnTo>
                    <a:pt x="235" y="0"/>
                  </a:lnTo>
                  <a:lnTo>
                    <a:pt x="179" y="85"/>
                  </a:lnTo>
                  <a:lnTo>
                    <a:pt x="148" y="105"/>
                  </a:lnTo>
                  <a:lnTo>
                    <a:pt x="135" y="23"/>
                  </a:lnTo>
                  <a:lnTo>
                    <a:pt x="99" y="54"/>
                  </a:lnTo>
                  <a:lnTo>
                    <a:pt x="66" y="60"/>
                  </a:lnTo>
                  <a:lnTo>
                    <a:pt x="22" y="102"/>
                  </a:lnTo>
                  <a:lnTo>
                    <a:pt x="27" y="158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6" y="184"/>
                  </a:lnTo>
                  <a:lnTo>
                    <a:pt x="13" y="196"/>
                  </a:lnTo>
                  <a:lnTo>
                    <a:pt x="24" y="213"/>
                  </a:lnTo>
                  <a:lnTo>
                    <a:pt x="38" y="229"/>
                  </a:lnTo>
                  <a:lnTo>
                    <a:pt x="57" y="247"/>
                  </a:lnTo>
                  <a:lnTo>
                    <a:pt x="79" y="262"/>
                  </a:lnTo>
                  <a:lnTo>
                    <a:pt x="104" y="275"/>
                  </a:lnTo>
                  <a:lnTo>
                    <a:pt x="122" y="280"/>
                  </a:lnTo>
                  <a:lnTo>
                    <a:pt x="144" y="288"/>
                  </a:lnTo>
                  <a:lnTo>
                    <a:pt x="168" y="293"/>
                  </a:lnTo>
                  <a:lnTo>
                    <a:pt x="192" y="298"/>
                  </a:lnTo>
                  <a:lnTo>
                    <a:pt x="213" y="304"/>
                  </a:lnTo>
                  <a:lnTo>
                    <a:pt x="232" y="309"/>
                  </a:lnTo>
                  <a:lnTo>
                    <a:pt x="244" y="311"/>
                  </a:lnTo>
                  <a:lnTo>
                    <a:pt x="248" y="313"/>
                  </a:lnTo>
                  <a:lnTo>
                    <a:pt x="254" y="315"/>
                  </a:lnTo>
                  <a:lnTo>
                    <a:pt x="266" y="320"/>
                  </a:lnTo>
                  <a:lnTo>
                    <a:pt x="281" y="328"/>
                  </a:lnTo>
                  <a:lnTo>
                    <a:pt x="290" y="333"/>
                  </a:lnTo>
                  <a:lnTo>
                    <a:pt x="297" y="344"/>
                  </a:lnTo>
                  <a:lnTo>
                    <a:pt x="306" y="359"/>
                  </a:lnTo>
                  <a:lnTo>
                    <a:pt x="316" y="379"/>
                  </a:lnTo>
                  <a:lnTo>
                    <a:pt x="325" y="401"/>
                  </a:lnTo>
                  <a:lnTo>
                    <a:pt x="334" y="422"/>
                  </a:lnTo>
                  <a:lnTo>
                    <a:pt x="345" y="446"/>
                  </a:lnTo>
                  <a:lnTo>
                    <a:pt x="357" y="466"/>
                  </a:lnTo>
                  <a:lnTo>
                    <a:pt x="372" y="483"/>
                  </a:lnTo>
                  <a:lnTo>
                    <a:pt x="387" y="499"/>
                  </a:lnTo>
                  <a:lnTo>
                    <a:pt x="401" y="517"/>
                  </a:lnTo>
                  <a:lnTo>
                    <a:pt x="416" y="536"/>
                  </a:lnTo>
                  <a:lnTo>
                    <a:pt x="429" y="556"/>
                  </a:lnTo>
                  <a:lnTo>
                    <a:pt x="440" y="572"/>
                  </a:lnTo>
                  <a:lnTo>
                    <a:pt x="449" y="587"/>
                  </a:lnTo>
                  <a:lnTo>
                    <a:pt x="454" y="596"/>
                  </a:lnTo>
                  <a:lnTo>
                    <a:pt x="456" y="599"/>
                  </a:lnTo>
                  <a:lnTo>
                    <a:pt x="481" y="379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691"/>
            <p:cNvSpPr>
              <a:spLocks/>
            </p:cNvSpPr>
            <p:nvPr/>
          </p:nvSpPr>
          <p:spPr bwMode="auto">
            <a:xfrm>
              <a:off x="2322" y="1365"/>
              <a:ext cx="264" cy="250"/>
            </a:xfrm>
            <a:custGeom>
              <a:avLst/>
              <a:gdLst>
                <a:gd name="T0" fmla="*/ 0 w 527"/>
                <a:gd name="T1" fmla="*/ 124 h 499"/>
                <a:gd name="T2" fmla="*/ 25 w 527"/>
                <a:gd name="T3" fmla="*/ 248 h 499"/>
                <a:gd name="T4" fmla="*/ 27 w 527"/>
                <a:gd name="T5" fmla="*/ 257 h 499"/>
                <a:gd name="T6" fmla="*/ 34 w 527"/>
                <a:gd name="T7" fmla="*/ 277 h 499"/>
                <a:gd name="T8" fmla="*/ 51 w 527"/>
                <a:gd name="T9" fmla="*/ 304 h 499"/>
                <a:gd name="T10" fmla="*/ 78 w 527"/>
                <a:gd name="T11" fmla="*/ 332 h 499"/>
                <a:gd name="T12" fmla="*/ 96 w 527"/>
                <a:gd name="T13" fmla="*/ 343 h 499"/>
                <a:gd name="T14" fmla="*/ 113 w 527"/>
                <a:gd name="T15" fmla="*/ 350 h 499"/>
                <a:gd name="T16" fmla="*/ 131 w 527"/>
                <a:gd name="T17" fmla="*/ 357 h 499"/>
                <a:gd name="T18" fmla="*/ 147 w 527"/>
                <a:gd name="T19" fmla="*/ 361 h 499"/>
                <a:gd name="T20" fmla="*/ 162 w 527"/>
                <a:gd name="T21" fmla="*/ 363 h 499"/>
                <a:gd name="T22" fmla="*/ 173 w 527"/>
                <a:gd name="T23" fmla="*/ 364 h 499"/>
                <a:gd name="T24" fmla="*/ 180 w 527"/>
                <a:gd name="T25" fmla="*/ 364 h 499"/>
                <a:gd name="T26" fmla="*/ 182 w 527"/>
                <a:gd name="T27" fmla="*/ 364 h 499"/>
                <a:gd name="T28" fmla="*/ 220 w 527"/>
                <a:gd name="T29" fmla="*/ 372 h 499"/>
                <a:gd name="T30" fmla="*/ 240 w 527"/>
                <a:gd name="T31" fmla="*/ 436 h 499"/>
                <a:gd name="T32" fmla="*/ 233 w 527"/>
                <a:gd name="T33" fmla="*/ 441 h 499"/>
                <a:gd name="T34" fmla="*/ 219 w 527"/>
                <a:gd name="T35" fmla="*/ 454 h 499"/>
                <a:gd name="T36" fmla="*/ 213 w 527"/>
                <a:gd name="T37" fmla="*/ 468 h 499"/>
                <a:gd name="T38" fmla="*/ 228 w 527"/>
                <a:gd name="T39" fmla="*/ 481 h 499"/>
                <a:gd name="T40" fmla="*/ 240 w 527"/>
                <a:gd name="T41" fmla="*/ 487 h 499"/>
                <a:gd name="T42" fmla="*/ 253 w 527"/>
                <a:gd name="T43" fmla="*/ 490 h 499"/>
                <a:gd name="T44" fmla="*/ 264 w 527"/>
                <a:gd name="T45" fmla="*/ 494 h 499"/>
                <a:gd name="T46" fmla="*/ 275 w 527"/>
                <a:gd name="T47" fmla="*/ 498 h 499"/>
                <a:gd name="T48" fmla="*/ 286 w 527"/>
                <a:gd name="T49" fmla="*/ 499 h 499"/>
                <a:gd name="T50" fmla="*/ 299 w 527"/>
                <a:gd name="T51" fmla="*/ 499 h 499"/>
                <a:gd name="T52" fmla="*/ 313 w 527"/>
                <a:gd name="T53" fmla="*/ 498 h 499"/>
                <a:gd name="T54" fmla="*/ 332 w 527"/>
                <a:gd name="T55" fmla="*/ 494 h 499"/>
                <a:gd name="T56" fmla="*/ 350 w 527"/>
                <a:gd name="T57" fmla="*/ 488 h 499"/>
                <a:gd name="T58" fmla="*/ 368 w 527"/>
                <a:gd name="T59" fmla="*/ 485 h 499"/>
                <a:gd name="T60" fmla="*/ 386 w 527"/>
                <a:gd name="T61" fmla="*/ 479 h 499"/>
                <a:gd name="T62" fmla="*/ 401 w 527"/>
                <a:gd name="T63" fmla="*/ 474 h 499"/>
                <a:gd name="T64" fmla="*/ 415 w 527"/>
                <a:gd name="T65" fmla="*/ 470 h 499"/>
                <a:gd name="T66" fmla="*/ 428 w 527"/>
                <a:gd name="T67" fmla="*/ 465 h 499"/>
                <a:gd name="T68" fmla="*/ 439 w 527"/>
                <a:gd name="T69" fmla="*/ 461 h 499"/>
                <a:gd name="T70" fmla="*/ 448 w 527"/>
                <a:gd name="T71" fmla="*/ 456 h 499"/>
                <a:gd name="T72" fmla="*/ 457 w 527"/>
                <a:gd name="T73" fmla="*/ 448 h 499"/>
                <a:gd name="T74" fmla="*/ 468 w 527"/>
                <a:gd name="T75" fmla="*/ 437 h 499"/>
                <a:gd name="T76" fmla="*/ 481 w 527"/>
                <a:gd name="T77" fmla="*/ 423 h 499"/>
                <a:gd name="T78" fmla="*/ 496 w 527"/>
                <a:gd name="T79" fmla="*/ 408 h 499"/>
                <a:gd name="T80" fmla="*/ 507 w 527"/>
                <a:gd name="T81" fmla="*/ 395 h 499"/>
                <a:gd name="T82" fmla="*/ 518 w 527"/>
                <a:gd name="T83" fmla="*/ 383 h 499"/>
                <a:gd name="T84" fmla="*/ 525 w 527"/>
                <a:gd name="T85" fmla="*/ 375 h 499"/>
                <a:gd name="T86" fmla="*/ 527 w 527"/>
                <a:gd name="T87" fmla="*/ 372 h 499"/>
                <a:gd name="T88" fmla="*/ 468 w 527"/>
                <a:gd name="T89" fmla="*/ 228 h 499"/>
                <a:gd name="T90" fmla="*/ 487 w 527"/>
                <a:gd name="T91" fmla="*/ 104 h 499"/>
                <a:gd name="T92" fmla="*/ 487 w 527"/>
                <a:gd name="T93" fmla="*/ 40 h 499"/>
                <a:gd name="T94" fmla="*/ 428 w 527"/>
                <a:gd name="T95" fmla="*/ 27 h 499"/>
                <a:gd name="T96" fmla="*/ 344 w 527"/>
                <a:gd name="T97" fmla="*/ 0 h 499"/>
                <a:gd name="T98" fmla="*/ 155 w 527"/>
                <a:gd name="T99" fmla="*/ 14 h 499"/>
                <a:gd name="T100" fmla="*/ 0 w 527"/>
                <a:gd name="T101" fmla="*/ 12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7" h="499">
                  <a:moveTo>
                    <a:pt x="0" y="124"/>
                  </a:moveTo>
                  <a:lnTo>
                    <a:pt x="25" y="248"/>
                  </a:lnTo>
                  <a:lnTo>
                    <a:pt x="27" y="257"/>
                  </a:lnTo>
                  <a:lnTo>
                    <a:pt x="34" y="277"/>
                  </a:lnTo>
                  <a:lnTo>
                    <a:pt x="51" y="304"/>
                  </a:lnTo>
                  <a:lnTo>
                    <a:pt x="78" y="332"/>
                  </a:lnTo>
                  <a:lnTo>
                    <a:pt x="96" y="343"/>
                  </a:lnTo>
                  <a:lnTo>
                    <a:pt x="113" y="350"/>
                  </a:lnTo>
                  <a:lnTo>
                    <a:pt x="131" y="357"/>
                  </a:lnTo>
                  <a:lnTo>
                    <a:pt x="147" y="361"/>
                  </a:lnTo>
                  <a:lnTo>
                    <a:pt x="162" y="363"/>
                  </a:lnTo>
                  <a:lnTo>
                    <a:pt x="173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220" y="372"/>
                  </a:lnTo>
                  <a:lnTo>
                    <a:pt x="240" y="436"/>
                  </a:lnTo>
                  <a:lnTo>
                    <a:pt x="233" y="441"/>
                  </a:lnTo>
                  <a:lnTo>
                    <a:pt x="219" y="454"/>
                  </a:lnTo>
                  <a:lnTo>
                    <a:pt x="213" y="468"/>
                  </a:lnTo>
                  <a:lnTo>
                    <a:pt x="228" y="481"/>
                  </a:lnTo>
                  <a:lnTo>
                    <a:pt x="240" y="487"/>
                  </a:lnTo>
                  <a:lnTo>
                    <a:pt x="253" y="490"/>
                  </a:lnTo>
                  <a:lnTo>
                    <a:pt x="264" y="494"/>
                  </a:lnTo>
                  <a:lnTo>
                    <a:pt x="275" y="498"/>
                  </a:lnTo>
                  <a:lnTo>
                    <a:pt x="286" y="499"/>
                  </a:lnTo>
                  <a:lnTo>
                    <a:pt x="299" y="499"/>
                  </a:lnTo>
                  <a:lnTo>
                    <a:pt x="313" y="498"/>
                  </a:lnTo>
                  <a:lnTo>
                    <a:pt x="332" y="494"/>
                  </a:lnTo>
                  <a:lnTo>
                    <a:pt x="350" y="488"/>
                  </a:lnTo>
                  <a:lnTo>
                    <a:pt x="368" y="485"/>
                  </a:lnTo>
                  <a:lnTo>
                    <a:pt x="386" y="479"/>
                  </a:lnTo>
                  <a:lnTo>
                    <a:pt x="401" y="474"/>
                  </a:lnTo>
                  <a:lnTo>
                    <a:pt x="415" y="470"/>
                  </a:lnTo>
                  <a:lnTo>
                    <a:pt x="428" y="465"/>
                  </a:lnTo>
                  <a:lnTo>
                    <a:pt x="439" y="461"/>
                  </a:lnTo>
                  <a:lnTo>
                    <a:pt x="448" y="456"/>
                  </a:lnTo>
                  <a:lnTo>
                    <a:pt x="457" y="448"/>
                  </a:lnTo>
                  <a:lnTo>
                    <a:pt x="468" y="437"/>
                  </a:lnTo>
                  <a:lnTo>
                    <a:pt x="481" y="423"/>
                  </a:lnTo>
                  <a:lnTo>
                    <a:pt x="496" y="408"/>
                  </a:lnTo>
                  <a:lnTo>
                    <a:pt x="507" y="395"/>
                  </a:lnTo>
                  <a:lnTo>
                    <a:pt x="518" y="383"/>
                  </a:lnTo>
                  <a:lnTo>
                    <a:pt x="525" y="375"/>
                  </a:lnTo>
                  <a:lnTo>
                    <a:pt x="527" y="372"/>
                  </a:lnTo>
                  <a:lnTo>
                    <a:pt x="468" y="228"/>
                  </a:lnTo>
                  <a:lnTo>
                    <a:pt x="487" y="104"/>
                  </a:lnTo>
                  <a:lnTo>
                    <a:pt x="487" y="40"/>
                  </a:lnTo>
                  <a:lnTo>
                    <a:pt x="428" y="27"/>
                  </a:lnTo>
                  <a:lnTo>
                    <a:pt x="344" y="0"/>
                  </a:lnTo>
                  <a:lnTo>
                    <a:pt x="155" y="1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692"/>
            <p:cNvSpPr>
              <a:spLocks/>
            </p:cNvSpPr>
            <p:nvPr/>
          </p:nvSpPr>
          <p:spPr bwMode="auto">
            <a:xfrm>
              <a:off x="2455" y="1421"/>
              <a:ext cx="53" cy="53"/>
            </a:xfrm>
            <a:custGeom>
              <a:avLst/>
              <a:gdLst>
                <a:gd name="T0" fmla="*/ 53 w 106"/>
                <a:gd name="T1" fmla="*/ 106 h 106"/>
                <a:gd name="T2" fmla="*/ 73 w 106"/>
                <a:gd name="T3" fmla="*/ 102 h 106"/>
                <a:gd name="T4" fmla="*/ 91 w 106"/>
                <a:gd name="T5" fmla="*/ 89 h 106"/>
                <a:gd name="T6" fmla="*/ 102 w 106"/>
                <a:gd name="T7" fmla="*/ 73 h 106"/>
                <a:gd name="T8" fmla="*/ 106 w 106"/>
                <a:gd name="T9" fmla="*/ 53 h 106"/>
                <a:gd name="T10" fmla="*/ 102 w 106"/>
                <a:gd name="T11" fmla="*/ 33 h 106"/>
                <a:gd name="T12" fmla="*/ 91 w 106"/>
                <a:gd name="T13" fmla="*/ 15 h 106"/>
                <a:gd name="T14" fmla="*/ 73 w 106"/>
                <a:gd name="T15" fmla="*/ 4 h 106"/>
                <a:gd name="T16" fmla="*/ 53 w 106"/>
                <a:gd name="T17" fmla="*/ 0 h 106"/>
                <a:gd name="T18" fmla="*/ 33 w 106"/>
                <a:gd name="T19" fmla="*/ 4 h 106"/>
                <a:gd name="T20" fmla="*/ 16 w 106"/>
                <a:gd name="T21" fmla="*/ 15 h 106"/>
                <a:gd name="T22" fmla="*/ 4 w 106"/>
                <a:gd name="T23" fmla="*/ 33 h 106"/>
                <a:gd name="T24" fmla="*/ 0 w 106"/>
                <a:gd name="T25" fmla="*/ 53 h 106"/>
                <a:gd name="T26" fmla="*/ 4 w 106"/>
                <a:gd name="T27" fmla="*/ 73 h 106"/>
                <a:gd name="T28" fmla="*/ 16 w 106"/>
                <a:gd name="T29" fmla="*/ 89 h 106"/>
                <a:gd name="T30" fmla="*/ 33 w 106"/>
                <a:gd name="T31" fmla="*/ 102 h 106"/>
                <a:gd name="T32" fmla="*/ 53 w 106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06">
                  <a:moveTo>
                    <a:pt x="53" y="106"/>
                  </a:moveTo>
                  <a:lnTo>
                    <a:pt x="73" y="102"/>
                  </a:lnTo>
                  <a:lnTo>
                    <a:pt x="91" y="89"/>
                  </a:lnTo>
                  <a:lnTo>
                    <a:pt x="102" y="73"/>
                  </a:lnTo>
                  <a:lnTo>
                    <a:pt x="106" y="53"/>
                  </a:lnTo>
                  <a:lnTo>
                    <a:pt x="102" y="33"/>
                  </a:lnTo>
                  <a:lnTo>
                    <a:pt x="91" y="15"/>
                  </a:lnTo>
                  <a:lnTo>
                    <a:pt x="73" y="4"/>
                  </a:lnTo>
                  <a:lnTo>
                    <a:pt x="53" y="0"/>
                  </a:lnTo>
                  <a:lnTo>
                    <a:pt x="33" y="4"/>
                  </a:lnTo>
                  <a:lnTo>
                    <a:pt x="16" y="15"/>
                  </a:lnTo>
                  <a:lnTo>
                    <a:pt x="4" y="33"/>
                  </a:lnTo>
                  <a:lnTo>
                    <a:pt x="0" y="53"/>
                  </a:lnTo>
                  <a:lnTo>
                    <a:pt x="4" y="73"/>
                  </a:lnTo>
                  <a:lnTo>
                    <a:pt x="16" y="89"/>
                  </a:lnTo>
                  <a:lnTo>
                    <a:pt x="33" y="102"/>
                  </a:lnTo>
                  <a:lnTo>
                    <a:pt x="53" y="106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693"/>
            <p:cNvSpPr>
              <a:spLocks/>
            </p:cNvSpPr>
            <p:nvPr/>
          </p:nvSpPr>
          <p:spPr bwMode="auto">
            <a:xfrm>
              <a:off x="2456" y="1422"/>
              <a:ext cx="51" cy="51"/>
            </a:xfrm>
            <a:custGeom>
              <a:avLst/>
              <a:gdLst>
                <a:gd name="T0" fmla="*/ 51 w 102"/>
                <a:gd name="T1" fmla="*/ 102 h 102"/>
                <a:gd name="T2" fmla="*/ 71 w 102"/>
                <a:gd name="T3" fmla="*/ 98 h 102"/>
                <a:gd name="T4" fmla="*/ 87 w 102"/>
                <a:gd name="T5" fmla="*/ 87 h 102"/>
                <a:gd name="T6" fmla="*/ 98 w 102"/>
                <a:gd name="T7" fmla="*/ 71 h 102"/>
                <a:gd name="T8" fmla="*/ 102 w 102"/>
                <a:gd name="T9" fmla="*/ 51 h 102"/>
                <a:gd name="T10" fmla="*/ 98 w 102"/>
                <a:gd name="T11" fmla="*/ 31 h 102"/>
                <a:gd name="T12" fmla="*/ 87 w 102"/>
                <a:gd name="T13" fmla="*/ 14 h 102"/>
                <a:gd name="T14" fmla="*/ 71 w 102"/>
                <a:gd name="T15" fmla="*/ 4 h 102"/>
                <a:gd name="T16" fmla="*/ 51 w 102"/>
                <a:gd name="T17" fmla="*/ 0 h 102"/>
                <a:gd name="T18" fmla="*/ 31 w 102"/>
                <a:gd name="T19" fmla="*/ 4 h 102"/>
                <a:gd name="T20" fmla="*/ 14 w 102"/>
                <a:gd name="T21" fmla="*/ 14 h 102"/>
                <a:gd name="T22" fmla="*/ 3 w 102"/>
                <a:gd name="T23" fmla="*/ 31 h 102"/>
                <a:gd name="T24" fmla="*/ 0 w 102"/>
                <a:gd name="T25" fmla="*/ 51 h 102"/>
                <a:gd name="T26" fmla="*/ 3 w 102"/>
                <a:gd name="T27" fmla="*/ 71 h 102"/>
                <a:gd name="T28" fmla="*/ 14 w 102"/>
                <a:gd name="T29" fmla="*/ 87 h 102"/>
                <a:gd name="T30" fmla="*/ 31 w 102"/>
                <a:gd name="T31" fmla="*/ 98 h 102"/>
                <a:gd name="T32" fmla="*/ 51 w 102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lnTo>
                    <a:pt x="71" y="98"/>
                  </a:lnTo>
                  <a:lnTo>
                    <a:pt x="87" y="87"/>
                  </a:lnTo>
                  <a:lnTo>
                    <a:pt x="98" y="71"/>
                  </a:lnTo>
                  <a:lnTo>
                    <a:pt x="102" y="51"/>
                  </a:lnTo>
                  <a:lnTo>
                    <a:pt x="98" y="31"/>
                  </a:lnTo>
                  <a:lnTo>
                    <a:pt x="87" y="14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4" y="14"/>
                  </a:lnTo>
                  <a:lnTo>
                    <a:pt x="3" y="31"/>
                  </a:lnTo>
                  <a:lnTo>
                    <a:pt x="0" y="51"/>
                  </a:lnTo>
                  <a:lnTo>
                    <a:pt x="3" y="71"/>
                  </a:lnTo>
                  <a:lnTo>
                    <a:pt x="14" y="87"/>
                  </a:lnTo>
                  <a:lnTo>
                    <a:pt x="31" y="98"/>
                  </a:lnTo>
                  <a:lnTo>
                    <a:pt x="51" y="102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694"/>
            <p:cNvSpPr>
              <a:spLocks/>
            </p:cNvSpPr>
            <p:nvPr/>
          </p:nvSpPr>
          <p:spPr bwMode="auto">
            <a:xfrm>
              <a:off x="2458" y="1424"/>
              <a:ext cx="49" cy="48"/>
            </a:xfrm>
            <a:custGeom>
              <a:avLst/>
              <a:gdLst>
                <a:gd name="T0" fmla="*/ 48 w 97"/>
                <a:gd name="T1" fmla="*/ 96 h 96"/>
                <a:gd name="T2" fmla="*/ 68 w 97"/>
                <a:gd name="T3" fmla="*/ 93 h 96"/>
                <a:gd name="T4" fmla="*/ 82 w 97"/>
                <a:gd name="T5" fmla="*/ 82 h 96"/>
                <a:gd name="T6" fmla="*/ 93 w 97"/>
                <a:gd name="T7" fmla="*/ 67 h 96"/>
                <a:gd name="T8" fmla="*/ 97 w 97"/>
                <a:gd name="T9" fmla="*/ 47 h 96"/>
                <a:gd name="T10" fmla="*/ 93 w 97"/>
                <a:gd name="T11" fmla="*/ 29 h 96"/>
                <a:gd name="T12" fmla="*/ 82 w 97"/>
                <a:gd name="T13" fmla="*/ 14 h 96"/>
                <a:gd name="T14" fmla="*/ 68 w 97"/>
                <a:gd name="T15" fmla="*/ 3 h 96"/>
                <a:gd name="T16" fmla="*/ 48 w 97"/>
                <a:gd name="T17" fmla="*/ 0 h 96"/>
                <a:gd name="T18" fmla="*/ 30 w 97"/>
                <a:gd name="T19" fmla="*/ 3 h 96"/>
                <a:gd name="T20" fmla="*/ 15 w 97"/>
                <a:gd name="T21" fmla="*/ 14 h 96"/>
                <a:gd name="T22" fmla="*/ 4 w 97"/>
                <a:gd name="T23" fmla="*/ 29 h 96"/>
                <a:gd name="T24" fmla="*/ 0 w 97"/>
                <a:gd name="T25" fmla="*/ 47 h 96"/>
                <a:gd name="T26" fmla="*/ 4 w 97"/>
                <a:gd name="T27" fmla="*/ 67 h 96"/>
                <a:gd name="T28" fmla="*/ 15 w 97"/>
                <a:gd name="T29" fmla="*/ 82 h 96"/>
                <a:gd name="T30" fmla="*/ 30 w 97"/>
                <a:gd name="T31" fmla="*/ 93 h 96"/>
                <a:gd name="T32" fmla="*/ 48 w 97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6">
                  <a:moveTo>
                    <a:pt x="48" y="96"/>
                  </a:moveTo>
                  <a:lnTo>
                    <a:pt x="68" y="93"/>
                  </a:lnTo>
                  <a:lnTo>
                    <a:pt x="82" y="82"/>
                  </a:lnTo>
                  <a:lnTo>
                    <a:pt x="93" y="67"/>
                  </a:lnTo>
                  <a:lnTo>
                    <a:pt x="97" y="47"/>
                  </a:lnTo>
                  <a:lnTo>
                    <a:pt x="93" y="29"/>
                  </a:lnTo>
                  <a:lnTo>
                    <a:pt x="82" y="14"/>
                  </a:lnTo>
                  <a:lnTo>
                    <a:pt x="68" y="3"/>
                  </a:lnTo>
                  <a:lnTo>
                    <a:pt x="48" y="0"/>
                  </a:lnTo>
                  <a:lnTo>
                    <a:pt x="30" y="3"/>
                  </a:lnTo>
                  <a:lnTo>
                    <a:pt x="15" y="14"/>
                  </a:lnTo>
                  <a:lnTo>
                    <a:pt x="4" y="29"/>
                  </a:lnTo>
                  <a:lnTo>
                    <a:pt x="0" y="47"/>
                  </a:lnTo>
                  <a:lnTo>
                    <a:pt x="4" y="67"/>
                  </a:lnTo>
                  <a:lnTo>
                    <a:pt x="15" y="82"/>
                  </a:lnTo>
                  <a:lnTo>
                    <a:pt x="30" y="93"/>
                  </a:lnTo>
                  <a:lnTo>
                    <a:pt x="48" y="96"/>
                  </a:lnTo>
                  <a:close/>
                </a:path>
              </a:pathLst>
            </a:custGeom>
            <a:solidFill>
              <a:srgbClr val="EFB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695"/>
            <p:cNvSpPr>
              <a:spLocks/>
            </p:cNvSpPr>
            <p:nvPr/>
          </p:nvSpPr>
          <p:spPr bwMode="auto">
            <a:xfrm>
              <a:off x="2459" y="1425"/>
              <a:ext cx="46" cy="45"/>
            </a:xfrm>
            <a:custGeom>
              <a:avLst/>
              <a:gdLst>
                <a:gd name="T0" fmla="*/ 46 w 91"/>
                <a:gd name="T1" fmla="*/ 92 h 92"/>
                <a:gd name="T2" fmla="*/ 64 w 91"/>
                <a:gd name="T3" fmla="*/ 88 h 92"/>
                <a:gd name="T4" fmla="*/ 79 w 91"/>
                <a:gd name="T5" fmla="*/ 79 h 92"/>
                <a:gd name="T6" fmla="*/ 88 w 91"/>
                <a:gd name="T7" fmla="*/ 64 h 92"/>
                <a:gd name="T8" fmla="*/ 91 w 91"/>
                <a:gd name="T9" fmla="*/ 46 h 92"/>
                <a:gd name="T10" fmla="*/ 88 w 91"/>
                <a:gd name="T11" fmla="*/ 28 h 92"/>
                <a:gd name="T12" fmla="*/ 79 w 91"/>
                <a:gd name="T13" fmla="*/ 13 h 92"/>
                <a:gd name="T14" fmla="*/ 64 w 91"/>
                <a:gd name="T15" fmla="*/ 4 h 92"/>
                <a:gd name="T16" fmla="*/ 46 w 91"/>
                <a:gd name="T17" fmla="*/ 0 h 92"/>
                <a:gd name="T18" fmla="*/ 28 w 91"/>
                <a:gd name="T19" fmla="*/ 4 h 92"/>
                <a:gd name="T20" fmla="*/ 13 w 91"/>
                <a:gd name="T21" fmla="*/ 13 h 92"/>
                <a:gd name="T22" fmla="*/ 4 w 91"/>
                <a:gd name="T23" fmla="*/ 28 h 92"/>
                <a:gd name="T24" fmla="*/ 0 w 91"/>
                <a:gd name="T25" fmla="*/ 46 h 92"/>
                <a:gd name="T26" fmla="*/ 4 w 91"/>
                <a:gd name="T27" fmla="*/ 64 h 92"/>
                <a:gd name="T28" fmla="*/ 13 w 91"/>
                <a:gd name="T29" fmla="*/ 79 h 92"/>
                <a:gd name="T30" fmla="*/ 28 w 91"/>
                <a:gd name="T31" fmla="*/ 88 h 92"/>
                <a:gd name="T32" fmla="*/ 46 w 91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2">
                  <a:moveTo>
                    <a:pt x="46" y="92"/>
                  </a:moveTo>
                  <a:lnTo>
                    <a:pt x="64" y="88"/>
                  </a:lnTo>
                  <a:lnTo>
                    <a:pt x="79" y="79"/>
                  </a:lnTo>
                  <a:lnTo>
                    <a:pt x="88" y="64"/>
                  </a:lnTo>
                  <a:lnTo>
                    <a:pt x="91" y="46"/>
                  </a:lnTo>
                  <a:lnTo>
                    <a:pt x="88" y="28"/>
                  </a:lnTo>
                  <a:lnTo>
                    <a:pt x="79" y="13"/>
                  </a:lnTo>
                  <a:lnTo>
                    <a:pt x="64" y="4"/>
                  </a:lnTo>
                  <a:lnTo>
                    <a:pt x="46" y="0"/>
                  </a:lnTo>
                  <a:lnTo>
                    <a:pt x="28" y="4"/>
                  </a:lnTo>
                  <a:lnTo>
                    <a:pt x="13" y="13"/>
                  </a:lnTo>
                  <a:lnTo>
                    <a:pt x="4" y="28"/>
                  </a:lnTo>
                  <a:lnTo>
                    <a:pt x="0" y="46"/>
                  </a:lnTo>
                  <a:lnTo>
                    <a:pt x="4" y="64"/>
                  </a:lnTo>
                  <a:lnTo>
                    <a:pt x="13" y="79"/>
                  </a:lnTo>
                  <a:lnTo>
                    <a:pt x="28" y="88"/>
                  </a:lnTo>
                  <a:lnTo>
                    <a:pt x="46" y="92"/>
                  </a:lnTo>
                  <a:close/>
                </a:path>
              </a:pathLst>
            </a:custGeom>
            <a:solidFill>
              <a:srgbClr val="EFB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696"/>
            <p:cNvSpPr>
              <a:spLocks/>
            </p:cNvSpPr>
            <p:nvPr/>
          </p:nvSpPr>
          <p:spPr bwMode="auto">
            <a:xfrm>
              <a:off x="2460" y="1426"/>
              <a:ext cx="44" cy="43"/>
            </a:xfrm>
            <a:custGeom>
              <a:avLst/>
              <a:gdLst>
                <a:gd name="T0" fmla="*/ 44 w 88"/>
                <a:gd name="T1" fmla="*/ 88 h 88"/>
                <a:gd name="T2" fmla="*/ 60 w 88"/>
                <a:gd name="T3" fmla="*/ 84 h 88"/>
                <a:gd name="T4" fmla="*/ 75 w 88"/>
                <a:gd name="T5" fmla="*/ 75 h 88"/>
                <a:gd name="T6" fmla="*/ 84 w 88"/>
                <a:gd name="T7" fmla="*/ 60 h 88"/>
                <a:gd name="T8" fmla="*/ 88 w 88"/>
                <a:gd name="T9" fmla="*/ 44 h 88"/>
                <a:gd name="T10" fmla="*/ 84 w 88"/>
                <a:gd name="T11" fmla="*/ 28 h 88"/>
                <a:gd name="T12" fmla="*/ 75 w 88"/>
                <a:gd name="T13" fmla="*/ 13 h 88"/>
                <a:gd name="T14" fmla="*/ 60 w 88"/>
                <a:gd name="T15" fmla="*/ 4 h 88"/>
                <a:gd name="T16" fmla="*/ 44 w 88"/>
                <a:gd name="T17" fmla="*/ 0 h 88"/>
                <a:gd name="T18" fmla="*/ 27 w 88"/>
                <a:gd name="T19" fmla="*/ 4 h 88"/>
                <a:gd name="T20" fmla="*/ 13 w 88"/>
                <a:gd name="T21" fmla="*/ 13 h 88"/>
                <a:gd name="T22" fmla="*/ 4 w 88"/>
                <a:gd name="T23" fmla="*/ 28 h 88"/>
                <a:gd name="T24" fmla="*/ 0 w 88"/>
                <a:gd name="T25" fmla="*/ 44 h 88"/>
                <a:gd name="T26" fmla="*/ 4 w 88"/>
                <a:gd name="T27" fmla="*/ 60 h 88"/>
                <a:gd name="T28" fmla="*/ 13 w 88"/>
                <a:gd name="T29" fmla="*/ 75 h 88"/>
                <a:gd name="T30" fmla="*/ 27 w 88"/>
                <a:gd name="T31" fmla="*/ 84 h 88"/>
                <a:gd name="T32" fmla="*/ 44 w 88"/>
                <a:gd name="T3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88">
                  <a:moveTo>
                    <a:pt x="44" y="88"/>
                  </a:moveTo>
                  <a:lnTo>
                    <a:pt x="60" y="84"/>
                  </a:lnTo>
                  <a:lnTo>
                    <a:pt x="75" y="75"/>
                  </a:lnTo>
                  <a:lnTo>
                    <a:pt x="84" y="60"/>
                  </a:lnTo>
                  <a:lnTo>
                    <a:pt x="88" y="44"/>
                  </a:lnTo>
                  <a:lnTo>
                    <a:pt x="84" y="28"/>
                  </a:lnTo>
                  <a:lnTo>
                    <a:pt x="75" y="13"/>
                  </a:lnTo>
                  <a:lnTo>
                    <a:pt x="60" y="4"/>
                  </a:lnTo>
                  <a:lnTo>
                    <a:pt x="44" y="0"/>
                  </a:lnTo>
                  <a:lnTo>
                    <a:pt x="27" y="4"/>
                  </a:lnTo>
                  <a:lnTo>
                    <a:pt x="13" y="13"/>
                  </a:lnTo>
                  <a:lnTo>
                    <a:pt x="4" y="28"/>
                  </a:lnTo>
                  <a:lnTo>
                    <a:pt x="0" y="44"/>
                  </a:lnTo>
                  <a:lnTo>
                    <a:pt x="4" y="60"/>
                  </a:lnTo>
                  <a:lnTo>
                    <a:pt x="13" y="75"/>
                  </a:lnTo>
                  <a:lnTo>
                    <a:pt x="27" y="84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EDB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697"/>
            <p:cNvSpPr>
              <a:spLocks/>
            </p:cNvSpPr>
            <p:nvPr/>
          </p:nvSpPr>
          <p:spPr bwMode="auto">
            <a:xfrm>
              <a:off x="2462" y="1427"/>
              <a:ext cx="41" cy="41"/>
            </a:xfrm>
            <a:custGeom>
              <a:avLst/>
              <a:gdLst>
                <a:gd name="T0" fmla="*/ 40 w 82"/>
                <a:gd name="T1" fmla="*/ 82 h 82"/>
                <a:gd name="T2" fmla="*/ 56 w 82"/>
                <a:gd name="T3" fmla="*/ 78 h 82"/>
                <a:gd name="T4" fmla="*/ 69 w 82"/>
                <a:gd name="T5" fmla="*/ 69 h 82"/>
                <a:gd name="T6" fmla="*/ 78 w 82"/>
                <a:gd name="T7" fmla="*/ 56 h 82"/>
                <a:gd name="T8" fmla="*/ 82 w 82"/>
                <a:gd name="T9" fmla="*/ 40 h 82"/>
                <a:gd name="T10" fmla="*/ 78 w 82"/>
                <a:gd name="T11" fmla="*/ 24 h 82"/>
                <a:gd name="T12" fmla="*/ 69 w 82"/>
                <a:gd name="T13" fmla="*/ 11 h 82"/>
                <a:gd name="T14" fmla="*/ 56 w 82"/>
                <a:gd name="T15" fmla="*/ 3 h 82"/>
                <a:gd name="T16" fmla="*/ 40 w 82"/>
                <a:gd name="T17" fmla="*/ 0 h 82"/>
                <a:gd name="T18" fmla="*/ 25 w 82"/>
                <a:gd name="T19" fmla="*/ 3 h 82"/>
                <a:gd name="T20" fmla="*/ 12 w 82"/>
                <a:gd name="T21" fmla="*/ 11 h 82"/>
                <a:gd name="T22" fmla="*/ 3 w 82"/>
                <a:gd name="T23" fmla="*/ 24 h 82"/>
                <a:gd name="T24" fmla="*/ 0 w 82"/>
                <a:gd name="T25" fmla="*/ 40 h 82"/>
                <a:gd name="T26" fmla="*/ 3 w 82"/>
                <a:gd name="T27" fmla="*/ 56 h 82"/>
                <a:gd name="T28" fmla="*/ 12 w 82"/>
                <a:gd name="T29" fmla="*/ 69 h 82"/>
                <a:gd name="T30" fmla="*/ 25 w 82"/>
                <a:gd name="T31" fmla="*/ 78 h 82"/>
                <a:gd name="T32" fmla="*/ 40 w 82"/>
                <a:gd name="T3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82">
                  <a:moveTo>
                    <a:pt x="40" y="82"/>
                  </a:moveTo>
                  <a:lnTo>
                    <a:pt x="56" y="78"/>
                  </a:lnTo>
                  <a:lnTo>
                    <a:pt x="69" y="69"/>
                  </a:lnTo>
                  <a:lnTo>
                    <a:pt x="78" y="56"/>
                  </a:lnTo>
                  <a:lnTo>
                    <a:pt x="82" y="40"/>
                  </a:lnTo>
                  <a:lnTo>
                    <a:pt x="78" y="24"/>
                  </a:lnTo>
                  <a:lnTo>
                    <a:pt x="69" y="11"/>
                  </a:lnTo>
                  <a:lnTo>
                    <a:pt x="56" y="3"/>
                  </a:lnTo>
                  <a:lnTo>
                    <a:pt x="40" y="0"/>
                  </a:lnTo>
                  <a:lnTo>
                    <a:pt x="25" y="3"/>
                  </a:lnTo>
                  <a:lnTo>
                    <a:pt x="12" y="11"/>
                  </a:lnTo>
                  <a:lnTo>
                    <a:pt x="3" y="24"/>
                  </a:lnTo>
                  <a:lnTo>
                    <a:pt x="0" y="40"/>
                  </a:lnTo>
                  <a:lnTo>
                    <a:pt x="3" y="56"/>
                  </a:lnTo>
                  <a:lnTo>
                    <a:pt x="12" y="69"/>
                  </a:lnTo>
                  <a:lnTo>
                    <a:pt x="25" y="78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EDB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698"/>
            <p:cNvSpPr>
              <a:spLocks/>
            </p:cNvSpPr>
            <p:nvPr/>
          </p:nvSpPr>
          <p:spPr bwMode="auto">
            <a:xfrm>
              <a:off x="2463" y="1428"/>
              <a:ext cx="38" cy="39"/>
            </a:xfrm>
            <a:custGeom>
              <a:avLst/>
              <a:gdLst>
                <a:gd name="T0" fmla="*/ 38 w 76"/>
                <a:gd name="T1" fmla="*/ 76 h 76"/>
                <a:gd name="T2" fmla="*/ 52 w 76"/>
                <a:gd name="T3" fmla="*/ 73 h 76"/>
                <a:gd name="T4" fmla="*/ 65 w 76"/>
                <a:gd name="T5" fmla="*/ 65 h 76"/>
                <a:gd name="T6" fmla="*/ 72 w 76"/>
                <a:gd name="T7" fmla="*/ 53 h 76"/>
                <a:gd name="T8" fmla="*/ 76 w 76"/>
                <a:gd name="T9" fmla="*/ 38 h 76"/>
                <a:gd name="T10" fmla="*/ 72 w 76"/>
                <a:gd name="T11" fmla="*/ 23 h 76"/>
                <a:gd name="T12" fmla="*/ 65 w 76"/>
                <a:gd name="T13" fmla="*/ 11 h 76"/>
                <a:gd name="T14" fmla="*/ 52 w 76"/>
                <a:gd name="T15" fmla="*/ 3 h 76"/>
                <a:gd name="T16" fmla="*/ 38 w 76"/>
                <a:gd name="T17" fmla="*/ 0 h 76"/>
                <a:gd name="T18" fmla="*/ 23 w 76"/>
                <a:gd name="T19" fmla="*/ 3 h 76"/>
                <a:gd name="T20" fmla="*/ 10 w 76"/>
                <a:gd name="T21" fmla="*/ 11 h 76"/>
                <a:gd name="T22" fmla="*/ 3 w 76"/>
                <a:gd name="T23" fmla="*/ 23 h 76"/>
                <a:gd name="T24" fmla="*/ 0 w 76"/>
                <a:gd name="T25" fmla="*/ 38 h 76"/>
                <a:gd name="T26" fmla="*/ 3 w 76"/>
                <a:gd name="T27" fmla="*/ 53 h 76"/>
                <a:gd name="T28" fmla="*/ 10 w 76"/>
                <a:gd name="T29" fmla="*/ 65 h 76"/>
                <a:gd name="T30" fmla="*/ 23 w 76"/>
                <a:gd name="T31" fmla="*/ 73 h 76"/>
                <a:gd name="T32" fmla="*/ 38 w 76"/>
                <a:gd name="T3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6">
                  <a:moveTo>
                    <a:pt x="38" y="76"/>
                  </a:moveTo>
                  <a:lnTo>
                    <a:pt x="52" y="73"/>
                  </a:lnTo>
                  <a:lnTo>
                    <a:pt x="65" y="65"/>
                  </a:lnTo>
                  <a:lnTo>
                    <a:pt x="72" y="53"/>
                  </a:lnTo>
                  <a:lnTo>
                    <a:pt x="76" y="38"/>
                  </a:lnTo>
                  <a:lnTo>
                    <a:pt x="72" y="23"/>
                  </a:lnTo>
                  <a:lnTo>
                    <a:pt x="65" y="11"/>
                  </a:lnTo>
                  <a:lnTo>
                    <a:pt x="52" y="3"/>
                  </a:lnTo>
                  <a:lnTo>
                    <a:pt x="38" y="0"/>
                  </a:lnTo>
                  <a:lnTo>
                    <a:pt x="23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8"/>
                  </a:lnTo>
                  <a:lnTo>
                    <a:pt x="3" y="53"/>
                  </a:lnTo>
                  <a:lnTo>
                    <a:pt x="10" y="65"/>
                  </a:lnTo>
                  <a:lnTo>
                    <a:pt x="23" y="73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EA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699"/>
            <p:cNvSpPr>
              <a:spLocks/>
            </p:cNvSpPr>
            <p:nvPr/>
          </p:nvSpPr>
          <p:spPr bwMode="auto">
            <a:xfrm>
              <a:off x="2464" y="1429"/>
              <a:ext cx="36" cy="37"/>
            </a:xfrm>
            <a:custGeom>
              <a:avLst/>
              <a:gdLst>
                <a:gd name="T0" fmla="*/ 37 w 73"/>
                <a:gd name="T1" fmla="*/ 73 h 73"/>
                <a:gd name="T2" fmla="*/ 51 w 73"/>
                <a:gd name="T3" fmla="*/ 70 h 73"/>
                <a:gd name="T4" fmla="*/ 62 w 73"/>
                <a:gd name="T5" fmla="*/ 62 h 73"/>
                <a:gd name="T6" fmla="*/ 70 w 73"/>
                <a:gd name="T7" fmla="*/ 52 h 73"/>
                <a:gd name="T8" fmla="*/ 73 w 73"/>
                <a:gd name="T9" fmla="*/ 37 h 73"/>
                <a:gd name="T10" fmla="*/ 70 w 73"/>
                <a:gd name="T11" fmla="*/ 22 h 73"/>
                <a:gd name="T12" fmla="*/ 62 w 73"/>
                <a:gd name="T13" fmla="*/ 11 h 73"/>
                <a:gd name="T14" fmla="*/ 51 w 73"/>
                <a:gd name="T15" fmla="*/ 4 h 73"/>
                <a:gd name="T16" fmla="*/ 37 w 73"/>
                <a:gd name="T17" fmla="*/ 0 h 73"/>
                <a:gd name="T18" fmla="*/ 22 w 73"/>
                <a:gd name="T19" fmla="*/ 4 h 73"/>
                <a:gd name="T20" fmla="*/ 11 w 73"/>
                <a:gd name="T21" fmla="*/ 11 h 73"/>
                <a:gd name="T22" fmla="*/ 4 w 73"/>
                <a:gd name="T23" fmla="*/ 22 h 73"/>
                <a:gd name="T24" fmla="*/ 0 w 73"/>
                <a:gd name="T25" fmla="*/ 37 h 73"/>
                <a:gd name="T26" fmla="*/ 4 w 73"/>
                <a:gd name="T27" fmla="*/ 52 h 73"/>
                <a:gd name="T28" fmla="*/ 11 w 73"/>
                <a:gd name="T29" fmla="*/ 62 h 73"/>
                <a:gd name="T30" fmla="*/ 22 w 73"/>
                <a:gd name="T31" fmla="*/ 70 h 73"/>
                <a:gd name="T32" fmla="*/ 37 w 73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3">
                  <a:moveTo>
                    <a:pt x="37" y="73"/>
                  </a:moveTo>
                  <a:lnTo>
                    <a:pt x="51" y="70"/>
                  </a:lnTo>
                  <a:lnTo>
                    <a:pt x="62" y="62"/>
                  </a:lnTo>
                  <a:lnTo>
                    <a:pt x="70" y="52"/>
                  </a:lnTo>
                  <a:lnTo>
                    <a:pt x="73" y="37"/>
                  </a:lnTo>
                  <a:lnTo>
                    <a:pt x="70" y="22"/>
                  </a:lnTo>
                  <a:lnTo>
                    <a:pt x="62" y="11"/>
                  </a:lnTo>
                  <a:lnTo>
                    <a:pt x="51" y="4"/>
                  </a:lnTo>
                  <a:lnTo>
                    <a:pt x="37" y="0"/>
                  </a:lnTo>
                  <a:lnTo>
                    <a:pt x="22" y="4"/>
                  </a:lnTo>
                  <a:lnTo>
                    <a:pt x="11" y="11"/>
                  </a:lnTo>
                  <a:lnTo>
                    <a:pt x="4" y="22"/>
                  </a:lnTo>
                  <a:lnTo>
                    <a:pt x="0" y="37"/>
                  </a:lnTo>
                  <a:lnTo>
                    <a:pt x="4" y="52"/>
                  </a:lnTo>
                  <a:lnTo>
                    <a:pt x="11" y="62"/>
                  </a:lnTo>
                  <a:lnTo>
                    <a:pt x="22" y="70"/>
                  </a:lnTo>
                  <a:lnTo>
                    <a:pt x="37" y="73"/>
                  </a:lnTo>
                  <a:close/>
                </a:path>
              </a:pathLst>
            </a:custGeom>
            <a:solidFill>
              <a:srgbClr val="EAA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700"/>
            <p:cNvSpPr>
              <a:spLocks/>
            </p:cNvSpPr>
            <p:nvPr/>
          </p:nvSpPr>
          <p:spPr bwMode="auto">
            <a:xfrm>
              <a:off x="2466" y="1431"/>
              <a:ext cx="33" cy="34"/>
            </a:xfrm>
            <a:custGeom>
              <a:avLst/>
              <a:gdLst>
                <a:gd name="T0" fmla="*/ 33 w 67"/>
                <a:gd name="T1" fmla="*/ 68 h 68"/>
                <a:gd name="T2" fmla="*/ 46 w 67"/>
                <a:gd name="T3" fmla="*/ 64 h 68"/>
                <a:gd name="T4" fmla="*/ 57 w 67"/>
                <a:gd name="T5" fmla="*/ 57 h 68"/>
                <a:gd name="T6" fmla="*/ 64 w 67"/>
                <a:gd name="T7" fmla="*/ 46 h 68"/>
                <a:gd name="T8" fmla="*/ 67 w 67"/>
                <a:gd name="T9" fmla="*/ 33 h 68"/>
                <a:gd name="T10" fmla="*/ 64 w 67"/>
                <a:gd name="T11" fmla="*/ 20 h 68"/>
                <a:gd name="T12" fmla="*/ 57 w 67"/>
                <a:gd name="T13" fmla="*/ 9 h 68"/>
                <a:gd name="T14" fmla="*/ 46 w 67"/>
                <a:gd name="T15" fmla="*/ 2 h 68"/>
                <a:gd name="T16" fmla="*/ 33 w 67"/>
                <a:gd name="T17" fmla="*/ 0 h 68"/>
                <a:gd name="T18" fmla="*/ 20 w 67"/>
                <a:gd name="T19" fmla="*/ 2 h 68"/>
                <a:gd name="T20" fmla="*/ 9 w 67"/>
                <a:gd name="T21" fmla="*/ 9 h 68"/>
                <a:gd name="T22" fmla="*/ 2 w 67"/>
                <a:gd name="T23" fmla="*/ 20 h 68"/>
                <a:gd name="T24" fmla="*/ 0 w 67"/>
                <a:gd name="T25" fmla="*/ 33 h 68"/>
                <a:gd name="T26" fmla="*/ 2 w 67"/>
                <a:gd name="T27" fmla="*/ 46 h 68"/>
                <a:gd name="T28" fmla="*/ 9 w 67"/>
                <a:gd name="T29" fmla="*/ 57 h 68"/>
                <a:gd name="T30" fmla="*/ 20 w 67"/>
                <a:gd name="T31" fmla="*/ 64 h 68"/>
                <a:gd name="T32" fmla="*/ 33 w 67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33" y="68"/>
                  </a:moveTo>
                  <a:lnTo>
                    <a:pt x="46" y="64"/>
                  </a:lnTo>
                  <a:lnTo>
                    <a:pt x="57" y="57"/>
                  </a:lnTo>
                  <a:lnTo>
                    <a:pt x="64" y="46"/>
                  </a:lnTo>
                  <a:lnTo>
                    <a:pt x="67" y="33"/>
                  </a:lnTo>
                  <a:lnTo>
                    <a:pt x="64" y="20"/>
                  </a:lnTo>
                  <a:lnTo>
                    <a:pt x="57" y="9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3"/>
                  </a:lnTo>
                  <a:lnTo>
                    <a:pt x="2" y="46"/>
                  </a:lnTo>
                  <a:lnTo>
                    <a:pt x="9" y="57"/>
                  </a:lnTo>
                  <a:lnTo>
                    <a:pt x="20" y="64"/>
                  </a:lnTo>
                  <a:lnTo>
                    <a:pt x="33" y="68"/>
                  </a:lnTo>
                  <a:close/>
                </a:path>
              </a:pathLst>
            </a:custGeom>
            <a:solidFill>
              <a:srgbClr val="E8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701"/>
            <p:cNvSpPr>
              <a:spLocks/>
            </p:cNvSpPr>
            <p:nvPr/>
          </p:nvSpPr>
          <p:spPr bwMode="auto">
            <a:xfrm>
              <a:off x="2466" y="1432"/>
              <a:ext cx="31" cy="31"/>
            </a:xfrm>
            <a:custGeom>
              <a:avLst/>
              <a:gdLst>
                <a:gd name="T0" fmla="*/ 31 w 62"/>
                <a:gd name="T1" fmla="*/ 62 h 62"/>
                <a:gd name="T2" fmla="*/ 44 w 62"/>
                <a:gd name="T3" fmla="*/ 60 h 62"/>
                <a:gd name="T4" fmla="*/ 53 w 62"/>
                <a:gd name="T5" fmla="*/ 53 h 62"/>
                <a:gd name="T6" fmla="*/ 60 w 62"/>
                <a:gd name="T7" fmla="*/ 44 h 62"/>
                <a:gd name="T8" fmla="*/ 62 w 62"/>
                <a:gd name="T9" fmla="*/ 31 h 62"/>
                <a:gd name="T10" fmla="*/ 60 w 62"/>
                <a:gd name="T11" fmla="*/ 20 h 62"/>
                <a:gd name="T12" fmla="*/ 53 w 62"/>
                <a:gd name="T13" fmla="*/ 9 h 62"/>
                <a:gd name="T14" fmla="*/ 44 w 62"/>
                <a:gd name="T15" fmla="*/ 2 h 62"/>
                <a:gd name="T16" fmla="*/ 31 w 62"/>
                <a:gd name="T17" fmla="*/ 0 h 62"/>
                <a:gd name="T18" fmla="*/ 20 w 62"/>
                <a:gd name="T19" fmla="*/ 2 h 62"/>
                <a:gd name="T20" fmla="*/ 9 w 62"/>
                <a:gd name="T21" fmla="*/ 9 h 62"/>
                <a:gd name="T22" fmla="*/ 2 w 62"/>
                <a:gd name="T23" fmla="*/ 20 h 62"/>
                <a:gd name="T24" fmla="*/ 0 w 62"/>
                <a:gd name="T25" fmla="*/ 31 h 62"/>
                <a:gd name="T26" fmla="*/ 2 w 62"/>
                <a:gd name="T27" fmla="*/ 44 h 62"/>
                <a:gd name="T28" fmla="*/ 9 w 62"/>
                <a:gd name="T29" fmla="*/ 53 h 62"/>
                <a:gd name="T30" fmla="*/ 20 w 62"/>
                <a:gd name="T31" fmla="*/ 60 h 62"/>
                <a:gd name="T32" fmla="*/ 31 w 62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lnTo>
                    <a:pt x="44" y="60"/>
                  </a:lnTo>
                  <a:lnTo>
                    <a:pt x="53" y="53"/>
                  </a:lnTo>
                  <a:lnTo>
                    <a:pt x="60" y="44"/>
                  </a:lnTo>
                  <a:lnTo>
                    <a:pt x="62" y="31"/>
                  </a:lnTo>
                  <a:lnTo>
                    <a:pt x="60" y="20"/>
                  </a:lnTo>
                  <a:lnTo>
                    <a:pt x="53" y="9"/>
                  </a:lnTo>
                  <a:lnTo>
                    <a:pt x="44" y="2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9" y="9"/>
                  </a:lnTo>
                  <a:lnTo>
                    <a:pt x="2" y="20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9" y="53"/>
                  </a:lnTo>
                  <a:lnTo>
                    <a:pt x="20" y="60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E8AA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702"/>
            <p:cNvSpPr>
              <a:spLocks/>
            </p:cNvSpPr>
            <p:nvPr/>
          </p:nvSpPr>
          <p:spPr bwMode="auto">
            <a:xfrm>
              <a:off x="2467" y="1433"/>
              <a:ext cx="29" cy="29"/>
            </a:xfrm>
            <a:custGeom>
              <a:avLst/>
              <a:gdLst>
                <a:gd name="T0" fmla="*/ 29 w 58"/>
                <a:gd name="T1" fmla="*/ 58 h 58"/>
                <a:gd name="T2" fmla="*/ 40 w 58"/>
                <a:gd name="T3" fmla="*/ 56 h 58"/>
                <a:gd name="T4" fmla="*/ 49 w 58"/>
                <a:gd name="T5" fmla="*/ 49 h 58"/>
                <a:gd name="T6" fmla="*/ 56 w 58"/>
                <a:gd name="T7" fmla="*/ 40 h 58"/>
                <a:gd name="T8" fmla="*/ 58 w 58"/>
                <a:gd name="T9" fmla="*/ 29 h 58"/>
                <a:gd name="T10" fmla="*/ 56 w 58"/>
                <a:gd name="T11" fmla="*/ 18 h 58"/>
                <a:gd name="T12" fmla="*/ 49 w 58"/>
                <a:gd name="T13" fmla="*/ 9 h 58"/>
                <a:gd name="T14" fmla="*/ 40 w 58"/>
                <a:gd name="T15" fmla="*/ 2 h 58"/>
                <a:gd name="T16" fmla="*/ 29 w 58"/>
                <a:gd name="T17" fmla="*/ 0 h 58"/>
                <a:gd name="T18" fmla="*/ 18 w 58"/>
                <a:gd name="T19" fmla="*/ 2 h 58"/>
                <a:gd name="T20" fmla="*/ 9 w 58"/>
                <a:gd name="T21" fmla="*/ 9 h 58"/>
                <a:gd name="T22" fmla="*/ 1 w 58"/>
                <a:gd name="T23" fmla="*/ 18 h 58"/>
                <a:gd name="T24" fmla="*/ 0 w 58"/>
                <a:gd name="T25" fmla="*/ 29 h 58"/>
                <a:gd name="T26" fmla="*/ 1 w 58"/>
                <a:gd name="T27" fmla="*/ 40 h 58"/>
                <a:gd name="T28" fmla="*/ 9 w 58"/>
                <a:gd name="T29" fmla="*/ 49 h 58"/>
                <a:gd name="T30" fmla="*/ 18 w 58"/>
                <a:gd name="T31" fmla="*/ 56 h 58"/>
                <a:gd name="T32" fmla="*/ 29 w 58"/>
                <a:gd name="T3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lnTo>
                    <a:pt x="40" y="56"/>
                  </a:lnTo>
                  <a:lnTo>
                    <a:pt x="49" y="49"/>
                  </a:lnTo>
                  <a:lnTo>
                    <a:pt x="56" y="40"/>
                  </a:lnTo>
                  <a:lnTo>
                    <a:pt x="58" y="29"/>
                  </a:lnTo>
                  <a:lnTo>
                    <a:pt x="56" y="18"/>
                  </a:lnTo>
                  <a:lnTo>
                    <a:pt x="49" y="9"/>
                  </a:lnTo>
                  <a:lnTo>
                    <a:pt x="40" y="2"/>
                  </a:lnTo>
                  <a:lnTo>
                    <a:pt x="29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1" y="18"/>
                  </a:lnTo>
                  <a:lnTo>
                    <a:pt x="0" y="29"/>
                  </a:lnTo>
                  <a:lnTo>
                    <a:pt x="1" y="40"/>
                  </a:lnTo>
                  <a:lnTo>
                    <a:pt x="9" y="49"/>
                  </a:lnTo>
                  <a:lnTo>
                    <a:pt x="18" y="56"/>
                  </a:lnTo>
                  <a:lnTo>
                    <a:pt x="29" y="58"/>
                  </a:lnTo>
                  <a:close/>
                </a:path>
              </a:pathLst>
            </a:custGeom>
            <a:solidFill>
              <a:srgbClr val="E8A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703"/>
            <p:cNvSpPr>
              <a:spLocks/>
            </p:cNvSpPr>
            <p:nvPr/>
          </p:nvSpPr>
          <p:spPr bwMode="auto">
            <a:xfrm>
              <a:off x="2469" y="1435"/>
              <a:ext cx="27" cy="26"/>
            </a:xfrm>
            <a:custGeom>
              <a:avLst/>
              <a:gdLst>
                <a:gd name="T0" fmla="*/ 26 w 53"/>
                <a:gd name="T1" fmla="*/ 53 h 53"/>
                <a:gd name="T2" fmla="*/ 37 w 53"/>
                <a:gd name="T3" fmla="*/ 51 h 53"/>
                <a:gd name="T4" fmla="*/ 46 w 53"/>
                <a:gd name="T5" fmla="*/ 44 h 53"/>
                <a:gd name="T6" fmla="*/ 51 w 53"/>
                <a:gd name="T7" fmla="*/ 37 h 53"/>
                <a:gd name="T8" fmla="*/ 53 w 53"/>
                <a:gd name="T9" fmla="*/ 26 h 53"/>
                <a:gd name="T10" fmla="*/ 51 w 53"/>
                <a:gd name="T11" fmla="*/ 15 h 53"/>
                <a:gd name="T12" fmla="*/ 46 w 53"/>
                <a:gd name="T13" fmla="*/ 8 h 53"/>
                <a:gd name="T14" fmla="*/ 37 w 53"/>
                <a:gd name="T15" fmla="*/ 2 h 53"/>
                <a:gd name="T16" fmla="*/ 26 w 53"/>
                <a:gd name="T17" fmla="*/ 0 h 53"/>
                <a:gd name="T18" fmla="*/ 15 w 53"/>
                <a:gd name="T19" fmla="*/ 2 h 53"/>
                <a:gd name="T20" fmla="*/ 8 w 53"/>
                <a:gd name="T21" fmla="*/ 8 h 53"/>
                <a:gd name="T22" fmla="*/ 2 w 53"/>
                <a:gd name="T23" fmla="*/ 15 h 53"/>
                <a:gd name="T24" fmla="*/ 0 w 53"/>
                <a:gd name="T25" fmla="*/ 26 h 53"/>
                <a:gd name="T26" fmla="*/ 2 w 53"/>
                <a:gd name="T27" fmla="*/ 37 h 53"/>
                <a:gd name="T28" fmla="*/ 8 w 53"/>
                <a:gd name="T29" fmla="*/ 44 h 53"/>
                <a:gd name="T30" fmla="*/ 15 w 53"/>
                <a:gd name="T31" fmla="*/ 51 h 53"/>
                <a:gd name="T32" fmla="*/ 26 w 53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3">
                  <a:moveTo>
                    <a:pt x="26" y="53"/>
                  </a:moveTo>
                  <a:lnTo>
                    <a:pt x="37" y="51"/>
                  </a:lnTo>
                  <a:lnTo>
                    <a:pt x="46" y="44"/>
                  </a:lnTo>
                  <a:lnTo>
                    <a:pt x="51" y="37"/>
                  </a:lnTo>
                  <a:lnTo>
                    <a:pt x="53" y="26"/>
                  </a:lnTo>
                  <a:lnTo>
                    <a:pt x="51" y="15"/>
                  </a:lnTo>
                  <a:lnTo>
                    <a:pt x="46" y="8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6"/>
                  </a:lnTo>
                  <a:lnTo>
                    <a:pt x="2" y="37"/>
                  </a:lnTo>
                  <a:lnTo>
                    <a:pt x="8" y="44"/>
                  </a:lnTo>
                  <a:lnTo>
                    <a:pt x="15" y="51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rgbClr val="E5A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704"/>
            <p:cNvSpPr>
              <a:spLocks/>
            </p:cNvSpPr>
            <p:nvPr/>
          </p:nvSpPr>
          <p:spPr bwMode="auto">
            <a:xfrm>
              <a:off x="2399" y="2404"/>
              <a:ext cx="348" cy="312"/>
            </a:xfrm>
            <a:custGeom>
              <a:avLst/>
              <a:gdLst>
                <a:gd name="T0" fmla="*/ 64 w 696"/>
                <a:gd name="T1" fmla="*/ 68 h 626"/>
                <a:gd name="T2" fmla="*/ 44 w 696"/>
                <a:gd name="T3" fmla="*/ 79 h 626"/>
                <a:gd name="T4" fmla="*/ 22 w 696"/>
                <a:gd name="T5" fmla="*/ 93 h 626"/>
                <a:gd name="T6" fmla="*/ 5 w 696"/>
                <a:gd name="T7" fmla="*/ 110 h 626"/>
                <a:gd name="T8" fmla="*/ 0 w 696"/>
                <a:gd name="T9" fmla="*/ 139 h 626"/>
                <a:gd name="T10" fmla="*/ 5 w 696"/>
                <a:gd name="T11" fmla="*/ 185 h 626"/>
                <a:gd name="T12" fmla="*/ 29 w 696"/>
                <a:gd name="T13" fmla="*/ 216 h 626"/>
                <a:gd name="T14" fmla="*/ 47 w 696"/>
                <a:gd name="T15" fmla="*/ 261 h 626"/>
                <a:gd name="T16" fmla="*/ 55 w 696"/>
                <a:gd name="T17" fmla="*/ 325 h 626"/>
                <a:gd name="T18" fmla="*/ 69 w 696"/>
                <a:gd name="T19" fmla="*/ 465 h 626"/>
                <a:gd name="T20" fmla="*/ 95 w 696"/>
                <a:gd name="T21" fmla="*/ 520 h 626"/>
                <a:gd name="T22" fmla="*/ 109 w 696"/>
                <a:gd name="T23" fmla="*/ 546 h 626"/>
                <a:gd name="T24" fmla="*/ 122 w 696"/>
                <a:gd name="T25" fmla="*/ 571 h 626"/>
                <a:gd name="T26" fmla="*/ 140 w 696"/>
                <a:gd name="T27" fmla="*/ 589 h 626"/>
                <a:gd name="T28" fmla="*/ 169 w 696"/>
                <a:gd name="T29" fmla="*/ 602 h 626"/>
                <a:gd name="T30" fmla="*/ 210 w 696"/>
                <a:gd name="T31" fmla="*/ 613 h 626"/>
                <a:gd name="T32" fmla="*/ 257 w 696"/>
                <a:gd name="T33" fmla="*/ 620 h 626"/>
                <a:gd name="T34" fmla="*/ 308 w 696"/>
                <a:gd name="T35" fmla="*/ 626 h 626"/>
                <a:gd name="T36" fmla="*/ 363 w 696"/>
                <a:gd name="T37" fmla="*/ 626 h 626"/>
                <a:gd name="T38" fmla="*/ 430 w 696"/>
                <a:gd name="T39" fmla="*/ 618 h 626"/>
                <a:gd name="T40" fmla="*/ 496 w 696"/>
                <a:gd name="T41" fmla="*/ 609 h 626"/>
                <a:gd name="T42" fmla="*/ 543 w 696"/>
                <a:gd name="T43" fmla="*/ 600 h 626"/>
                <a:gd name="T44" fmla="*/ 565 w 696"/>
                <a:gd name="T45" fmla="*/ 586 h 626"/>
                <a:gd name="T46" fmla="*/ 591 w 696"/>
                <a:gd name="T47" fmla="*/ 547 h 626"/>
                <a:gd name="T48" fmla="*/ 622 w 696"/>
                <a:gd name="T49" fmla="*/ 469 h 626"/>
                <a:gd name="T50" fmla="*/ 649 w 696"/>
                <a:gd name="T51" fmla="*/ 350 h 626"/>
                <a:gd name="T52" fmla="*/ 653 w 696"/>
                <a:gd name="T53" fmla="*/ 299 h 626"/>
                <a:gd name="T54" fmla="*/ 642 w 696"/>
                <a:gd name="T55" fmla="*/ 252 h 626"/>
                <a:gd name="T56" fmla="*/ 676 w 696"/>
                <a:gd name="T57" fmla="*/ 208 h 626"/>
                <a:gd name="T58" fmla="*/ 693 w 696"/>
                <a:gd name="T59" fmla="*/ 186 h 626"/>
                <a:gd name="T60" fmla="*/ 696 w 696"/>
                <a:gd name="T61" fmla="*/ 132 h 626"/>
                <a:gd name="T62" fmla="*/ 687 w 696"/>
                <a:gd name="T63" fmla="*/ 86 h 626"/>
                <a:gd name="T64" fmla="*/ 651 w 696"/>
                <a:gd name="T65" fmla="*/ 62 h 626"/>
                <a:gd name="T66" fmla="*/ 624 w 696"/>
                <a:gd name="T67" fmla="*/ 44 h 626"/>
                <a:gd name="T68" fmla="*/ 594 w 696"/>
                <a:gd name="T69" fmla="*/ 28 h 626"/>
                <a:gd name="T70" fmla="*/ 560 w 696"/>
                <a:gd name="T71" fmla="*/ 15 h 626"/>
                <a:gd name="T72" fmla="*/ 516 w 696"/>
                <a:gd name="T73" fmla="*/ 10 h 626"/>
                <a:gd name="T74" fmla="*/ 467 w 696"/>
                <a:gd name="T75" fmla="*/ 4 h 626"/>
                <a:gd name="T76" fmla="*/ 414 w 696"/>
                <a:gd name="T77" fmla="*/ 0 h 626"/>
                <a:gd name="T78" fmla="*/ 366 w 696"/>
                <a:gd name="T79" fmla="*/ 0 h 626"/>
                <a:gd name="T80" fmla="*/ 317 w 696"/>
                <a:gd name="T81" fmla="*/ 6 h 626"/>
                <a:gd name="T82" fmla="*/ 233 w 696"/>
                <a:gd name="T83" fmla="*/ 24 h 626"/>
                <a:gd name="T84" fmla="*/ 144 w 696"/>
                <a:gd name="T85" fmla="*/ 46 h 626"/>
                <a:gd name="T86" fmla="*/ 80 w 696"/>
                <a:gd name="T87" fmla="*/ 6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6" h="626">
                  <a:moveTo>
                    <a:pt x="71" y="64"/>
                  </a:moveTo>
                  <a:lnTo>
                    <a:pt x="64" y="68"/>
                  </a:lnTo>
                  <a:lnTo>
                    <a:pt x="55" y="73"/>
                  </a:lnTo>
                  <a:lnTo>
                    <a:pt x="44" y="79"/>
                  </a:lnTo>
                  <a:lnTo>
                    <a:pt x="33" y="86"/>
                  </a:lnTo>
                  <a:lnTo>
                    <a:pt x="22" y="93"/>
                  </a:lnTo>
                  <a:lnTo>
                    <a:pt x="13" y="101"/>
                  </a:lnTo>
                  <a:lnTo>
                    <a:pt x="5" y="110"/>
                  </a:lnTo>
                  <a:lnTo>
                    <a:pt x="2" y="119"/>
                  </a:lnTo>
                  <a:lnTo>
                    <a:pt x="0" y="139"/>
                  </a:lnTo>
                  <a:lnTo>
                    <a:pt x="2" y="163"/>
                  </a:lnTo>
                  <a:lnTo>
                    <a:pt x="5" y="185"/>
                  </a:lnTo>
                  <a:lnTo>
                    <a:pt x="16" y="201"/>
                  </a:lnTo>
                  <a:lnTo>
                    <a:pt x="29" y="216"/>
                  </a:lnTo>
                  <a:lnTo>
                    <a:pt x="40" y="237"/>
                  </a:lnTo>
                  <a:lnTo>
                    <a:pt x="47" y="261"/>
                  </a:lnTo>
                  <a:lnTo>
                    <a:pt x="51" y="283"/>
                  </a:lnTo>
                  <a:lnTo>
                    <a:pt x="55" y="325"/>
                  </a:lnTo>
                  <a:lnTo>
                    <a:pt x="60" y="394"/>
                  </a:lnTo>
                  <a:lnTo>
                    <a:pt x="69" y="465"/>
                  </a:lnTo>
                  <a:lnTo>
                    <a:pt x="86" y="509"/>
                  </a:lnTo>
                  <a:lnTo>
                    <a:pt x="95" y="520"/>
                  </a:lnTo>
                  <a:lnTo>
                    <a:pt x="104" y="533"/>
                  </a:lnTo>
                  <a:lnTo>
                    <a:pt x="109" y="546"/>
                  </a:lnTo>
                  <a:lnTo>
                    <a:pt x="117" y="558"/>
                  </a:lnTo>
                  <a:lnTo>
                    <a:pt x="122" y="571"/>
                  </a:lnTo>
                  <a:lnTo>
                    <a:pt x="131" y="580"/>
                  </a:lnTo>
                  <a:lnTo>
                    <a:pt x="140" y="589"/>
                  </a:lnTo>
                  <a:lnTo>
                    <a:pt x="153" y="597"/>
                  </a:lnTo>
                  <a:lnTo>
                    <a:pt x="169" y="602"/>
                  </a:lnTo>
                  <a:lnTo>
                    <a:pt x="190" y="608"/>
                  </a:lnTo>
                  <a:lnTo>
                    <a:pt x="210" y="613"/>
                  </a:lnTo>
                  <a:lnTo>
                    <a:pt x="233" y="617"/>
                  </a:lnTo>
                  <a:lnTo>
                    <a:pt x="257" y="620"/>
                  </a:lnTo>
                  <a:lnTo>
                    <a:pt x="283" y="624"/>
                  </a:lnTo>
                  <a:lnTo>
                    <a:pt x="308" y="626"/>
                  </a:lnTo>
                  <a:lnTo>
                    <a:pt x="334" y="626"/>
                  </a:lnTo>
                  <a:lnTo>
                    <a:pt x="363" y="626"/>
                  </a:lnTo>
                  <a:lnTo>
                    <a:pt x="396" y="622"/>
                  </a:lnTo>
                  <a:lnTo>
                    <a:pt x="430" y="618"/>
                  </a:lnTo>
                  <a:lnTo>
                    <a:pt x="465" y="615"/>
                  </a:lnTo>
                  <a:lnTo>
                    <a:pt x="496" y="609"/>
                  </a:lnTo>
                  <a:lnTo>
                    <a:pt x="523" y="606"/>
                  </a:lnTo>
                  <a:lnTo>
                    <a:pt x="543" y="600"/>
                  </a:lnTo>
                  <a:lnTo>
                    <a:pt x="554" y="597"/>
                  </a:lnTo>
                  <a:lnTo>
                    <a:pt x="565" y="586"/>
                  </a:lnTo>
                  <a:lnTo>
                    <a:pt x="578" y="571"/>
                  </a:lnTo>
                  <a:lnTo>
                    <a:pt x="591" y="547"/>
                  </a:lnTo>
                  <a:lnTo>
                    <a:pt x="607" y="513"/>
                  </a:lnTo>
                  <a:lnTo>
                    <a:pt x="622" y="469"/>
                  </a:lnTo>
                  <a:lnTo>
                    <a:pt x="636" y="407"/>
                  </a:lnTo>
                  <a:lnTo>
                    <a:pt x="649" y="350"/>
                  </a:lnTo>
                  <a:lnTo>
                    <a:pt x="656" y="318"/>
                  </a:lnTo>
                  <a:lnTo>
                    <a:pt x="653" y="299"/>
                  </a:lnTo>
                  <a:lnTo>
                    <a:pt x="645" y="278"/>
                  </a:lnTo>
                  <a:lnTo>
                    <a:pt x="642" y="252"/>
                  </a:lnTo>
                  <a:lnTo>
                    <a:pt x="656" y="226"/>
                  </a:lnTo>
                  <a:lnTo>
                    <a:pt x="676" y="208"/>
                  </a:lnTo>
                  <a:lnTo>
                    <a:pt x="687" y="197"/>
                  </a:lnTo>
                  <a:lnTo>
                    <a:pt x="693" y="186"/>
                  </a:lnTo>
                  <a:lnTo>
                    <a:pt x="695" y="163"/>
                  </a:lnTo>
                  <a:lnTo>
                    <a:pt x="696" y="132"/>
                  </a:lnTo>
                  <a:lnTo>
                    <a:pt x="695" y="108"/>
                  </a:lnTo>
                  <a:lnTo>
                    <a:pt x="687" y="86"/>
                  </a:lnTo>
                  <a:lnTo>
                    <a:pt x="665" y="70"/>
                  </a:lnTo>
                  <a:lnTo>
                    <a:pt x="651" y="62"/>
                  </a:lnTo>
                  <a:lnTo>
                    <a:pt x="638" y="53"/>
                  </a:lnTo>
                  <a:lnTo>
                    <a:pt x="624" y="44"/>
                  </a:lnTo>
                  <a:lnTo>
                    <a:pt x="611" y="35"/>
                  </a:lnTo>
                  <a:lnTo>
                    <a:pt x="594" y="28"/>
                  </a:lnTo>
                  <a:lnTo>
                    <a:pt x="578" y="20"/>
                  </a:lnTo>
                  <a:lnTo>
                    <a:pt x="560" y="15"/>
                  </a:lnTo>
                  <a:lnTo>
                    <a:pt x="540" y="11"/>
                  </a:lnTo>
                  <a:lnTo>
                    <a:pt x="516" y="10"/>
                  </a:lnTo>
                  <a:lnTo>
                    <a:pt x="492" y="8"/>
                  </a:lnTo>
                  <a:lnTo>
                    <a:pt x="467" y="4"/>
                  </a:lnTo>
                  <a:lnTo>
                    <a:pt x="439" y="2"/>
                  </a:lnTo>
                  <a:lnTo>
                    <a:pt x="414" y="0"/>
                  </a:lnTo>
                  <a:lnTo>
                    <a:pt x="388" y="0"/>
                  </a:lnTo>
                  <a:lnTo>
                    <a:pt x="366" y="0"/>
                  </a:lnTo>
                  <a:lnTo>
                    <a:pt x="345" y="2"/>
                  </a:lnTo>
                  <a:lnTo>
                    <a:pt x="317" y="6"/>
                  </a:lnTo>
                  <a:lnTo>
                    <a:pt x="279" y="13"/>
                  </a:lnTo>
                  <a:lnTo>
                    <a:pt x="233" y="24"/>
                  </a:lnTo>
                  <a:lnTo>
                    <a:pt x="188" y="35"/>
                  </a:lnTo>
                  <a:lnTo>
                    <a:pt x="144" y="46"/>
                  </a:lnTo>
                  <a:lnTo>
                    <a:pt x="106" y="55"/>
                  </a:lnTo>
                  <a:lnTo>
                    <a:pt x="80" y="62"/>
                  </a:lnTo>
                  <a:lnTo>
                    <a:pt x="71" y="64"/>
                  </a:lnTo>
                  <a:close/>
                </a:path>
              </a:pathLst>
            </a:custGeom>
            <a:solidFill>
              <a:srgbClr val="FFA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705"/>
            <p:cNvSpPr>
              <a:spLocks/>
            </p:cNvSpPr>
            <p:nvPr/>
          </p:nvSpPr>
          <p:spPr bwMode="auto">
            <a:xfrm>
              <a:off x="2423" y="2219"/>
              <a:ext cx="287" cy="242"/>
            </a:xfrm>
            <a:custGeom>
              <a:avLst/>
              <a:gdLst>
                <a:gd name="T0" fmla="*/ 292 w 575"/>
                <a:gd name="T1" fmla="*/ 11 h 485"/>
                <a:gd name="T2" fmla="*/ 132 w 575"/>
                <a:gd name="T3" fmla="*/ 55 h 485"/>
                <a:gd name="T4" fmla="*/ 146 w 575"/>
                <a:gd name="T5" fmla="*/ 102 h 485"/>
                <a:gd name="T6" fmla="*/ 141 w 575"/>
                <a:gd name="T7" fmla="*/ 115 h 485"/>
                <a:gd name="T8" fmla="*/ 128 w 575"/>
                <a:gd name="T9" fmla="*/ 143 h 485"/>
                <a:gd name="T10" fmla="*/ 113 w 575"/>
                <a:gd name="T11" fmla="*/ 175 h 485"/>
                <a:gd name="T12" fmla="*/ 102 w 575"/>
                <a:gd name="T13" fmla="*/ 195 h 485"/>
                <a:gd name="T14" fmla="*/ 95 w 575"/>
                <a:gd name="T15" fmla="*/ 212 h 485"/>
                <a:gd name="T16" fmla="*/ 82 w 575"/>
                <a:gd name="T17" fmla="*/ 245 h 485"/>
                <a:gd name="T18" fmla="*/ 66 w 575"/>
                <a:gd name="T19" fmla="*/ 290 h 485"/>
                <a:gd name="T20" fmla="*/ 48 w 575"/>
                <a:gd name="T21" fmla="*/ 339 h 485"/>
                <a:gd name="T22" fmla="*/ 29 w 575"/>
                <a:gd name="T23" fmla="*/ 390 h 485"/>
                <a:gd name="T24" fmla="*/ 15 w 575"/>
                <a:gd name="T25" fmla="*/ 432 h 485"/>
                <a:gd name="T26" fmla="*/ 4 w 575"/>
                <a:gd name="T27" fmla="*/ 463 h 485"/>
                <a:gd name="T28" fmla="*/ 0 w 575"/>
                <a:gd name="T29" fmla="*/ 474 h 485"/>
                <a:gd name="T30" fmla="*/ 2 w 575"/>
                <a:gd name="T31" fmla="*/ 476 h 485"/>
                <a:gd name="T32" fmla="*/ 8 w 575"/>
                <a:gd name="T33" fmla="*/ 478 h 485"/>
                <a:gd name="T34" fmla="*/ 17 w 575"/>
                <a:gd name="T35" fmla="*/ 482 h 485"/>
                <a:gd name="T36" fmla="*/ 28 w 575"/>
                <a:gd name="T37" fmla="*/ 485 h 485"/>
                <a:gd name="T38" fmla="*/ 39 w 575"/>
                <a:gd name="T39" fmla="*/ 485 h 485"/>
                <a:gd name="T40" fmla="*/ 51 w 575"/>
                <a:gd name="T41" fmla="*/ 482 h 485"/>
                <a:gd name="T42" fmla="*/ 62 w 575"/>
                <a:gd name="T43" fmla="*/ 474 h 485"/>
                <a:gd name="T44" fmla="*/ 73 w 575"/>
                <a:gd name="T45" fmla="*/ 460 h 485"/>
                <a:gd name="T46" fmla="*/ 82 w 575"/>
                <a:gd name="T47" fmla="*/ 434 h 485"/>
                <a:gd name="T48" fmla="*/ 95 w 575"/>
                <a:gd name="T49" fmla="*/ 398 h 485"/>
                <a:gd name="T50" fmla="*/ 106 w 575"/>
                <a:gd name="T51" fmla="*/ 354 h 485"/>
                <a:gd name="T52" fmla="*/ 119 w 575"/>
                <a:gd name="T53" fmla="*/ 307 h 485"/>
                <a:gd name="T54" fmla="*/ 130 w 575"/>
                <a:gd name="T55" fmla="*/ 263 h 485"/>
                <a:gd name="T56" fmla="*/ 139 w 575"/>
                <a:gd name="T57" fmla="*/ 226 h 485"/>
                <a:gd name="T58" fmla="*/ 144 w 575"/>
                <a:gd name="T59" fmla="*/ 201 h 485"/>
                <a:gd name="T60" fmla="*/ 146 w 575"/>
                <a:gd name="T61" fmla="*/ 192 h 485"/>
                <a:gd name="T62" fmla="*/ 210 w 575"/>
                <a:gd name="T63" fmla="*/ 102 h 485"/>
                <a:gd name="T64" fmla="*/ 225 w 575"/>
                <a:gd name="T65" fmla="*/ 137 h 485"/>
                <a:gd name="T66" fmla="*/ 493 w 575"/>
                <a:gd name="T67" fmla="*/ 133 h 485"/>
                <a:gd name="T68" fmla="*/ 494 w 575"/>
                <a:gd name="T69" fmla="*/ 144 h 485"/>
                <a:gd name="T70" fmla="*/ 500 w 575"/>
                <a:gd name="T71" fmla="*/ 172 h 485"/>
                <a:gd name="T72" fmla="*/ 505 w 575"/>
                <a:gd name="T73" fmla="*/ 205 h 485"/>
                <a:gd name="T74" fmla="*/ 507 w 575"/>
                <a:gd name="T75" fmla="*/ 236 h 485"/>
                <a:gd name="T76" fmla="*/ 509 w 575"/>
                <a:gd name="T77" fmla="*/ 279 h 485"/>
                <a:gd name="T78" fmla="*/ 515 w 575"/>
                <a:gd name="T79" fmla="*/ 345 h 485"/>
                <a:gd name="T80" fmla="*/ 520 w 575"/>
                <a:gd name="T81" fmla="*/ 405 h 485"/>
                <a:gd name="T82" fmla="*/ 522 w 575"/>
                <a:gd name="T83" fmla="*/ 431 h 485"/>
                <a:gd name="T84" fmla="*/ 575 w 575"/>
                <a:gd name="T85" fmla="*/ 440 h 485"/>
                <a:gd name="T86" fmla="*/ 573 w 575"/>
                <a:gd name="T87" fmla="*/ 416 h 485"/>
                <a:gd name="T88" fmla="*/ 567 w 575"/>
                <a:gd name="T89" fmla="*/ 363 h 485"/>
                <a:gd name="T90" fmla="*/ 562 w 575"/>
                <a:gd name="T91" fmla="*/ 301 h 485"/>
                <a:gd name="T92" fmla="*/ 560 w 575"/>
                <a:gd name="T93" fmla="*/ 259 h 485"/>
                <a:gd name="T94" fmla="*/ 555 w 575"/>
                <a:gd name="T95" fmla="*/ 232 h 485"/>
                <a:gd name="T96" fmla="*/ 544 w 575"/>
                <a:gd name="T97" fmla="*/ 203 h 485"/>
                <a:gd name="T98" fmla="*/ 531 w 575"/>
                <a:gd name="T99" fmla="*/ 175 h 485"/>
                <a:gd name="T100" fmla="*/ 525 w 575"/>
                <a:gd name="T101" fmla="*/ 152 h 485"/>
                <a:gd name="T102" fmla="*/ 522 w 575"/>
                <a:gd name="T103" fmla="*/ 137 h 485"/>
                <a:gd name="T104" fmla="*/ 511 w 575"/>
                <a:gd name="T105" fmla="*/ 115 h 485"/>
                <a:gd name="T106" fmla="*/ 496 w 575"/>
                <a:gd name="T107" fmla="*/ 91 h 485"/>
                <a:gd name="T108" fmla="*/ 480 w 575"/>
                <a:gd name="T109" fmla="*/ 64 h 485"/>
                <a:gd name="T110" fmla="*/ 463 w 575"/>
                <a:gd name="T111" fmla="*/ 40 h 485"/>
                <a:gd name="T112" fmla="*/ 449 w 575"/>
                <a:gd name="T113" fmla="*/ 20 h 485"/>
                <a:gd name="T114" fmla="*/ 438 w 575"/>
                <a:gd name="T115" fmla="*/ 6 h 485"/>
                <a:gd name="T116" fmla="*/ 434 w 575"/>
                <a:gd name="T117" fmla="*/ 0 h 485"/>
                <a:gd name="T118" fmla="*/ 292 w 575"/>
                <a:gd name="T119" fmla="*/ 1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5" h="485">
                  <a:moveTo>
                    <a:pt x="292" y="11"/>
                  </a:moveTo>
                  <a:lnTo>
                    <a:pt x="132" y="55"/>
                  </a:lnTo>
                  <a:lnTo>
                    <a:pt x="146" y="102"/>
                  </a:lnTo>
                  <a:lnTo>
                    <a:pt x="141" y="115"/>
                  </a:lnTo>
                  <a:lnTo>
                    <a:pt x="128" y="143"/>
                  </a:lnTo>
                  <a:lnTo>
                    <a:pt x="113" y="175"/>
                  </a:lnTo>
                  <a:lnTo>
                    <a:pt x="102" y="195"/>
                  </a:lnTo>
                  <a:lnTo>
                    <a:pt x="95" y="212"/>
                  </a:lnTo>
                  <a:lnTo>
                    <a:pt x="82" y="245"/>
                  </a:lnTo>
                  <a:lnTo>
                    <a:pt x="66" y="290"/>
                  </a:lnTo>
                  <a:lnTo>
                    <a:pt x="48" y="339"/>
                  </a:lnTo>
                  <a:lnTo>
                    <a:pt x="29" y="390"/>
                  </a:lnTo>
                  <a:lnTo>
                    <a:pt x="15" y="432"/>
                  </a:lnTo>
                  <a:lnTo>
                    <a:pt x="4" y="463"/>
                  </a:lnTo>
                  <a:lnTo>
                    <a:pt x="0" y="474"/>
                  </a:lnTo>
                  <a:lnTo>
                    <a:pt x="2" y="476"/>
                  </a:lnTo>
                  <a:lnTo>
                    <a:pt x="8" y="478"/>
                  </a:lnTo>
                  <a:lnTo>
                    <a:pt x="17" y="482"/>
                  </a:lnTo>
                  <a:lnTo>
                    <a:pt x="28" y="485"/>
                  </a:lnTo>
                  <a:lnTo>
                    <a:pt x="39" y="485"/>
                  </a:lnTo>
                  <a:lnTo>
                    <a:pt x="51" y="482"/>
                  </a:lnTo>
                  <a:lnTo>
                    <a:pt x="62" y="474"/>
                  </a:lnTo>
                  <a:lnTo>
                    <a:pt x="73" y="460"/>
                  </a:lnTo>
                  <a:lnTo>
                    <a:pt x="82" y="434"/>
                  </a:lnTo>
                  <a:lnTo>
                    <a:pt x="95" y="398"/>
                  </a:lnTo>
                  <a:lnTo>
                    <a:pt x="106" y="354"/>
                  </a:lnTo>
                  <a:lnTo>
                    <a:pt x="119" y="307"/>
                  </a:lnTo>
                  <a:lnTo>
                    <a:pt x="130" y="263"/>
                  </a:lnTo>
                  <a:lnTo>
                    <a:pt x="139" y="226"/>
                  </a:lnTo>
                  <a:lnTo>
                    <a:pt x="144" y="201"/>
                  </a:lnTo>
                  <a:lnTo>
                    <a:pt x="146" y="192"/>
                  </a:lnTo>
                  <a:lnTo>
                    <a:pt x="210" y="102"/>
                  </a:lnTo>
                  <a:lnTo>
                    <a:pt x="225" y="137"/>
                  </a:lnTo>
                  <a:lnTo>
                    <a:pt x="493" y="133"/>
                  </a:lnTo>
                  <a:lnTo>
                    <a:pt x="494" y="144"/>
                  </a:lnTo>
                  <a:lnTo>
                    <a:pt x="500" y="172"/>
                  </a:lnTo>
                  <a:lnTo>
                    <a:pt x="505" y="205"/>
                  </a:lnTo>
                  <a:lnTo>
                    <a:pt x="507" y="236"/>
                  </a:lnTo>
                  <a:lnTo>
                    <a:pt x="509" y="279"/>
                  </a:lnTo>
                  <a:lnTo>
                    <a:pt x="515" y="345"/>
                  </a:lnTo>
                  <a:lnTo>
                    <a:pt x="520" y="405"/>
                  </a:lnTo>
                  <a:lnTo>
                    <a:pt x="522" y="431"/>
                  </a:lnTo>
                  <a:lnTo>
                    <a:pt x="575" y="440"/>
                  </a:lnTo>
                  <a:lnTo>
                    <a:pt x="573" y="416"/>
                  </a:lnTo>
                  <a:lnTo>
                    <a:pt x="567" y="363"/>
                  </a:lnTo>
                  <a:lnTo>
                    <a:pt x="562" y="301"/>
                  </a:lnTo>
                  <a:lnTo>
                    <a:pt x="560" y="259"/>
                  </a:lnTo>
                  <a:lnTo>
                    <a:pt x="555" y="232"/>
                  </a:lnTo>
                  <a:lnTo>
                    <a:pt x="544" y="203"/>
                  </a:lnTo>
                  <a:lnTo>
                    <a:pt x="531" y="175"/>
                  </a:lnTo>
                  <a:lnTo>
                    <a:pt x="525" y="152"/>
                  </a:lnTo>
                  <a:lnTo>
                    <a:pt x="522" y="137"/>
                  </a:lnTo>
                  <a:lnTo>
                    <a:pt x="511" y="115"/>
                  </a:lnTo>
                  <a:lnTo>
                    <a:pt x="496" y="91"/>
                  </a:lnTo>
                  <a:lnTo>
                    <a:pt x="480" y="64"/>
                  </a:lnTo>
                  <a:lnTo>
                    <a:pt x="463" y="40"/>
                  </a:lnTo>
                  <a:lnTo>
                    <a:pt x="449" y="20"/>
                  </a:lnTo>
                  <a:lnTo>
                    <a:pt x="438" y="6"/>
                  </a:lnTo>
                  <a:lnTo>
                    <a:pt x="434" y="0"/>
                  </a:lnTo>
                  <a:lnTo>
                    <a:pt x="292" y="11"/>
                  </a:lnTo>
                  <a:close/>
                </a:path>
              </a:pathLst>
            </a:custGeom>
            <a:solidFill>
              <a:srgbClr val="FFA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706"/>
            <p:cNvSpPr>
              <a:spLocks/>
            </p:cNvSpPr>
            <p:nvPr/>
          </p:nvSpPr>
          <p:spPr bwMode="auto">
            <a:xfrm>
              <a:off x="2537" y="1903"/>
              <a:ext cx="290" cy="410"/>
            </a:xfrm>
            <a:custGeom>
              <a:avLst/>
              <a:gdLst>
                <a:gd name="T0" fmla="*/ 307 w 580"/>
                <a:gd name="T1" fmla="*/ 23 h 820"/>
                <a:gd name="T2" fmla="*/ 305 w 580"/>
                <a:gd name="T3" fmla="*/ 27 h 820"/>
                <a:gd name="T4" fmla="*/ 301 w 580"/>
                <a:gd name="T5" fmla="*/ 38 h 820"/>
                <a:gd name="T6" fmla="*/ 297 w 580"/>
                <a:gd name="T7" fmla="*/ 54 h 820"/>
                <a:gd name="T8" fmla="*/ 296 w 580"/>
                <a:gd name="T9" fmla="*/ 74 h 820"/>
                <a:gd name="T10" fmla="*/ 292 w 580"/>
                <a:gd name="T11" fmla="*/ 89 h 820"/>
                <a:gd name="T12" fmla="*/ 283 w 580"/>
                <a:gd name="T13" fmla="*/ 114 h 820"/>
                <a:gd name="T14" fmla="*/ 270 w 580"/>
                <a:gd name="T15" fmla="*/ 145 h 820"/>
                <a:gd name="T16" fmla="*/ 254 w 580"/>
                <a:gd name="T17" fmla="*/ 180 h 820"/>
                <a:gd name="T18" fmla="*/ 237 w 580"/>
                <a:gd name="T19" fmla="*/ 216 h 820"/>
                <a:gd name="T20" fmla="*/ 223 w 580"/>
                <a:gd name="T21" fmla="*/ 251 h 820"/>
                <a:gd name="T22" fmla="*/ 210 w 580"/>
                <a:gd name="T23" fmla="*/ 284 h 820"/>
                <a:gd name="T24" fmla="*/ 203 w 580"/>
                <a:gd name="T25" fmla="*/ 309 h 820"/>
                <a:gd name="T26" fmla="*/ 195 w 580"/>
                <a:gd name="T27" fmla="*/ 337 h 820"/>
                <a:gd name="T28" fmla="*/ 183 w 580"/>
                <a:gd name="T29" fmla="*/ 373 h 820"/>
                <a:gd name="T30" fmla="*/ 168 w 580"/>
                <a:gd name="T31" fmla="*/ 415 h 820"/>
                <a:gd name="T32" fmla="*/ 152 w 580"/>
                <a:gd name="T33" fmla="*/ 457 h 820"/>
                <a:gd name="T34" fmla="*/ 137 w 580"/>
                <a:gd name="T35" fmla="*/ 497 h 820"/>
                <a:gd name="T36" fmla="*/ 124 w 580"/>
                <a:gd name="T37" fmla="*/ 532 h 820"/>
                <a:gd name="T38" fmla="*/ 115 w 580"/>
                <a:gd name="T39" fmla="*/ 554 h 820"/>
                <a:gd name="T40" fmla="*/ 111 w 580"/>
                <a:gd name="T41" fmla="*/ 563 h 820"/>
                <a:gd name="T42" fmla="*/ 0 w 580"/>
                <a:gd name="T43" fmla="*/ 621 h 820"/>
                <a:gd name="T44" fmla="*/ 40 w 580"/>
                <a:gd name="T45" fmla="*/ 641 h 820"/>
                <a:gd name="T46" fmla="*/ 46 w 580"/>
                <a:gd name="T47" fmla="*/ 638 h 820"/>
                <a:gd name="T48" fmla="*/ 59 w 580"/>
                <a:gd name="T49" fmla="*/ 632 h 820"/>
                <a:gd name="T50" fmla="*/ 75 w 580"/>
                <a:gd name="T51" fmla="*/ 632 h 820"/>
                <a:gd name="T52" fmla="*/ 91 w 580"/>
                <a:gd name="T53" fmla="*/ 647 h 820"/>
                <a:gd name="T54" fmla="*/ 95 w 580"/>
                <a:gd name="T55" fmla="*/ 680 h 820"/>
                <a:gd name="T56" fmla="*/ 82 w 580"/>
                <a:gd name="T57" fmla="*/ 721 h 820"/>
                <a:gd name="T58" fmla="*/ 66 w 580"/>
                <a:gd name="T59" fmla="*/ 756 h 820"/>
                <a:gd name="T60" fmla="*/ 59 w 580"/>
                <a:gd name="T61" fmla="*/ 771 h 820"/>
                <a:gd name="T62" fmla="*/ 62 w 580"/>
                <a:gd name="T63" fmla="*/ 774 h 820"/>
                <a:gd name="T64" fmla="*/ 73 w 580"/>
                <a:gd name="T65" fmla="*/ 783 h 820"/>
                <a:gd name="T66" fmla="*/ 90 w 580"/>
                <a:gd name="T67" fmla="*/ 793 h 820"/>
                <a:gd name="T68" fmla="*/ 111 w 580"/>
                <a:gd name="T69" fmla="*/ 796 h 820"/>
                <a:gd name="T70" fmla="*/ 133 w 580"/>
                <a:gd name="T71" fmla="*/ 796 h 820"/>
                <a:gd name="T72" fmla="*/ 150 w 580"/>
                <a:gd name="T73" fmla="*/ 796 h 820"/>
                <a:gd name="T74" fmla="*/ 159 w 580"/>
                <a:gd name="T75" fmla="*/ 796 h 820"/>
                <a:gd name="T76" fmla="*/ 163 w 580"/>
                <a:gd name="T77" fmla="*/ 796 h 820"/>
                <a:gd name="T78" fmla="*/ 215 w 580"/>
                <a:gd name="T79" fmla="*/ 816 h 820"/>
                <a:gd name="T80" fmla="*/ 219 w 580"/>
                <a:gd name="T81" fmla="*/ 818 h 820"/>
                <a:gd name="T82" fmla="*/ 230 w 580"/>
                <a:gd name="T83" fmla="*/ 818 h 820"/>
                <a:gd name="T84" fmla="*/ 245 w 580"/>
                <a:gd name="T85" fmla="*/ 820 h 820"/>
                <a:gd name="T86" fmla="*/ 261 w 580"/>
                <a:gd name="T87" fmla="*/ 816 h 820"/>
                <a:gd name="T88" fmla="*/ 276 w 580"/>
                <a:gd name="T89" fmla="*/ 814 h 820"/>
                <a:gd name="T90" fmla="*/ 288 w 580"/>
                <a:gd name="T91" fmla="*/ 813 h 820"/>
                <a:gd name="T92" fmla="*/ 296 w 580"/>
                <a:gd name="T93" fmla="*/ 807 h 820"/>
                <a:gd name="T94" fmla="*/ 299 w 580"/>
                <a:gd name="T95" fmla="*/ 791 h 820"/>
                <a:gd name="T96" fmla="*/ 296 w 580"/>
                <a:gd name="T97" fmla="*/ 763 h 820"/>
                <a:gd name="T98" fmla="*/ 290 w 580"/>
                <a:gd name="T99" fmla="*/ 734 h 820"/>
                <a:gd name="T100" fmla="*/ 285 w 580"/>
                <a:gd name="T101" fmla="*/ 707 h 820"/>
                <a:gd name="T102" fmla="*/ 281 w 580"/>
                <a:gd name="T103" fmla="*/ 680 h 820"/>
                <a:gd name="T104" fmla="*/ 276 w 580"/>
                <a:gd name="T105" fmla="*/ 647 h 820"/>
                <a:gd name="T106" fmla="*/ 261 w 580"/>
                <a:gd name="T107" fmla="*/ 605 h 820"/>
                <a:gd name="T108" fmla="*/ 246 w 580"/>
                <a:gd name="T109" fmla="*/ 570 h 820"/>
                <a:gd name="T110" fmla="*/ 241 w 580"/>
                <a:gd name="T111" fmla="*/ 556 h 820"/>
                <a:gd name="T112" fmla="*/ 319 w 580"/>
                <a:gd name="T113" fmla="*/ 446 h 820"/>
                <a:gd name="T114" fmla="*/ 524 w 580"/>
                <a:gd name="T115" fmla="*/ 158 h 820"/>
                <a:gd name="T116" fmla="*/ 580 w 580"/>
                <a:gd name="T117" fmla="*/ 1 h 820"/>
                <a:gd name="T118" fmla="*/ 504 w 580"/>
                <a:gd name="T119" fmla="*/ 20 h 820"/>
                <a:gd name="T120" fmla="*/ 374 w 580"/>
                <a:gd name="T121" fmla="*/ 0 h 820"/>
                <a:gd name="T122" fmla="*/ 307 w 580"/>
                <a:gd name="T123" fmla="*/ 23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0" h="820">
                  <a:moveTo>
                    <a:pt x="307" y="23"/>
                  </a:moveTo>
                  <a:lnTo>
                    <a:pt x="305" y="27"/>
                  </a:lnTo>
                  <a:lnTo>
                    <a:pt x="301" y="38"/>
                  </a:lnTo>
                  <a:lnTo>
                    <a:pt x="297" y="54"/>
                  </a:lnTo>
                  <a:lnTo>
                    <a:pt x="296" y="74"/>
                  </a:lnTo>
                  <a:lnTo>
                    <a:pt x="292" y="89"/>
                  </a:lnTo>
                  <a:lnTo>
                    <a:pt x="283" y="114"/>
                  </a:lnTo>
                  <a:lnTo>
                    <a:pt x="270" y="145"/>
                  </a:lnTo>
                  <a:lnTo>
                    <a:pt x="254" y="180"/>
                  </a:lnTo>
                  <a:lnTo>
                    <a:pt x="237" y="216"/>
                  </a:lnTo>
                  <a:lnTo>
                    <a:pt x="223" y="251"/>
                  </a:lnTo>
                  <a:lnTo>
                    <a:pt x="210" y="284"/>
                  </a:lnTo>
                  <a:lnTo>
                    <a:pt x="203" y="309"/>
                  </a:lnTo>
                  <a:lnTo>
                    <a:pt x="195" y="337"/>
                  </a:lnTo>
                  <a:lnTo>
                    <a:pt x="183" y="373"/>
                  </a:lnTo>
                  <a:lnTo>
                    <a:pt x="168" y="415"/>
                  </a:lnTo>
                  <a:lnTo>
                    <a:pt x="152" y="457"/>
                  </a:lnTo>
                  <a:lnTo>
                    <a:pt x="137" y="497"/>
                  </a:lnTo>
                  <a:lnTo>
                    <a:pt x="124" y="532"/>
                  </a:lnTo>
                  <a:lnTo>
                    <a:pt x="115" y="554"/>
                  </a:lnTo>
                  <a:lnTo>
                    <a:pt x="111" y="563"/>
                  </a:lnTo>
                  <a:lnTo>
                    <a:pt x="0" y="621"/>
                  </a:lnTo>
                  <a:lnTo>
                    <a:pt x="40" y="641"/>
                  </a:lnTo>
                  <a:lnTo>
                    <a:pt x="46" y="638"/>
                  </a:lnTo>
                  <a:lnTo>
                    <a:pt x="59" y="632"/>
                  </a:lnTo>
                  <a:lnTo>
                    <a:pt x="75" y="632"/>
                  </a:lnTo>
                  <a:lnTo>
                    <a:pt x="91" y="647"/>
                  </a:lnTo>
                  <a:lnTo>
                    <a:pt x="95" y="680"/>
                  </a:lnTo>
                  <a:lnTo>
                    <a:pt x="82" y="721"/>
                  </a:lnTo>
                  <a:lnTo>
                    <a:pt x="66" y="756"/>
                  </a:lnTo>
                  <a:lnTo>
                    <a:pt x="59" y="771"/>
                  </a:lnTo>
                  <a:lnTo>
                    <a:pt x="62" y="774"/>
                  </a:lnTo>
                  <a:lnTo>
                    <a:pt x="73" y="783"/>
                  </a:lnTo>
                  <a:lnTo>
                    <a:pt x="90" y="793"/>
                  </a:lnTo>
                  <a:lnTo>
                    <a:pt x="111" y="796"/>
                  </a:lnTo>
                  <a:lnTo>
                    <a:pt x="133" y="796"/>
                  </a:lnTo>
                  <a:lnTo>
                    <a:pt x="150" y="796"/>
                  </a:lnTo>
                  <a:lnTo>
                    <a:pt x="159" y="796"/>
                  </a:lnTo>
                  <a:lnTo>
                    <a:pt x="163" y="796"/>
                  </a:lnTo>
                  <a:lnTo>
                    <a:pt x="215" y="816"/>
                  </a:lnTo>
                  <a:lnTo>
                    <a:pt x="219" y="818"/>
                  </a:lnTo>
                  <a:lnTo>
                    <a:pt x="230" y="818"/>
                  </a:lnTo>
                  <a:lnTo>
                    <a:pt x="245" y="820"/>
                  </a:lnTo>
                  <a:lnTo>
                    <a:pt x="261" y="816"/>
                  </a:lnTo>
                  <a:lnTo>
                    <a:pt x="276" y="814"/>
                  </a:lnTo>
                  <a:lnTo>
                    <a:pt x="288" y="813"/>
                  </a:lnTo>
                  <a:lnTo>
                    <a:pt x="296" y="807"/>
                  </a:lnTo>
                  <a:lnTo>
                    <a:pt x="299" y="791"/>
                  </a:lnTo>
                  <a:lnTo>
                    <a:pt x="296" y="763"/>
                  </a:lnTo>
                  <a:lnTo>
                    <a:pt x="290" y="734"/>
                  </a:lnTo>
                  <a:lnTo>
                    <a:pt x="285" y="707"/>
                  </a:lnTo>
                  <a:lnTo>
                    <a:pt x="281" y="680"/>
                  </a:lnTo>
                  <a:lnTo>
                    <a:pt x="276" y="647"/>
                  </a:lnTo>
                  <a:lnTo>
                    <a:pt x="261" y="605"/>
                  </a:lnTo>
                  <a:lnTo>
                    <a:pt x="246" y="570"/>
                  </a:lnTo>
                  <a:lnTo>
                    <a:pt x="241" y="556"/>
                  </a:lnTo>
                  <a:lnTo>
                    <a:pt x="319" y="446"/>
                  </a:lnTo>
                  <a:lnTo>
                    <a:pt x="524" y="158"/>
                  </a:lnTo>
                  <a:lnTo>
                    <a:pt x="580" y="1"/>
                  </a:lnTo>
                  <a:lnTo>
                    <a:pt x="504" y="20"/>
                  </a:lnTo>
                  <a:lnTo>
                    <a:pt x="374" y="0"/>
                  </a:lnTo>
                  <a:lnTo>
                    <a:pt x="307" y="23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707"/>
            <p:cNvSpPr>
              <a:spLocks/>
            </p:cNvSpPr>
            <p:nvPr/>
          </p:nvSpPr>
          <p:spPr bwMode="auto">
            <a:xfrm>
              <a:off x="2188" y="2738"/>
              <a:ext cx="232" cy="159"/>
            </a:xfrm>
            <a:custGeom>
              <a:avLst/>
              <a:gdLst>
                <a:gd name="T0" fmla="*/ 5 w 463"/>
                <a:gd name="T1" fmla="*/ 171 h 317"/>
                <a:gd name="T2" fmla="*/ 22 w 463"/>
                <a:gd name="T3" fmla="*/ 185 h 317"/>
                <a:gd name="T4" fmla="*/ 40 w 463"/>
                <a:gd name="T5" fmla="*/ 200 h 317"/>
                <a:gd name="T6" fmla="*/ 58 w 463"/>
                <a:gd name="T7" fmla="*/ 211 h 317"/>
                <a:gd name="T8" fmla="*/ 76 w 463"/>
                <a:gd name="T9" fmla="*/ 216 h 317"/>
                <a:gd name="T10" fmla="*/ 91 w 463"/>
                <a:gd name="T11" fmla="*/ 227 h 317"/>
                <a:gd name="T12" fmla="*/ 102 w 463"/>
                <a:gd name="T13" fmla="*/ 238 h 317"/>
                <a:gd name="T14" fmla="*/ 115 w 463"/>
                <a:gd name="T15" fmla="*/ 246 h 317"/>
                <a:gd name="T16" fmla="*/ 129 w 463"/>
                <a:gd name="T17" fmla="*/ 247 h 317"/>
                <a:gd name="T18" fmla="*/ 149 w 463"/>
                <a:gd name="T19" fmla="*/ 247 h 317"/>
                <a:gd name="T20" fmla="*/ 169 w 463"/>
                <a:gd name="T21" fmla="*/ 247 h 317"/>
                <a:gd name="T22" fmla="*/ 182 w 463"/>
                <a:gd name="T23" fmla="*/ 247 h 317"/>
                <a:gd name="T24" fmla="*/ 186 w 463"/>
                <a:gd name="T25" fmla="*/ 247 h 317"/>
                <a:gd name="T26" fmla="*/ 198 w 463"/>
                <a:gd name="T27" fmla="*/ 246 h 317"/>
                <a:gd name="T28" fmla="*/ 218 w 463"/>
                <a:gd name="T29" fmla="*/ 242 h 317"/>
                <a:gd name="T30" fmla="*/ 237 w 463"/>
                <a:gd name="T31" fmla="*/ 235 h 317"/>
                <a:gd name="T32" fmla="*/ 253 w 463"/>
                <a:gd name="T33" fmla="*/ 218 h 317"/>
                <a:gd name="T34" fmla="*/ 262 w 463"/>
                <a:gd name="T35" fmla="*/ 198 h 317"/>
                <a:gd name="T36" fmla="*/ 189 w 463"/>
                <a:gd name="T37" fmla="*/ 145 h 317"/>
                <a:gd name="T38" fmla="*/ 151 w 463"/>
                <a:gd name="T39" fmla="*/ 72 h 317"/>
                <a:gd name="T40" fmla="*/ 282 w 463"/>
                <a:gd name="T41" fmla="*/ 122 h 317"/>
                <a:gd name="T42" fmla="*/ 213 w 463"/>
                <a:gd name="T43" fmla="*/ 38 h 317"/>
                <a:gd name="T44" fmla="*/ 229 w 463"/>
                <a:gd name="T45" fmla="*/ 1 h 317"/>
                <a:gd name="T46" fmla="*/ 237 w 463"/>
                <a:gd name="T47" fmla="*/ 9 h 317"/>
                <a:gd name="T48" fmla="*/ 251 w 463"/>
                <a:gd name="T49" fmla="*/ 21 h 317"/>
                <a:gd name="T50" fmla="*/ 271 w 463"/>
                <a:gd name="T51" fmla="*/ 31 h 317"/>
                <a:gd name="T52" fmla="*/ 295 w 463"/>
                <a:gd name="T53" fmla="*/ 34 h 317"/>
                <a:gd name="T54" fmla="*/ 326 w 463"/>
                <a:gd name="T55" fmla="*/ 32 h 317"/>
                <a:gd name="T56" fmla="*/ 355 w 463"/>
                <a:gd name="T57" fmla="*/ 27 h 317"/>
                <a:gd name="T58" fmla="*/ 375 w 463"/>
                <a:gd name="T59" fmla="*/ 23 h 317"/>
                <a:gd name="T60" fmla="*/ 428 w 463"/>
                <a:gd name="T61" fmla="*/ 20 h 317"/>
                <a:gd name="T62" fmla="*/ 379 w 463"/>
                <a:gd name="T63" fmla="*/ 107 h 317"/>
                <a:gd name="T64" fmla="*/ 361 w 463"/>
                <a:gd name="T65" fmla="*/ 136 h 317"/>
                <a:gd name="T66" fmla="*/ 361 w 463"/>
                <a:gd name="T67" fmla="*/ 169 h 317"/>
                <a:gd name="T68" fmla="*/ 381 w 463"/>
                <a:gd name="T69" fmla="*/ 171 h 317"/>
                <a:gd name="T70" fmla="*/ 399 w 463"/>
                <a:gd name="T71" fmla="*/ 173 h 317"/>
                <a:gd name="T72" fmla="*/ 415 w 463"/>
                <a:gd name="T73" fmla="*/ 171 h 317"/>
                <a:gd name="T74" fmla="*/ 421 w 463"/>
                <a:gd name="T75" fmla="*/ 171 h 317"/>
                <a:gd name="T76" fmla="*/ 450 w 463"/>
                <a:gd name="T77" fmla="*/ 154 h 317"/>
                <a:gd name="T78" fmla="*/ 461 w 463"/>
                <a:gd name="T79" fmla="*/ 176 h 317"/>
                <a:gd name="T80" fmla="*/ 457 w 463"/>
                <a:gd name="T81" fmla="*/ 204 h 317"/>
                <a:gd name="T82" fmla="*/ 434 w 463"/>
                <a:gd name="T83" fmla="*/ 233 h 317"/>
                <a:gd name="T84" fmla="*/ 348 w 463"/>
                <a:gd name="T85" fmla="*/ 242 h 317"/>
                <a:gd name="T86" fmla="*/ 328 w 463"/>
                <a:gd name="T87" fmla="*/ 251 h 317"/>
                <a:gd name="T88" fmla="*/ 302 w 463"/>
                <a:gd name="T89" fmla="*/ 271 h 317"/>
                <a:gd name="T90" fmla="*/ 284 w 463"/>
                <a:gd name="T91" fmla="*/ 288 h 317"/>
                <a:gd name="T92" fmla="*/ 257 w 463"/>
                <a:gd name="T93" fmla="*/ 297 h 317"/>
                <a:gd name="T94" fmla="*/ 229 w 463"/>
                <a:gd name="T95" fmla="*/ 302 h 317"/>
                <a:gd name="T96" fmla="*/ 218 w 463"/>
                <a:gd name="T97" fmla="*/ 302 h 317"/>
                <a:gd name="T98" fmla="*/ 204 w 463"/>
                <a:gd name="T99" fmla="*/ 311 h 317"/>
                <a:gd name="T100" fmla="*/ 166 w 463"/>
                <a:gd name="T101" fmla="*/ 311 h 317"/>
                <a:gd name="T102" fmla="*/ 138 w 463"/>
                <a:gd name="T103" fmla="*/ 299 h 317"/>
                <a:gd name="T104" fmla="*/ 104 w 463"/>
                <a:gd name="T105" fmla="*/ 286 h 317"/>
                <a:gd name="T106" fmla="*/ 76 w 463"/>
                <a:gd name="T107" fmla="*/ 277 h 317"/>
                <a:gd name="T108" fmla="*/ 63 w 463"/>
                <a:gd name="T109" fmla="*/ 273 h 317"/>
                <a:gd name="T110" fmla="*/ 0 w 463"/>
                <a:gd name="T111" fmla="*/ 20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3" h="317">
                  <a:moveTo>
                    <a:pt x="0" y="165"/>
                  </a:moveTo>
                  <a:lnTo>
                    <a:pt x="5" y="171"/>
                  </a:lnTo>
                  <a:lnTo>
                    <a:pt x="12" y="178"/>
                  </a:lnTo>
                  <a:lnTo>
                    <a:pt x="22" y="185"/>
                  </a:lnTo>
                  <a:lnTo>
                    <a:pt x="31" y="193"/>
                  </a:lnTo>
                  <a:lnTo>
                    <a:pt x="40" y="200"/>
                  </a:lnTo>
                  <a:lnTo>
                    <a:pt x="49" y="207"/>
                  </a:lnTo>
                  <a:lnTo>
                    <a:pt x="58" y="211"/>
                  </a:lnTo>
                  <a:lnTo>
                    <a:pt x="67" y="215"/>
                  </a:lnTo>
                  <a:lnTo>
                    <a:pt x="76" y="216"/>
                  </a:lnTo>
                  <a:lnTo>
                    <a:pt x="84" y="222"/>
                  </a:lnTo>
                  <a:lnTo>
                    <a:pt x="91" y="227"/>
                  </a:lnTo>
                  <a:lnTo>
                    <a:pt x="96" y="233"/>
                  </a:lnTo>
                  <a:lnTo>
                    <a:pt x="102" y="238"/>
                  </a:lnTo>
                  <a:lnTo>
                    <a:pt x="109" y="242"/>
                  </a:lnTo>
                  <a:lnTo>
                    <a:pt x="115" y="246"/>
                  </a:lnTo>
                  <a:lnTo>
                    <a:pt x="122" y="247"/>
                  </a:lnTo>
                  <a:lnTo>
                    <a:pt x="129" y="247"/>
                  </a:lnTo>
                  <a:lnTo>
                    <a:pt x="140" y="247"/>
                  </a:lnTo>
                  <a:lnTo>
                    <a:pt x="149" y="247"/>
                  </a:lnTo>
                  <a:lnTo>
                    <a:pt x="160" y="247"/>
                  </a:lnTo>
                  <a:lnTo>
                    <a:pt x="169" y="247"/>
                  </a:lnTo>
                  <a:lnTo>
                    <a:pt x="177" y="247"/>
                  </a:lnTo>
                  <a:lnTo>
                    <a:pt x="182" y="247"/>
                  </a:lnTo>
                  <a:lnTo>
                    <a:pt x="184" y="247"/>
                  </a:lnTo>
                  <a:lnTo>
                    <a:pt x="186" y="247"/>
                  </a:lnTo>
                  <a:lnTo>
                    <a:pt x="191" y="247"/>
                  </a:lnTo>
                  <a:lnTo>
                    <a:pt x="198" y="246"/>
                  </a:lnTo>
                  <a:lnTo>
                    <a:pt x="208" y="244"/>
                  </a:lnTo>
                  <a:lnTo>
                    <a:pt x="218" y="242"/>
                  </a:lnTo>
                  <a:lnTo>
                    <a:pt x="228" y="238"/>
                  </a:lnTo>
                  <a:lnTo>
                    <a:pt x="237" y="235"/>
                  </a:lnTo>
                  <a:lnTo>
                    <a:pt x="244" y="229"/>
                  </a:lnTo>
                  <a:lnTo>
                    <a:pt x="253" y="218"/>
                  </a:lnTo>
                  <a:lnTo>
                    <a:pt x="259" y="206"/>
                  </a:lnTo>
                  <a:lnTo>
                    <a:pt x="262" y="198"/>
                  </a:lnTo>
                  <a:lnTo>
                    <a:pt x="262" y="195"/>
                  </a:lnTo>
                  <a:lnTo>
                    <a:pt x="189" y="145"/>
                  </a:lnTo>
                  <a:lnTo>
                    <a:pt x="111" y="107"/>
                  </a:lnTo>
                  <a:lnTo>
                    <a:pt x="151" y="72"/>
                  </a:lnTo>
                  <a:lnTo>
                    <a:pt x="239" y="107"/>
                  </a:lnTo>
                  <a:lnTo>
                    <a:pt x="282" y="122"/>
                  </a:lnTo>
                  <a:lnTo>
                    <a:pt x="259" y="72"/>
                  </a:lnTo>
                  <a:lnTo>
                    <a:pt x="213" y="38"/>
                  </a:lnTo>
                  <a:lnTo>
                    <a:pt x="228" y="0"/>
                  </a:lnTo>
                  <a:lnTo>
                    <a:pt x="229" y="1"/>
                  </a:lnTo>
                  <a:lnTo>
                    <a:pt x="231" y="5"/>
                  </a:lnTo>
                  <a:lnTo>
                    <a:pt x="237" y="9"/>
                  </a:lnTo>
                  <a:lnTo>
                    <a:pt x="244" y="14"/>
                  </a:lnTo>
                  <a:lnTo>
                    <a:pt x="251" y="21"/>
                  </a:lnTo>
                  <a:lnTo>
                    <a:pt x="262" y="27"/>
                  </a:lnTo>
                  <a:lnTo>
                    <a:pt x="271" y="31"/>
                  </a:lnTo>
                  <a:lnTo>
                    <a:pt x="282" y="34"/>
                  </a:lnTo>
                  <a:lnTo>
                    <a:pt x="295" y="34"/>
                  </a:lnTo>
                  <a:lnTo>
                    <a:pt x="310" y="34"/>
                  </a:lnTo>
                  <a:lnTo>
                    <a:pt x="326" y="32"/>
                  </a:lnTo>
                  <a:lnTo>
                    <a:pt x="342" y="31"/>
                  </a:lnTo>
                  <a:lnTo>
                    <a:pt x="355" y="27"/>
                  </a:lnTo>
                  <a:lnTo>
                    <a:pt x="368" y="25"/>
                  </a:lnTo>
                  <a:lnTo>
                    <a:pt x="375" y="23"/>
                  </a:lnTo>
                  <a:lnTo>
                    <a:pt x="379" y="23"/>
                  </a:lnTo>
                  <a:lnTo>
                    <a:pt x="428" y="20"/>
                  </a:lnTo>
                  <a:lnTo>
                    <a:pt x="443" y="58"/>
                  </a:lnTo>
                  <a:lnTo>
                    <a:pt x="379" y="107"/>
                  </a:lnTo>
                  <a:lnTo>
                    <a:pt x="372" y="116"/>
                  </a:lnTo>
                  <a:lnTo>
                    <a:pt x="361" y="136"/>
                  </a:lnTo>
                  <a:lnTo>
                    <a:pt x="353" y="158"/>
                  </a:lnTo>
                  <a:lnTo>
                    <a:pt x="361" y="169"/>
                  </a:lnTo>
                  <a:lnTo>
                    <a:pt x="370" y="171"/>
                  </a:lnTo>
                  <a:lnTo>
                    <a:pt x="381" y="171"/>
                  </a:lnTo>
                  <a:lnTo>
                    <a:pt x="390" y="173"/>
                  </a:lnTo>
                  <a:lnTo>
                    <a:pt x="399" y="173"/>
                  </a:lnTo>
                  <a:lnTo>
                    <a:pt x="408" y="171"/>
                  </a:lnTo>
                  <a:lnTo>
                    <a:pt x="415" y="171"/>
                  </a:lnTo>
                  <a:lnTo>
                    <a:pt x="419" y="171"/>
                  </a:lnTo>
                  <a:lnTo>
                    <a:pt x="421" y="171"/>
                  </a:lnTo>
                  <a:lnTo>
                    <a:pt x="448" y="151"/>
                  </a:lnTo>
                  <a:lnTo>
                    <a:pt x="450" y="154"/>
                  </a:lnTo>
                  <a:lnTo>
                    <a:pt x="456" y="164"/>
                  </a:lnTo>
                  <a:lnTo>
                    <a:pt x="461" y="176"/>
                  </a:lnTo>
                  <a:lnTo>
                    <a:pt x="463" y="189"/>
                  </a:lnTo>
                  <a:lnTo>
                    <a:pt x="457" y="204"/>
                  </a:lnTo>
                  <a:lnTo>
                    <a:pt x="446" y="218"/>
                  </a:lnTo>
                  <a:lnTo>
                    <a:pt x="434" y="233"/>
                  </a:lnTo>
                  <a:lnTo>
                    <a:pt x="428" y="238"/>
                  </a:lnTo>
                  <a:lnTo>
                    <a:pt x="348" y="242"/>
                  </a:lnTo>
                  <a:lnTo>
                    <a:pt x="342" y="244"/>
                  </a:lnTo>
                  <a:lnTo>
                    <a:pt x="328" y="251"/>
                  </a:lnTo>
                  <a:lnTo>
                    <a:pt x="313" y="260"/>
                  </a:lnTo>
                  <a:lnTo>
                    <a:pt x="302" y="271"/>
                  </a:lnTo>
                  <a:lnTo>
                    <a:pt x="295" y="280"/>
                  </a:lnTo>
                  <a:lnTo>
                    <a:pt x="284" y="288"/>
                  </a:lnTo>
                  <a:lnTo>
                    <a:pt x="271" y="293"/>
                  </a:lnTo>
                  <a:lnTo>
                    <a:pt x="257" y="297"/>
                  </a:lnTo>
                  <a:lnTo>
                    <a:pt x="242" y="300"/>
                  </a:lnTo>
                  <a:lnTo>
                    <a:pt x="229" y="302"/>
                  </a:lnTo>
                  <a:lnTo>
                    <a:pt x="222" y="302"/>
                  </a:lnTo>
                  <a:lnTo>
                    <a:pt x="218" y="302"/>
                  </a:lnTo>
                  <a:lnTo>
                    <a:pt x="215" y="306"/>
                  </a:lnTo>
                  <a:lnTo>
                    <a:pt x="204" y="311"/>
                  </a:lnTo>
                  <a:lnTo>
                    <a:pt x="186" y="317"/>
                  </a:lnTo>
                  <a:lnTo>
                    <a:pt x="166" y="311"/>
                  </a:lnTo>
                  <a:lnTo>
                    <a:pt x="153" y="306"/>
                  </a:lnTo>
                  <a:lnTo>
                    <a:pt x="138" y="299"/>
                  </a:lnTo>
                  <a:lnTo>
                    <a:pt x="120" y="293"/>
                  </a:lnTo>
                  <a:lnTo>
                    <a:pt x="104" y="286"/>
                  </a:lnTo>
                  <a:lnTo>
                    <a:pt x="89" y="282"/>
                  </a:lnTo>
                  <a:lnTo>
                    <a:pt x="76" y="277"/>
                  </a:lnTo>
                  <a:lnTo>
                    <a:pt x="67" y="275"/>
                  </a:lnTo>
                  <a:lnTo>
                    <a:pt x="63" y="273"/>
                  </a:lnTo>
                  <a:lnTo>
                    <a:pt x="9" y="247"/>
                  </a:lnTo>
                  <a:lnTo>
                    <a:pt x="0" y="20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708"/>
            <p:cNvSpPr>
              <a:spLocks/>
            </p:cNvSpPr>
            <p:nvPr/>
          </p:nvSpPr>
          <p:spPr bwMode="auto">
            <a:xfrm>
              <a:off x="2497" y="2772"/>
              <a:ext cx="115" cy="42"/>
            </a:xfrm>
            <a:custGeom>
              <a:avLst/>
              <a:gdLst>
                <a:gd name="T0" fmla="*/ 230 w 230"/>
                <a:gd name="T1" fmla="*/ 69 h 84"/>
                <a:gd name="T2" fmla="*/ 220 w 230"/>
                <a:gd name="T3" fmla="*/ 11 h 84"/>
                <a:gd name="T4" fmla="*/ 118 w 230"/>
                <a:gd name="T5" fmla="*/ 0 h 84"/>
                <a:gd name="T6" fmla="*/ 25 w 230"/>
                <a:gd name="T7" fmla="*/ 15 h 84"/>
                <a:gd name="T8" fmla="*/ 0 w 230"/>
                <a:gd name="T9" fmla="*/ 55 h 84"/>
                <a:gd name="T10" fmla="*/ 29 w 230"/>
                <a:gd name="T11" fmla="*/ 84 h 84"/>
                <a:gd name="T12" fmla="*/ 31 w 230"/>
                <a:gd name="T13" fmla="*/ 82 h 84"/>
                <a:gd name="T14" fmla="*/ 36 w 230"/>
                <a:gd name="T15" fmla="*/ 78 h 84"/>
                <a:gd name="T16" fmla="*/ 44 w 230"/>
                <a:gd name="T17" fmla="*/ 71 h 84"/>
                <a:gd name="T18" fmla="*/ 56 w 230"/>
                <a:gd name="T19" fmla="*/ 66 h 84"/>
                <a:gd name="T20" fmla="*/ 69 w 230"/>
                <a:gd name="T21" fmla="*/ 58 h 84"/>
                <a:gd name="T22" fmla="*/ 86 w 230"/>
                <a:gd name="T23" fmla="*/ 55 h 84"/>
                <a:gd name="T24" fmla="*/ 102 w 230"/>
                <a:gd name="T25" fmla="*/ 53 h 84"/>
                <a:gd name="T26" fmla="*/ 122 w 230"/>
                <a:gd name="T27" fmla="*/ 55 h 84"/>
                <a:gd name="T28" fmla="*/ 142 w 230"/>
                <a:gd name="T29" fmla="*/ 58 h 84"/>
                <a:gd name="T30" fmla="*/ 162 w 230"/>
                <a:gd name="T31" fmla="*/ 60 h 84"/>
                <a:gd name="T32" fmla="*/ 180 w 230"/>
                <a:gd name="T33" fmla="*/ 64 h 84"/>
                <a:gd name="T34" fmla="*/ 197 w 230"/>
                <a:gd name="T35" fmla="*/ 66 h 84"/>
                <a:gd name="T36" fmla="*/ 210 w 230"/>
                <a:gd name="T37" fmla="*/ 67 h 84"/>
                <a:gd name="T38" fmla="*/ 220 w 230"/>
                <a:gd name="T39" fmla="*/ 67 h 84"/>
                <a:gd name="T40" fmla="*/ 228 w 230"/>
                <a:gd name="T41" fmla="*/ 69 h 84"/>
                <a:gd name="T42" fmla="*/ 230 w 230"/>
                <a:gd name="T43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0" h="84">
                  <a:moveTo>
                    <a:pt x="230" y="69"/>
                  </a:moveTo>
                  <a:lnTo>
                    <a:pt x="220" y="11"/>
                  </a:lnTo>
                  <a:lnTo>
                    <a:pt x="118" y="0"/>
                  </a:lnTo>
                  <a:lnTo>
                    <a:pt x="25" y="15"/>
                  </a:lnTo>
                  <a:lnTo>
                    <a:pt x="0" y="55"/>
                  </a:lnTo>
                  <a:lnTo>
                    <a:pt x="29" y="84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44" y="71"/>
                  </a:lnTo>
                  <a:lnTo>
                    <a:pt x="56" y="66"/>
                  </a:lnTo>
                  <a:lnTo>
                    <a:pt x="69" y="58"/>
                  </a:lnTo>
                  <a:lnTo>
                    <a:pt x="86" y="55"/>
                  </a:lnTo>
                  <a:lnTo>
                    <a:pt x="102" y="53"/>
                  </a:lnTo>
                  <a:lnTo>
                    <a:pt x="122" y="55"/>
                  </a:lnTo>
                  <a:lnTo>
                    <a:pt x="142" y="58"/>
                  </a:lnTo>
                  <a:lnTo>
                    <a:pt x="162" y="60"/>
                  </a:lnTo>
                  <a:lnTo>
                    <a:pt x="180" y="64"/>
                  </a:lnTo>
                  <a:lnTo>
                    <a:pt x="197" y="66"/>
                  </a:lnTo>
                  <a:lnTo>
                    <a:pt x="210" y="67"/>
                  </a:lnTo>
                  <a:lnTo>
                    <a:pt x="220" y="67"/>
                  </a:lnTo>
                  <a:lnTo>
                    <a:pt x="228" y="69"/>
                  </a:lnTo>
                  <a:lnTo>
                    <a:pt x="230" y="69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709"/>
            <p:cNvSpPr>
              <a:spLocks/>
            </p:cNvSpPr>
            <p:nvPr/>
          </p:nvSpPr>
          <p:spPr bwMode="auto">
            <a:xfrm>
              <a:off x="2501" y="2848"/>
              <a:ext cx="129" cy="54"/>
            </a:xfrm>
            <a:custGeom>
              <a:avLst/>
              <a:gdLst>
                <a:gd name="T0" fmla="*/ 22 w 257"/>
                <a:gd name="T1" fmla="*/ 29 h 110"/>
                <a:gd name="T2" fmla="*/ 17 w 257"/>
                <a:gd name="T3" fmla="*/ 40 h 110"/>
                <a:gd name="T4" fmla="*/ 6 w 257"/>
                <a:gd name="T5" fmla="*/ 66 h 110"/>
                <a:gd name="T6" fmla="*/ 0 w 257"/>
                <a:gd name="T7" fmla="*/ 91 h 110"/>
                <a:gd name="T8" fmla="*/ 7 w 257"/>
                <a:gd name="T9" fmla="*/ 108 h 110"/>
                <a:gd name="T10" fmla="*/ 18 w 257"/>
                <a:gd name="T11" fmla="*/ 110 h 110"/>
                <a:gd name="T12" fmla="*/ 29 w 257"/>
                <a:gd name="T13" fmla="*/ 110 h 110"/>
                <a:gd name="T14" fmla="*/ 44 w 257"/>
                <a:gd name="T15" fmla="*/ 108 h 110"/>
                <a:gd name="T16" fmla="*/ 57 w 257"/>
                <a:gd name="T17" fmla="*/ 106 h 110"/>
                <a:gd name="T18" fmla="*/ 69 w 257"/>
                <a:gd name="T19" fmla="*/ 101 h 110"/>
                <a:gd name="T20" fmla="*/ 80 w 257"/>
                <a:gd name="T21" fmla="*/ 97 h 110"/>
                <a:gd name="T22" fmla="*/ 89 w 257"/>
                <a:gd name="T23" fmla="*/ 91 h 110"/>
                <a:gd name="T24" fmla="*/ 97 w 257"/>
                <a:gd name="T25" fmla="*/ 88 h 110"/>
                <a:gd name="T26" fmla="*/ 104 w 257"/>
                <a:gd name="T27" fmla="*/ 84 h 110"/>
                <a:gd name="T28" fmla="*/ 115 w 257"/>
                <a:gd name="T29" fmla="*/ 81 h 110"/>
                <a:gd name="T30" fmla="*/ 130 w 257"/>
                <a:gd name="T31" fmla="*/ 77 h 110"/>
                <a:gd name="T32" fmla="*/ 144 w 257"/>
                <a:gd name="T33" fmla="*/ 73 h 110"/>
                <a:gd name="T34" fmla="*/ 157 w 257"/>
                <a:gd name="T35" fmla="*/ 70 h 110"/>
                <a:gd name="T36" fmla="*/ 168 w 257"/>
                <a:gd name="T37" fmla="*/ 66 h 110"/>
                <a:gd name="T38" fmla="*/ 175 w 257"/>
                <a:gd name="T39" fmla="*/ 64 h 110"/>
                <a:gd name="T40" fmla="*/ 179 w 257"/>
                <a:gd name="T41" fmla="*/ 64 h 110"/>
                <a:gd name="T42" fmla="*/ 257 w 257"/>
                <a:gd name="T43" fmla="*/ 70 h 110"/>
                <a:gd name="T44" fmla="*/ 243 w 257"/>
                <a:gd name="T45" fmla="*/ 11 h 110"/>
                <a:gd name="T46" fmla="*/ 141 w 257"/>
                <a:gd name="T47" fmla="*/ 0 h 110"/>
                <a:gd name="T48" fmla="*/ 22 w 257"/>
                <a:gd name="T49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7" h="110">
                  <a:moveTo>
                    <a:pt x="22" y="29"/>
                  </a:moveTo>
                  <a:lnTo>
                    <a:pt x="17" y="40"/>
                  </a:lnTo>
                  <a:lnTo>
                    <a:pt x="6" y="66"/>
                  </a:lnTo>
                  <a:lnTo>
                    <a:pt x="0" y="91"/>
                  </a:lnTo>
                  <a:lnTo>
                    <a:pt x="7" y="108"/>
                  </a:lnTo>
                  <a:lnTo>
                    <a:pt x="18" y="110"/>
                  </a:lnTo>
                  <a:lnTo>
                    <a:pt x="29" y="110"/>
                  </a:lnTo>
                  <a:lnTo>
                    <a:pt x="44" y="108"/>
                  </a:lnTo>
                  <a:lnTo>
                    <a:pt x="57" y="106"/>
                  </a:lnTo>
                  <a:lnTo>
                    <a:pt x="69" y="101"/>
                  </a:lnTo>
                  <a:lnTo>
                    <a:pt x="80" y="97"/>
                  </a:lnTo>
                  <a:lnTo>
                    <a:pt x="89" y="91"/>
                  </a:lnTo>
                  <a:lnTo>
                    <a:pt x="97" y="88"/>
                  </a:lnTo>
                  <a:lnTo>
                    <a:pt x="104" y="84"/>
                  </a:lnTo>
                  <a:lnTo>
                    <a:pt x="115" y="81"/>
                  </a:lnTo>
                  <a:lnTo>
                    <a:pt x="130" y="77"/>
                  </a:lnTo>
                  <a:lnTo>
                    <a:pt x="144" y="73"/>
                  </a:lnTo>
                  <a:lnTo>
                    <a:pt x="157" y="70"/>
                  </a:lnTo>
                  <a:lnTo>
                    <a:pt x="168" y="66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257" y="70"/>
                  </a:lnTo>
                  <a:lnTo>
                    <a:pt x="243" y="11"/>
                  </a:lnTo>
                  <a:lnTo>
                    <a:pt x="141" y="0"/>
                  </a:lnTo>
                  <a:lnTo>
                    <a:pt x="22" y="29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710"/>
            <p:cNvSpPr>
              <a:spLocks/>
            </p:cNvSpPr>
            <p:nvPr/>
          </p:nvSpPr>
          <p:spPr bwMode="auto">
            <a:xfrm>
              <a:off x="2503" y="1324"/>
              <a:ext cx="93" cy="149"/>
            </a:xfrm>
            <a:custGeom>
              <a:avLst/>
              <a:gdLst>
                <a:gd name="T0" fmla="*/ 0 w 186"/>
                <a:gd name="T1" fmla="*/ 82 h 297"/>
                <a:gd name="T2" fmla="*/ 13 w 186"/>
                <a:gd name="T3" fmla="*/ 91 h 297"/>
                <a:gd name="T4" fmla="*/ 25 w 186"/>
                <a:gd name="T5" fmla="*/ 100 h 297"/>
                <a:gd name="T6" fmla="*/ 34 w 186"/>
                <a:gd name="T7" fmla="*/ 107 h 297"/>
                <a:gd name="T8" fmla="*/ 44 w 186"/>
                <a:gd name="T9" fmla="*/ 113 h 297"/>
                <a:gd name="T10" fmla="*/ 49 w 186"/>
                <a:gd name="T11" fmla="*/ 118 h 297"/>
                <a:gd name="T12" fmla="*/ 54 w 186"/>
                <a:gd name="T13" fmla="*/ 122 h 297"/>
                <a:gd name="T14" fmla="*/ 56 w 186"/>
                <a:gd name="T15" fmla="*/ 126 h 297"/>
                <a:gd name="T16" fmla="*/ 58 w 186"/>
                <a:gd name="T17" fmla="*/ 126 h 297"/>
                <a:gd name="T18" fmla="*/ 102 w 186"/>
                <a:gd name="T19" fmla="*/ 116 h 297"/>
                <a:gd name="T20" fmla="*/ 131 w 186"/>
                <a:gd name="T21" fmla="*/ 140 h 297"/>
                <a:gd name="T22" fmla="*/ 129 w 186"/>
                <a:gd name="T23" fmla="*/ 146 h 297"/>
                <a:gd name="T24" fmla="*/ 124 w 186"/>
                <a:gd name="T25" fmla="*/ 158 h 297"/>
                <a:gd name="T26" fmla="*/ 118 w 186"/>
                <a:gd name="T27" fmla="*/ 177 h 297"/>
                <a:gd name="T28" fmla="*/ 116 w 186"/>
                <a:gd name="T29" fmla="*/ 195 h 297"/>
                <a:gd name="T30" fmla="*/ 116 w 186"/>
                <a:gd name="T31" fmla="*/ 220 h 297"/>
                <a:gd name="T32" fmla="*/ 116 w 186"/>
                <a:gd name="T33" fmla="*/ 255 h 297"/>
                <a:gd name="T34" fmla="*/ 116 w 186"/>
                <a:gd name="T35" fmla="*/ 284 h 297"/>
                <a:gd name="T36" fmla="*/ 116 w 186"/>
                <a:gd name="T37" fmla="*/ 297 h 297"/>
                <a:gd name="T38" fmla="*/ 118 w 186"/>
                <a:gd name="T39" fmla="*/ 295 h 297"/>
                <a:gd name="T40" fmla="*/ 126 w 186"/>
                <a:gd name="T41" fmla="*/ 288 h 297"/>
                <a:gd name="T42" fmla="*/ 135 w 186"/>
                <a:gd name="T43" fmla="*/ 281 h 297"/>
                <a:gd name="T44" fmla="*/ 146 w 186"/>
                <a:gd name="T45" fmla="*/ 270 h 297"/>
                <a:gd name="T46" fmla="*/ 157 w 186"/>
                <a:gd name="T47" fmla="*/ 259 h 297"/>
                <a:gd name="T48" fmla="*/ 168 w 186"/>
                <a:gd name="T49" fmla="*/ 248 h 297"/>
                <a:gd name="T50" fmla="*/ 177 w 186"/>
                <a:gd name="T51" fmla="*/ 239 h 297"/>
                <a:gd name="T52" fmla="*/ 184 w 186"/>
                <a:gd name="T53" fmla="*/ 233 h 297"/>
                <a:gd name="T54" fmla="*/ 186 w 186"/>
                <a:gd name="T55" fmla="*/ 202 h 297"/>
                <a:gd name="T56" fmla="*/ 173 w 186"/>
                <a:gd name="T57" fmla="*/ 146 h 297"/>
                <a:gd name="T58" fmla="*/ 158 w 186"/>
                <a:gd name="T59" fmla="*/ 89 h 297"/>
                <a:gd name="T60" fmla="*/ 151 w 186"/>
                <a:gd name="T61" fmla="*/ 64 h 297"/>
                <a:gd name="T62" fmla="*/ 93 w 186"/>
                <a:gd name="T63" fmla="*/ 0 h 297"/>
                <a:gd name="T64" fmla="*/ 0 w 186"/>
                <a:gd name="T65" fmla="*/ 8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297">
                  <a:moveTo>
                    <a:pt x="0" y="82"/>
                  </a:moveTo>
                  <a:lnTo>
                    <a:pt x="13" y="91"/>
                  </a:lnTo>
                  <a:lnTo>
                    <a:pt x="25" y="100"/>
                  </a:lnTo>
                  <a:lnTo>
                    <a:pt x="34" y="107"/>
                  </a:lnTo>
                  <a:lnTo>
                    <a:pt x="44" y="113"/>
                  </a:lnTo>
                  <a:lnTo>
                    <a:pt x="49" y="118"/>
                  </a:lnTo>
                  <a:lnTo>
                    <a:pt x="54" y="122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102" y="116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8"/>
                  </a:lnTo>
                  <a:lnTo>
                    <a:pt x="118" y="177"/>
                  </a:lnTo>
                  <a:lnTo>
                    <a:pt x="116" y="195"/>
                  </a:lnTo>
                  <a:lnTo>
                    <a:pt x="116" y="220"/>
                  </a:lnTo>
                  <a:lnTo>
                    <a:pt x="116" y="255"/>
                  </a:lnTo>
                  <a:lnTo>
                    <a:pt x="116" y="284"/>
                  </a:lnTo>
                  <a:lnTo>
                    <a:pt x="116" y="297"/>
                  </a:lnTo>
                  <a:lnTo>
                    <a:pt x="118" y="295"/>
                  </a:lnTo>
                  <a:lnTo>
                    <a:pt x="126" y="288"/>
                  </a:lnTo>
                  <a:lnTo>
                    <a:pt x="135" y="281"/>
                  </a:lnTo>
                  <a:lnTo>
                    <a:pt x="146" y="270"/>
                  </a:lnTo>
                  <a:lnTo>
                    <a:pt x="157" y="259"/>
                  </a:lnTo>
                  <a:lnTo>
                    <a:pt x="168" y="248"/>
                  </a:lnTo>
                  <a:lnTo>
                    <a:pt x="177" y="239"/>
                  </a:lnTo>
                  <a:lnTo>
                    <a:pt x="184" y="233"/>
                  </a:lnTo>
                  <a:lnTo>
                    <a:pt x="186" y="202"/>
                  </a:lnTo>
                  <a:lnTo>
                    <a:pt x="173" y="146"/>
                  </a:lnTo>
                  <a:lnTo>
                    <a:pt x="158" y="89"/>
                  </a:lnTo>
                  <a:lnTo>
                    <a:pt x="151" y="64"/>
                  </a:lnTo>
                  <a:lnTo>
                    <a:pt x="93" y="0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7F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711"/>
            <p:cNvSpPr>
              <a:spLocks/>
            </p:cNvSpPr>
            <p:nvPr/>
          </p:nvSpPr>
          <p:spPr bwMode="auto">
            <a:xfrm>
              <a:off x="2257" y="1193"/>
              <a:ext cx="521" cy="429"/>
            </a:xfrm>
            <a:custGeom>
              <a:avLst/>
              <a:gdLst>
                <a:gd name="T0" fmla="*/ 208 w 1043"/>
                <a:gd name="T1" fmla="*/ 90 h 859"/>
                <a:gd name="T2" fmla="*/ 166 w 1043"/>
                <a:gd name="T3" fmla="*/ 175 h 859"/>
                <a:gd name="T4" fmla="*/ 128 w 1043"/>
                <a:gd name="T5" fmla="*/ 252 h 859"/>
                <a:gd name="T6" fmla="*/ 0 w 1043"/>
                <a:gd name="T7" fmla="*/ 434 h 859"/>
                <a:gd name="T8" fmla="*/ 39 w 1043"/>
                <a:gd name="T9" fmla="*/ 438 h 859"/>
                <a:gd name="T10" fmla="*/ 108 w 1043"/>
                <a:gd name="T11" fmla="*/ 443 h 859"/>
                <a:gd name="T12" fmla="*/ 155 w 1043"/>
                <a:gd name="T13" fmla="*/ 449 h 859"/>
                <a:gd name="T14" fmla="*/ 241 w 1043"/>
                <a:gd name="T15" fmla="*/ 441 h 859"/>
                <a:gd name="T16" fmla="*/ 323 w 1043"/>
                <a:gd name="T17" fmla="*/ 431 h 859"/>
                <a:gd name="T18" fmla="*/ 347 w 1043"/>
                <a:gd name="T19" fmla="*/ 423 h 859"/>
                <a:gd name="T20" fmla="*/ 369 w 1043"/>
                <a:gd name="T21" fmla="*/ 410 h 859"/>
                <a:gd name="T22" fmla="*/ 420 w 1043"/>
                <a:gd name="T23" fmla="*/ 385 h 859"/>
                <a:gd name="T24" fmla="*/ 473 w 1043"/>
                <a:gd name="T25" fmla="*/ 354 h 859"/>
                <a:gd name="T26" fmla="*/ 500 w 1043"/>
                <a:gd name="T27" fmla="*/ 327 h 859"/>
                <a:gd name="T28" fmla="*/ 535 w 1043"/>
                <a:gd name="T29" fmla="*/ 305 h 859"/>
                <a:gd name="T30" fmla="*/ 558 w 1043"/>
                <a:gd name="T31" fmla="*/ 287 h 859"/>
                <a:gd name="T32" fmla="*/ 575 w 1043"/>
                <a:gd name="T33" fmla="*/ 283 h 859"/>
                <a:gd name="T34" fmla="*/ 593 w 1043"/>
                <a:gd name="T35" fmla="*/ 299 h 859"/>
                <a:gd name="T36" fmla="*/ 613 w 1043"/>
                <a:gd name="T37" fmla="*/ 323 h 859"/>
                <a:gd name="T38" fmla="*/ 639 w 1043"/>
                <a:gd name="T39" fmla="*/ 356 h 859"/>
                <a:gd name="T40" fmla="*/ 639 w 1043"/>
                <a:gd name="T41" fmla="*/ 487 h 859"/>
                <a:gd name="T42" fmla="*/ 631 w 1043"/>
                <a:gd name="T43" fmla="*/ 638 h 859"/>
                <a:gd name="T44" fmla="*/ 666 w 1043"/>
                <a:gd name="T45" fmla="*/ 731 h 859"/>
                <a:gd name="T46" fmla="*/ 695 w 1043"/>
                <a:gd name="T47" fmla="*/ 744 h 859"/>
                <a:gd name="T48" fmla="*/ 728 w 1043"/>
                <a:gd name="T49" fmla="*/ 755 h 859"/>
                <a:gd name="T50" fmla="*/ 754 w 1043"/>
                <a:gd name="T51" fmla="*/ 784 h 859"/>
                <a:gd name="T52" fmla="*/ 781 w 1043"/>
                <a:gd name="T53" fmla="*/ 806 h 859"/>
                <a:gd name="T54" fmla="*/ 795 w 1043"/>
                <a:gd name="T55" fmla="*/ 813 h 859"/>
                <a:gd name="T56" fmla="*/ 805 w 1043"/>
                <a:gd name="T57" fmla="*/ 823 h 859"/>
                <a:gd name="T58" fmla="*/ 834 w 1043"/>
                <a:gd name="T59" fmla="*/ 843 h 859"/>
                <a:gd name="T60" fmla="*/ 878 w 1043"/>
                <a:gd name="T61" fmla="*/ 855 h 859"/>
                <a:gd name="T62" fmla="*/ 910 w 1043"/>
                <a:gd name="T63" fmla="*/ 859 h 859"/>
                <a:gd name="T64" fmla="*/ 934 w 1043"/>
                <a:gd name="T65" fmla="*/ 857 h 859"/>
                <a:gd name="T66" fmla="*/ 965 w 1043"/>
                <a:gd name="T67" fmla="*/ 855 h 859"/>
                <a:gd name="T68" fmla="*/ 1016 w 1043"/>
                <a:gd name="T69" fmla="*/ 844 h 859"/>
                <a:gd name="T70" fmla="*/ 1043 w 1043"/>
                <a:gd name="T71" fmla="*/ 823 h 859"/>
                <a:gd name="T72" fmla="*/ 996 w 1043"/>
                <a:gd name="T73" fmla="*/ 762 h 859"/>
                <a:gd name="T74" fmla="*/ 910 w 1043"/>
                <a:gd name="T75" fmla="*/ 677 h 859"/>
                <a:gd name="T76" fmla="*/ 859 w 1043"/>
                <a:gd name="T77" fmla="*/ 613 h 859"/>
                <a:gd name="T78" fmla="*/ 801 w 1043"/>
                <a:gd name="T79" fmla="*/ 520 h 859"/>
                <a:gd name="T80" fmla="*/ 744 w 1043"/>
                <a:gd name="T81" fmla="*/ 427 h 859"/>
                <a:gd name="T82" fmla="*/ 717 w 1043"/>
                <a:gd name="T83" fmla="*/ 378 h 859"/>
                <a:gd name="T84" fmla="*/ 677 w 1043"/>
                <a:gd name="T85" fmla="*/ 319 h 859"/>
                <a:gd name="T86" fmla="*/ 653 w 1043"/>
                <a:gd name="T87" fmla="*/ 277 h 859"/>
                <a:gd name="T88" fmla="*/ 633 w 1043"/>
                <a:gd name="T89" fmla="*/ 170 h 859"/>
                <a:gd name="T90" fmla="*/ 619 w 1043"/>
                <a:gd name="T91" fmla="*/ 108 h 859"/>
                <a:gd name="T92" fmla="*/ 566 w 1043"/>
                <a:gd name="T93" fmla="*/ 40 h 859"/>
                <a:gd name="T94" fmla="*/ 518 w 1043"/>
                <a:gd name="T95" fmla="*/ 15 h 859"/>
                <a:gd name="T96" fmla="*/ 475 w 1043"/>
                <a:gd name="T97" fmla="*/ 2 h 859"/>
                <a:gd name="T98" fmla="*/ 409 w 1043"/>
                <a:gd name="T99" fmla="*/ 2 h 859"/>
                <a:gd name="T100" fmla="*/ 341 w 1043"/>
                <a:gd name="T101" fmla="*/ 15 h 859"/>
                <a:gd name="T102" fmla="*/ 312 w 1043"/>
                <a:gd name="T103" fmla="*/ 24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43" h="859">
                  <a:moveTo>
                    <a:pt x="312" y="24"/>
                  </a:moveTo>
                  <a:lnTo>
                    <a:pt x="214" y="77"/>
                  </a:lnTo>
                  <a:lnTo>
                    <a:pt x="208" y="90"/>
                  </a:lnTo>
                  <a:lnTo>
                    <a:pt x="194" y="119"/>
                  </a:lnTo>
                  <a:lnTo>
                    <a:pt x="177" y="152"/>
                  </a:lnTo>
                  <a:lnTo>
                    <a:pt x="166" y="175"/>
                  </a:lnTo>
                  <a:lnTo>
                    <a:pt x="155" y="197"/>
                  </a:lnTo>
                  <a:lnTo>
                    <a:pt x="141" y="226"/>
                  </a:lnTo>
                  <a:lnTo>
                    <a:pt x="128" y="252"/>
                  </a:lnTo>
                  <a:lnTo>
                    <a:pt x="123" y="263"/>
                  </a:lnTo>
                  <a:lnTo>
                    <a:pt x="19" y="394"/>
                  </a:lnTo>
                  <a:lnTo>
                    <a:pt x="0" y="434"/>
                  </a:lnTo>
                  <a:lnTo>
                    <a:pt x="6" y="434"/>
                  </a:lnTo>
                  <a:lnTo>
                    <a:pt x="19" y="436"/>
                  </a:lnTo>
                  <a:lnTo>
                    <a:pt x="39" y="438"/>
                  </a:lnTo>
                  <a:lnTo>
                    <a:pt x="62" y="440"/>
                  </a:lnTo>
                  <a:lnTo>
                    <a:pt x="86" y="441"/>
                  </a:lnTo>
                  <a:lnTo>
                    <a:pt x="108" y="443"/>
                  </a:lnTo>
                  <a:lnTo>
                    <a:pt x="128" y="447"/>
                  </a:lnTo>
                  <a:lnTo>
                    <a:pt x="141" y="449"/>
                  </a:lnTo>
                  <a:lnTo>
                    <a:pt x="155" y="449"/>
                  </a:lnTo>
                  <a:lnTo>
                    <a:pt x="179" y="449"/>
                  </a:lnTo>
                  <a:lnTo>
                    <a:pt x="208" y="445"/>
                  </a:lnTo>
                  <a:lnTo>
                    <a:pt x="241" y="441"/>
                  </a:lnTo>
                  <a:lnTo>
                    <a:pt x="272" y="438"/>
                  </a:lnTo>
                  <a:lnTo>
                    <a:pt x="301" y="434"/>
                  </a:lnTo>
                  <a:lnTo>
                    <a:pt x="323" y="431"/>
                  </a:lnTo>
                  <a:lnTo>
                    <a:pt x="336" y="429"/>
                  </a:lnTo>
                  <a:lnTo>
                    <a:pt x="343" y="427"/>
                  </a:lnTo>
                  <a:lnTo>
                    <a:pt x="347" y="423"/>
                  </a:lnTo>
                  <a:lnTo>
                    <a:pt x="352" y="420"/>
                  </a:lnTo>
                  <a:lnTo>
                    <a:pt x="360" y="416"/>
                  </a:lnTo>
                  <a:lnTo>
                    <a:pt x="369" y="410"/>
                  </a:lnTo>
                  <a:lnTo>
                    <a:pt x="380" y="403"/>
                  </a:lnTo>
                  <a:lnTo>
                    <a:pt x="398" y="396"/>
                  </a:lnTo>
                  <a:lnTo>
                    <a:pt x="420" y="385"/>
                  </a:lnTo>
                  <a:lnTo>
                    <a:pt x="442" y="374"/>
                  </a:lnTo>
                  <a:lnTo>
                    <a:pt x="460" y="363"/>
                  </a:lnTo>
                  <a:lnTo>
                    <a:pt x="473" y="354"/>
                  </a:lnTo>
                  <a:lnTo>
                    <a:pt x="484" y="345"/>
                  </a:lnTo>
                  <a:lnTo>
                    <a:pt x="493" y="336"/>
                  </a:lnTo>
                  <a:lnTo>
                    <a:pt x="500" y="327"/>
                  </a:lnTo>
                  <a:lnTo>
                    <a:pt x="511" y="319"/>
                  </a:lnTo>
                  <a:lnTo>
                    <a:pt x="522" y="312"/>
                  </a:lnTo>
                  <a:lnTo>
                    <a:pt x="535" y="305"/>
                  </a:lnTo>
                  <a:lnTo>
                    <a:pt x="544" y="297"/>
                  </a:lnTo>
                  <a:lnTo>
                    <a:pt x="551" y="292"/>
                  </a:lnTo>
                  <a:lnTo>
                    <a:pt x="558" y="287"/>
                  </a:lnTo>
                  <a:lnTo>
                    <a:pt x="564" y="283"/>
                  </a:lnTo>
                  <a:lnTo>
                    <a:pt x="569" y="281"/>
                  </a:lnTo>
                  <a:lnTo>
                    <a:pt x="575" y="283"/>
                  </a:lnTo>
                  <a:lnTo>
                    <a:pt x="580" y="287"/>
                  </a:lnTo>
                  <a:lnTo>
                    <a:pt x="586" y="292"/>
                  </a:lnTo>
                  <a:lnTo>
                    <a:pt x="593" y="299"/>
                  </a:lnTo>
                  <a:lnTo>
                    <a:pt x="599" y="307"/>
                  </a:lnTo>
                  <a:lnTo>
                    <a:pt x="606" y="314"/>
                  </a:lnTo>
                  <a:lnTo>
                    <a:pt x="613" y="323"/>
                  </a:lnTo>
                  <a:lnTo>
                    <a:pt x="622" y="332"/>
                  </a:lnTo>
                  <a:lnTo>
                    <a:pt x="630" y="343"/>
                  </a:lnTo>
                  <a:lnTo>
                    <a:pt x="639" y="356"/>
                  </a:lnTo>
                  <a:lnTo>
                    <a:pt x="650" y="389"/>
                  </a:lnTo>
                  <a:lnTo>
                    <a:pt x="648" y="434"/>
                  </a:lnTo>
                  <a:lnTo>
                    <a:pt x="639" y="487"/>
                  </a:lnTo>
                  <a:lnTo>
                    <a:pt x="624" y="540"/>
                  </a:lnTo>
                  <a:lnTo>
                    <a:pt x="620" y="587"/>
                  </a:lnTo>
                  <a:lnTo>
                    <a:pt x="631" y="638"/>
                  </a:lnTo>
                  <a:lnTo>
                    <a:pt x="646" y="686"/>
                  </a:lnTo>
                  <a:lnTo>
                    <a:pt x="659" y="720"/>
                  </a:lnTo>
                  <a:lnTo>
                    <a:pt x="666" y="731"/>
                  </a:lnTo>
                  <a:lnTo>
                    <a:pt x="675" y="739"/>
                  </a:lnTo>
                  <a:lnTo>
                    <a:pt x="684" y="742"/>
                  </a:lnTo>
                  <a:lnTo>
                    <a:pt x="695" y="744"/>
                  </a:lnTo>
                  <a:lnTo>
                    <a:pt x="706" y="746"/>
                  </a:lnTo>
                  <a:lnTo>
                    <a:pt x="717" y="750"/>
                  </a:lnTo>
                  <a:lnTo>
                    <a:pt x="728" y="755"/>
                  </a:lnTo>
                  <a:lnTo>
                    <a:pt x="735" y="764"/>
                  </a:lnTo>
                  <a:lnTo>
                    <a:pt x="744" y="775"/>
                  </a:lnTo>
                  <a:lnTo>
                    <a:pt x="754" y="784"/>
                  </a:lnTo>
                  <a:lnTo>
                    <a:pt x="763" y="793"/>
                  </a:lnTo>
                  <a:lnTo>
                    <a:pt x="774" y="799"/>
                  </a:lnTo>
                  <a:lnTo>
                    <a:pt x="781" y="806"/>
                  </a:lnTo>
                  <a:lnTo>
                    <a:pt x="788" y="810"/>
                  </a:lnTo>
                  <a:lnTo>
                    <a:pt x="794" y="812"/>
                  </a:lnTo>
                  <a:lnTo>
                    <a:pt x="795" y="813"/>
                  </a:lnTo>
                  <a:lnTo>
                    <a:pt x="797" y="815"/>
                  </a:lnTo>
                  <a:lnTo>
                    <a:pt x="799" y="819"/>
                  </a:lnTo>
                  <a:lnTo>
                    <a:pt x="805" y="823"/>
                  </a:lnTo>
                  <a:lnTo>
                    <a:pt x="814" y="830"/>
                  </a:lnTo>
                  <a:lnTo>
                    <a:pt x="823" y="835"/>
                  </a:lnTo>
                  <a:lnTo>
                    <a:pt x="834" y="843"/>
                  </a:lnTo>
                  <a:lnTo>
                    <a:pt x="848" y="848"/>
                  </a:lnTo>
                  <a:lnTo>
                    <a:pt x="863" y="852"/>
                  </a:lnTo>
                  <a:lnTo>
                    <a:pt x="878" y="855"/>
                  </a:lnTo>
                  <a:lnTo>
                    <a:pt x="890" y="857"/>
                  </a:lnTo>
                  <a:lnTo>
                    <a:pt x="901" y="859"/>
                  </a:lnTo>
                  <a:lnTo>
                    <a:pt x="910" y="859"/>
                  </a:lnTo>
                  <a:lnTo>
                    <a:pt x="919" y="859"/>
                  </a:lnTo>
                  <a:lnTo>
                    <a:pt x="927" y="857"/>
                  </a:lnTo>
                  <a:lnTo>
                    <a:pt x="934" y="857"/>
                  </a:lnTo>
                  <a:lnTo>
                    <a:pt x="941" y="857"/>
                  </a:lnTo>
                  <a:lnTo>
                    <a:pt x="950" y="857"/>
                  </a:lnTo>
                  <a:lnTo>
                    <a:pt x="965" y="855"/>
                  </a:lnTo>
                  <a:lnTo>
                    <a:pt x="981" y="854"/>
                  </a:lnTo>
                  <a:lnTo>
                    <a:pt x="1000" y="850"/>
                  </a:lnTo>
                  <a:lnTo>
                    <a:pt x="1016" y="844"/>
                  </a:lnTo>
                  <a:lnTo>
                    <a:pt x="1031" y="839"/>
                  </a:lnTo>
                  <a:lnTo>
                    <a:pt x="1040" y="832"/>
                  </a:lnTo>
                  <a:lnTo>
                    <a:pt x="1043" y="823"/>
                  </a:lnTo>
                  <a:lnTo>
                    <a:pt x="1038" y="810"/>
                  </a:lnTo>
                  <a:lnTo>
                    <a:pt x="1020" y="788"/>
                  </a:lnTo>
                  <a:lnTo>
                    <a:pt x="996" y="762"/>
                  </a:lnTo>
                  <a:lnTo>
                    <a:pt x="967" y="733"/>
                  </a:lnTo>
                  <a:lnTo>
                    <a:pt x="938" y="704"/>
                  </a:lnTo>
                  <a:lnTo>
                    <a:pt x="910" y="677"/>
                  </a:lnTo>
                  <a:lnTo>
                    <a:pt x="887" y="651"/>
                  </a:lnTo>
                  <a:lnTo>
                    <a:pt x="872" y="633"/>
                  </a:lnTo>
                  <a:lnTo>
                    <a:pt x="859" y="613"/>
                  </a:lnTo>
                  <a:lnTo>
                    <a:pt x="843" y="587"/>
                  </a:lnTo>
                  <a:lnTo>
                    <a:pt x="823" y="555"/>
                  </a:lnTo>
                  <a:lnTo>
                    <a:pt x="801" y="520"/>
                  </a:lnTo>
                  <a:lnTo>
                    <a:pt x="779" y="485"/>
                  </a:lnTo>
                  <a:lnTo>
                    <a:pt x="759" y="452"/>
                  </a:lnTo>
                  <a:lnTo>
                    <a:pt x="744" y="427"/>
                  </a:lnTo>
                  <a:lnTo>
                    <a:pt x="735" y="409"/>
                  </a:lnTo>
                  <a:lnTo>
                    <a:pt x="728" y="394"/>
                  </a:lnTo>
                  <a:lnTo>
                    <a:pt x="717" y="378"/>
                  </a:lnTo>
                  <a:lnTo>
                    <a:pt x="704" y="358"/>
                  </a:lnTo>
                  <a:lnTo>
                    <a:pt x="692" y="339"/>
                  </a:lnTo>
                  <a:lnTo>
                    <a:pt x="677" y="319"/>
                  </a:lnTo>
                  <a:lnTo>
                    <a:pt x="666" y="303"/>
                  </a:lnTo>
                  <a:lnTo>
                    <a:pt x="657" y="288"/>
                  </a:lnTo>
                  <a:lnTo>
                    <a:pt x="653" y="277"/>
                  </a:lnTo>
                  <a:lnTo>
                    <a:pt x="648" y="248"/>
                  </a:lnTo>
                  <a:lnTo>
                    <a:pt x="639" y="208"/>
                  </a:lnTo>
                  <a:lnTo>
                    <a:pt x="633" y="170"/>
                  </a:lnTo>
                  <a:lnTo>
                    <a:pt x="630" y="146"/>
                  </a:lnTo>
                  <a:lnTo>
                    <a:pt x="628" y="130"/>
                  </a:lnTo>
                  <a:lnTo>
                    <a:pt x="619" y="108"/>
                  </a:lnTo>
                  <a:lnTo>
                    <a:pt x="604" y="81"/>
                  </a:lnTo>
                  <a:lnTo>
                    <a:pt x="580" y="53"/>
                  </a:lnTo>
                  <a:lnTo>
                    <a:pt x="566" y="40"/>
                  </a:lnTo>
                  <a:lnTo>
                    <a:pt x="549" y="31"/>
                  </a:lnTo>
                  <a:lnTo>
                    <a:pt x="535" y="22"/>
                  </a:lnTo>
                  <a:lnTo>
                    <a:pt x="518" y="15"/>
                  </a:lnTo>
                  <a:lnTo>
                    <a:pt x="504" y="9"/>
                  </a:lnTo>
                  <a:lnTo>
                    <a:pt x="489" y="4"/>
                  </a:lnTo>
                  <a:lnTo>
                    <a:pt x="475" y="2"/>
                  </a:lnTo>
                  <a:lnTo>
                    <a:pt x="464" y="0"/>
                  </a:lnTo>
                  <a:lnTo>
                    <a:pt x="436" y="0"/>
                  </a:lnTo>
                  <a:lnTo>
                    <a:pt x="409" y="2"/>
                  </a:lnTo>
                  <a:lnTo>
                    <a:pt x="383" y="6"/>
                  </a:lnTo>
                  <a:lnTo>
                    <a:pt x="361" y="9"/>
                  </a:lnTo>
                  <a:lnTo>
                    <a:pt x="341" y="15"/>
                  </a:lnTo>
                  <a:lnTo>
                    <a:pt x="325" y="20"/>
                  </a:lnTo>
                  <a:lnTo>
                    <a:pt x="316" y="22"/>
                  </a:lnTo>
                  <a:lnTo>
                    <a:pt x="312" y="24"/>
                  </a:lnTo>
                  <a:close/>
                </a:path>
              </a:pathLst>
            </a:custGeom>
            <a:solidFill>
              <a:srgbClr val="BA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712"/>
            <p:cNvSpPr>
              <a:spLocks/>
            </p:cNvSpPr>
            <p:nvPr/>
          </p:nvSpPr>
          <p:spPr bwMode="auto">
            <a:xfrm>
              <a:off x="2008" y="2661"/>
              <a:ext cx="39" cy="36"/>
            </a:xfrm>
            <a:custGeom>
              <a:avLst/>
              <a:gdLst>
                <a:gd name="T0" fmla="*/ 38 w 78"/>
                <a:gd name="T1" fmla="*/ 72 h 72"/>
                <a:gd name="T2" fmla="*/ 54 w 78"/>
                <a:gd name="T3" fmla="*/ 69 h 72"/>
                <a:gd name="T4" fmla="*/ 67 w 78"/>
                <a:gd name="T5" fmla="*/ 62 h 72"/>
                <a:gd name="T6" fmla="*/ 74 w 78"/>
                <a:gd name="T7" fmla="*/ 51 h 72"/>
                <a:gd name="T8" fmla="*/ 78 w 78"/>
                <a:gd name="T9" fmla="*/ 36 h 72"/>
                <a:gd name="T10" fmla="*/ 74 w 78"/>
                <a:gd name="T11" fmla="*/ 21 h 72"/>
                <a:gd name="T12" fmla="*/ 67 w 78"/>
                <a:gd name="T13" fmla="*/ 10 h 72"/>
                <a:gd name="T14" fmla="*/ 54 w 78"/>
                <a:gd name="T15" fmla="*/ 3 h 72"/>
                <a:gd name="T16" fmla="*/ 38 w 78"/>
                <a:gd name="T17" fmla="*/ 0 h 72"/>
                <a:gd name="T18" fmla="*/ 23 w 78"/>
                <a:gd name="T19" fmla="*/ 3 h 72"/>
                <a:gd name="T20" fmla="*/ 11 w 78"/>
                <a:gd name="T21" fmla="*/ 10 h 72"/>
                <a:gd name="T22" fmla="*/ 3 w 78"/>
                <a:gd name="T23" fmla="*/ 21 h 72"/>
                <a:gd name="T24" fmla="*/ 0 w 78"/>
                <a:gd name="T25" fmla="*/ 36 h 72"/>
                <a:gd name="T26" fmla="*/ 3 w 78"/>
                <a:gd name="T27" fmla="*/ 51 h 72"/>
                <a:gd name="T28" fmla="*/ 11 w 78"/>
                <a:gd name="T29" fmla="*/ 62 h 72"/>
                <a:gd name="T30" fmla="*/ 23 w 78"/>
                <a:gd name="T31" fmla="*/ 69 h 72"/>
                <a:gd name="T32" fmla="*/ 38 w 78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72">
                  <a:moveTo>
                    <a:pt x="38" y="72"/>
                  </a:moveTo>
                  <a:lnTo>
                    <a:pt x="54" y="69"/>
                  </a:lnTo>
                  <a:lnTo>
                    <a:pt x="67" y="62"/>
                  </a:lnTo>
                  <a:lnTo>
                    <a:pt x="74" y="51"/>
                  </a:lnTo>
                  <a:lnTo>
                    <a:pt x="78" y="36"/>
                  </a:lnTo>
                  <a:lnTo>
                    <a:pt x="74" y="21"/>
                  </a:lnTo>
                  <a:lnTo>
                    <a:pt x="67" y="10"/>
                  </a:lnTo>
                  <a:lnTo>
                    <a:pt x="54" y="3"/>
                  </a:lnTo>
                  <a:lnTo>
                    <a:pt x="38" y="0"/>
                  </a:lnTo>
                  <a:lnTo>
                    <a:pt x="23" y="3"/>
                  </a:lnTo>
                  <a:lnTo>
                    <a:pt x="11" y="10"/>
                  </a:lnTo>
                  <a:lnTo>
                    <a:pt x="3" y="21"/>
                  </a:lnTo>
                  <a:lnTo>
                    <a:pt x="0" y="36"/>
                  </a:lnTo>
                  <a:lnTo>
                    <a:pt x="3" y="51"/>
                  </a:lnTo>
                  <a:lnTo>
                    <a:pt x="11" y="62"/>
                  </a:lnTo>
                  <a:lnTo>
                    <a:pt x="23" y="69"/>
                  </a:lnTo>
                  <a:lnTo>
                    <a:pt x="38" y="7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713"/>
            <p:cNvSpPr>
              <a:spLocks/>
            </p:cNvSpPr>
            <p:nvPr/>
          </p:nvSpPr>
          <p:spPr bwMode="auto">
            <a:xfrm>
              <a:off x="2029" y="2813"/>
              <a:ext cx="41" cy="41"/>
            </a:xfrm>
            <a:custGeom>
              <a:avLst/>
              <a:gdLst>
                <a:gd name="T0" fmla="*/ 40 w 82"/>
                <a:gd name="T1" fmla="*/ 82 h 82"/>
                <a:gd name="T2" fmla="*/ 56 w 82"/>
                <a:gd name="T3" fmla="*/ 78 h 82"/>
                <a:gd name="T4" fmla="*/ 69 w 82"/>
                <a:gd name="T5" fmla="*/ 69 h 82"/>
                <a:gd name="T6" fmla="*/ 78 w 82"/>
                <a:gd name="T7" fmla="*/ 57 h 82"/>
                <a:gd name="T8" fmla="*/ 82 w 82"/>
                <a:gd name="T9" fmla="*/ 40 h 82"/>
                <a:gd name="T10" fmla="*/ 78 w 82"/>
                <a:gd name="T11" fmla="*/ 24 h 82"/>
                <a:gd name="T12" fmla="*/ 69 w 82"/>
                <a:gd name="T13" fmla="*/ 11 h 82"/>
                <a:gd name="T14" fmla="*/ 56 w 82"/>
                <a:gd name="T15" fmla="*/ 4 h 82"/>
                <a:gd name="T16" fmla="*/ 40 w 82"/>
                <a:gd name="T17" fmla="*/ 0 h 82"/>
                <a:gd name="T18" fmla="*/ 25 w 82"/>
                <a:gd name="T19" fmla="*/ 4 h 82"/>
                <a:gd name="T20" fmla="*/ 12 w 82"/>
                <a:gd name="T21" fmla="*/ 11 h 82"/>
                <a:gd name="T22" fmla="*/ 3 w 82"/>
                <a:gd name="T23" fmla="*/ 24 h 82"/>
                <a:gd name="T24" fmla="*/ 0 w 82"/>
                <a:gd name="T25" fmla="*/ 40 h 82"/>
                <a:gd name="T26" fmla="*/ 3 w 82"/>
                <a:gd name="T27" fmla="*/ 57 h 82"/>
                <a:gd name="T28" fmla="*/ 12 w 82"/>
                <a:gd name="T29" fmla="*/ 69 h 82"/>
                <a:gd name="T30" fmla="*/ 25 w 82"/>
                <a:gd name="T31" fmla="*/ 78 h 82"/>
                <a:gd name="T32" fmla="*/ 40 w 82"/>
                <a:gd name="T3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82">
                  <a:moveTo>
                    <a:pt x="40" y="82"/>
                  </a:moveTo>
                  <a:lnTo>
                    <a:pt x="56" y="78"/>
                  </a:lnTo>
                  <a:lnTo>
                    <a:pt x="69" y="69"/>
                  </a:lnTo>
                  <a:lnTo>
                    <a:pt x="78" y="57"/>
                  </a:lnTo>
                  <a:lnTo>
                    <a:pt x="82" y="40"/>
                  </a:lnTo>
                  <a:lnTo>
                    <a:pt x="78" y="24"/>
                  </a:lnTo>
                  <a:lnTo>
                    <a:pt x="69" y="11"/>
                  </a:lnTo>
                  <a:lnTo>
                    <a:pt x="56" y="4"/>
                  </a:lnTo>
                  <a:lnTo>
                    <a:pt x="40" y="0"/>
                  </a:lnTo>
                  <a:lnTo>
                    <a:pt x="25" y="4"/>
                  </a:lnTo>
                  <a:lnTo>
                    <a:pt x="12" y="11"/>
                  </a:lnTo>
                  <a:lnTo>
                    <a:pt x="3" y="24"/>
                  </a:lnTo>
                  <a:lnTo>
                    <a:pt x="0" y="40"/>
                  </a:lnTo>
                  <a:lnTo>
                    <a:pt x="3" y="57"/>
                  </a:lnTo>
                  <a:lnTo>
                    <a:pt x="12" y="69"/>
                  </a:lnTo>
                  <a:lnTo>
                    <a:pt x="25" y="78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714"/>
            <p:cNvSpPr>
              <a:spLocks/>
            </p:cNvSpPr>
            <p:nvPr/>
          </p:nvSpPr>
          <p:spPr bwMode="auto">
            <a:xfrm>
              <a:off x="2097" y="1690"/>
              <a:ext cx="87" cy="64"/>
            </a:xfrm>
            <a:custGeom>
              <a:avLst/>
              <a:gdLst>
                <a:gd name="T0" fmla="*/ 174 w 174"/>
                <a:gd name="T1" fmla="*/ 113 h 128"/>
                <a:gd name="T2" fmla="*/ 170 w 174"/>
                <a:gd name="T3" fmla="*/ 102 h 128"/>
                <a:gd name="T4" fmla="*/ 163 w 174"/>
                <a:gd name="T5" fmla="*/ 80 h 128"/>
                <a:gd name="T6" fmla="*/ 155 w 174"/>
                <a:gd name="T7" fmla="*/ 58 h 128"/>
                <a:gd name="T8" fmla="*/ 152 w 174"/>
                <a:gd name="T9" fmla="*/ 47 h 128"/>
                <a:gd name="T10" fmla="*/ 144 w 174"/>
                <a:gd name="T11" fmla="*/ 38 h 128"/>
                <a:gd name="T12" fmla="*/ 130 w 174"/>
                <a:gd name="T13" fmla="*/ 27 h 128"/>
                <a:gd name="T14" fmla="*/ 115 w 174"/>
                <a:gd name="T15" fmla="*/ 16 h 128"/>
                <a:gd name="T16" fmla="*/ 110 w 174"/>
                <a:gd name="T17" fmla="*/ 13 h 128"/>
                <a:gd name="T18" fmla="*/ 48 w 174"/>
                <a:gd name="T19" fmla="*/ 0 h 128"/>
                <a:gd name="T20" fmla="*/ 22 w 174"/>
                <a:gd name="T21" fmla="*/ 9 h 128"/>
                <a:gd name="T22" fmla="*/ 0 w 174"/>
                <a:gd name="T23" fmla="*/ 24 h 128"/>
                <a:gd name="T24" fmla="*/ 0 w 174"/>
                <a:gd name="T25" fmla="*/ 29 h 128"/>
                <a:gd name="T26" fmla="*/ 4 w 174"/>
                <a:gd name="T27" fmla="*/ 42 h 128"/>
                <a:gd name="T28" fmla="*/ 8 w 174"/>
                <a:gd name="T29" fmla="*/ 58 h 128"/>
                <a:gd name="T30" fmla="*/ 13 w 174"/>
                <a:gd name="T31" fmla="*/ 71 h 128"/>
                <a:gd name="T32" fmla="*/ 19 w 174"/>
                <a:gd name="T33" fmla="*/ 80 h 128"/>
                <a:gd name="T34" fmla="*/ 22 w 174"/>
                <a:gd name="T35" fmla="*/ 89 h 128"/>
                <a:gd name="T36" fmla="*/ 30 w 174"/>
                <a:gd name="T37" fmla="*/ 95 h 128"/>
                <a:gd name="T38" fmla="*/ 42 w 174"/>
                <a:gd name="T39" fmla="*/ 102 h 128"/>
                <a:gd name="T40" fmla="*/ 57 w 174"/>
                <a:gd name="T41" fmla="*/ 109 h 128"/>
                <a:gd name="T42" fmla="*/ 66 w 174"/>
                <a:gd name="T43" fmla="*/ 115 h 128"/>
                <a:gd name="T44" fmla="*/ 75 w 174"/>
                <a:gd name="T45" fmla="*/ 118 h 128"/>
                <a:gd name="T46" fmla="*/ 84 w 174"/>
                <a:gd name="T47" fmla="*/ 120 h 128"/>
                <a:gd name="T48" fmla="*/ 90 w 174"/>
                <a:gd name="T49" fmla="*/ 120 h 128"/>
                <a:gd name="T50" fmla="*/ 97 w 174"/>
                <a:gd name="T51" fmla="*/ 122 h 128"/>
                <a:gd name="T52" fmla="*/ 102 w 174"/>
                <a:gd name="T53" fmla="*/ 124 h 128"/>
                <a:gd name="T54" fmla="*/ 110 w 174"/>
                <a:gd name="T55" fmla="*/ 126 h 128"/>
                <a:gd name="T56" fmla="*/ 117 w 174"/>
                <a:gd name="T57" fmla="*/ 126 h 128"/>
                <a:gd name="T58" fmla="*/ 126 w 174"/>
                <a:gd name="T59" fmla="*/ 128 h 128"/>
                <a:gd name="T60" fmla="*/ 133 w 174"/>
                <a:gd name="T61" fmla="*/ 126 h 128"/>
                <a:gd name="T62" fmla="*/ 141 w 174"/>
                <a:gd name="T63" fmla="*/ 126 h 128"/>
                <a:gd name="T64" fmla="*/ 153 w 174"/>
                <a:gd name="T65" fmla="*/ 122 h 128"/>
                <a:gd name="T66" fmla="*/ 164 w 174"/>
                <a:gd name="T67" fmla="*/ 117 h 128"/>
                <a:gd name="T68" fmla="*/ 172 w 174"/>
                <a:gd name="T69" fmla="*/ 115 h 128"/>
                <a:gd name="T70" fmla="*/ 174 w 174"/>
                <a:gd name="T71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128">
                  <a:moveTo>
                    <a:pt x="174" y="113"/>
                  </a:moveTo>
                  <a:lnTo>
                    <a:pt x="170" y="102"/>
                  </a:lnTo>
                  <a:lnTo>
                    <a:pt x="163" y="80"/>
                  </a:lnTo>
                  <a:lnTo>
                    <a:pt x="155" y="58"/>
                  </a:lnTo>
                  <a:lnTo>
                    <a:pt x="152" y="47"/>
                  </a:lnTo>
                  <a:lnTo>
                    <a:pt x="144" y="38"/>
                  </a:lnTo>
                  <a:lnTo>
                    <a:pt x="130" y="27"/>
                  </a:lnTo>
                  <a:lnTo>
                    <a:pt x="115" y="16"/>
                  </a:lnTo>
                  <a:lnTo>
                    <a:pt x="110" y="13"/>
                  </a:lnTo>
                  <a:lnTo>
                    <a:pt x="48" y="0"/>
                  </a:lnTo>
                  <a:lnTo>
                    <a:pt x="22" y="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4" y="42"/>
                  </a:lnTo>
                  <a:lnTo>
                    <a:pt x="8" y="58"/>
                  </a:lnTo>
                  <a:lnTo>
                    <a:pt x="13" y="71"/>
                  </a:lnTo>
                  <a:lnTo>
                    <a:pt x="19" y="80"/>
                  </a:lnTo>
                  <a:lnTo>
                    <a:pt x="22" y="89"/>
                  </a:lnTo>
                  <a:lnTo>
                    <a:pt x="30" y="95"/>
                  </a:lnTo>
                  <a:lnTo>
                    <a:pt x="42" y="102"/>
                  </a:lnTo>
                  <a:lnTo>
                    <a:pt x="57" y="109"/>
                  </a:lnTo>
                  <a:lnTo>
                    <a:pt x="66" y="115"/>
                  </a:lnTo>
                  <a:lnTo>
                    <a:pt x="75" y="118"/>
                  </a:lnTo>
                  <a:lnTo>
                    <a:pt x="84" y="120"/>
                  </a:lnTo>
                  <a:lnTo>
                    <a:pt x="90" y="120"/>
                  </a:lnTo>
                  <a:lnTo>
                    <a:pt x="97" y="122"/>
                  </a:lnTo>
                  <a:lnTo>
                    <a:pt x="102" y="124"/>
                  </a:lnTo>
                  <a:lnTo>
                    <a:pt x="110" y="126"/>
                  </a:lnTo>
                  <a:lnTo>
                    <a:pt x="117" y="126"/>
                  </a:lnTo>
                  <a:lnTo>
                    <a:pt x="126" y="128"/>
                  </a:lnTo>
                  <a:lnTo>
                    <a:pt x="133" y="126"/>
                  </a:lnTo>
                  <a:lnTo>
                    <a:pt x="141" y="126"/>
                  </a:lnTo>
                  <a:lnTo>
                    <a:pt x="153" y="122"/>
                  </a:lnTo>
                  <a:lnTo>
                    <a:pt x="164" y="117"/>
                  </a:lnTo>
                  <a:lnTo>
                    <a:pt x="172" y="115"/>
                  </a:lnTo>
                  <a:lnTo>
                    <a:pt x="174" y="1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715"/>
            <p:cNvSpPr>
              <a:spLocks/>
            </p:cNvSpPr>
            <p:nvPr/>
          </p:nvSpPr>
          <p:spPr bwMode="auto">
            <a:xfrm>
              <a:off x="2588" y="2422"/>
              <a:ext cx="76" cy="48"/>
            </a:xfrm>
            <a:custGeom>
              <a:avLst/>
              <a:gdLst>
                <a:gd name="T0" fmla="*/ 64 w 154"/>
                <a:gd name="T1" fmla="*/ 97 h 97"/>
                <a:gd name="T2" fmla="*/ 79 w 154"/>
                <a:gd name="T3" fmla="*/ 97 h 97"/>
                <a:gd name="T4" fmla="*/ 93 w 154"/>
                <a:gd name="T5" fmla="*/ 95 h 97"/>
                <a:gd name="T6" fmla="*/ 108 w 154"/>
                <a:gd name="T7" fmla="*/ 93 h 97"/>
                <a:gd name="T8" fmla="*/ 123 w 154"/>
                <a:gd name="T9" fmla="*/ 91 h 97"/>
                <a:gd name="T10" fmla="*/ 135 w 154"/>
                <a:gd name="T11" fmla="*/ 87 h 97"/>
                <a:gd name="T12" fmla="*/ 144 w 154"/>
                <a:gd name="T13" fmla="*/ 82 h 97"/>
                <a:gd name="T14" fmla="*/ 152 w 154"/>
                <a:gd name="T15" fmla="*/ 75 h 97"/>
                <a:gd name="T16" fmla="*/ 154 w 154"/>
                <a:gd name="T17" fmla="*/ 66 h 97"/>
                <a:gd name="T18" fmla="*/ 152 w 154"/>
                <a:gd name="T19" fmla="*/ 55 h 97"/>
                <a:gd name="T20" fmla="*/ 144 w 154"/>
                <a:gd name="T21" fmla="*/ 44 h 97"/>
                <a:gd name="T22" fmla="*/ 135 w 154"/>
                <a:gd name="T23" fmla="*/ 33 h 97"/>
                <a:gd name="T24" fmla="*/ 123 w 154"/>
                <a:gd name="T25" fmla="*/ 22 h 97"/>
                <a:gd name="T26" fmla="*/ 108 w 154"/>
                <a:gd name="T27" fmla="*/ 13 h 97"/>
                <a:gd name="T28" fmla="*/ 93 w 154"/>
                <a:gd name="T29" fmla="*/ 7 h 97"/>
                <a:gd name="T30" fmla="*/ 79 w 154"/>
                <a:gd name="T31" fmla="*/ 2 h 97"/>
                <a:gd name="T32" fmla="*/ 64 w 154"/>
                <a:gd name="T33" fmla="*/ 0 h 97"/>
                <a:gd name="T34" fmla="*/ 51 w 154"/>
                <a:gd name="T35" fmla="*/ 2 h 97"/>
                <a:gd name="T36" fmla="*/ 40 w 154"/>
                <a:gd name="T37" fmla="*/ 4 h 97"/>
                <a:gd name="T38" fmla="*/ 30 w 154"/>
                <a:gd name="T39" fmla="*/ 9 h 97"/>
                <a:gd name="T40" fmla="*/ 19 w 154"/>
                <a:gd name="T41" fmla="*/ 14 h 97"/>
                <a:gd name="T42" fmla="*/ 11 w 154"/>
                <a:gd name="T43" fmla="*/ 22 h 97"/>
                <a:gd name="T44" fmla="*/ 6 w 154"/>
                <a:gd name="T45" fmla="*/ 29 h 97"/>
                <a:gd name="T46" fmla="*/ 2 w 154"/>
                <a:gd name="T47" fmla="*/ 40 h 97"/>
                <a:gd name="T48" fmla="*/ 0 w 154"/>
                <a:gd name="T49" fmla="*/ 49 h 97"/>
                <a:gd name="T50" fmla="*/ 2 w 154"/>
                <a:gd name="T51" fmla="*/ 58 h 97"/>
                <a:gd name="T52" fmla="*/ 6 w 154"/>
                <a:gd name="T53" fmla="*/ 67 h 97"/>
                <a:gd name="T54" fmla="*/ 11 w 154"/>
                <a:gd name="T55" fmla="*/ 76 h 97"/>
                <a:gd name="T56" fmla="*/ 19 w 154"/>
                <a:gd name="T57" fmla="*/ 84 h 97"/>
                <a:gd name="T58" fmla="*/ 30 w 154"/>
                <a:gd name="T59" fmla="*/ 89 h 97"/>
                <a:gd name="T60" fmla="*/ 40 w 154"/>
                <a:gd name="T61" fmla="*/ 93 h 97"/>
                <a:gd name="T62" fmla="*/ 51 w 154"/>
                <a:gd name="T63" fmla="*/ 95 h 97"/>
                <a:gd name="T64" fmla="*/ 64 w 154"/>
                <a:gd name="T6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97">
                  <a:moveTo>
                    <a:pt x="64" y="97"/>
                  </a:moveTo>
                  <a:lnTo>
                    <a:pt x="79" y="97"/>
                  </a:lnTo>
                  <a:lnTo>
                    <a:pt x="93" y="95"/>
                  </a:lnTo>
                  <a:lnTo>
                    <a:pt x="108" y="93"/>
                  </a:lnTo>
                  <a:lnTo>
                    <a:pt x="123" y="91"/>
                  </a:lnTo>
                  <a:lnTo>
                    <a:pt x="135" y="87"/>
                  </a:lnTo>
                  <a:lnTo>
                    <a:pt x="144" y="82"/>
                  </a:lnTo>
                  <a:lnTo>
                    <a:pt x="152" y="75"/>
                  </a:lnTo>
                  <a:lnTo>
                    <a:pt x="154" y="66"/>
                  </a:lnTo>
                  <a:lnTo>
                    <a:pt x="152" y="55"/>
                  </a:lnTo>
                  <a:lnTo>
                    <a:pt x="144" y="44"/>
                  </a:lnTo>
                  <a:lnTo>
                    <a:pt x="135" y="33"/>
                  </a:lnTo>
                  <a:lnTo>
                    <a:pt x="123" y="22"/>
                  </a:lnTo>
                  <a:lnTo>
                    <a:pt x="108" y="13"/>
                  </a:lnTo>
                  <a:lnTo>
                    <a:pt x="93" y="7"/>
                  </a:lnTo>
                  <a:lnTo>
                    <a:pt x="79" y="2"/>
                  </a:lnTo>
                  <a:lnTo>
                    <a:pt x="64" y="0"/>
                  </a:lnTo>
                  <a:lnTo>
                    <a:pt x="51" y="2"/>
                  </a:lnTo>
                  <a:lnTo>
                    <a:pt x="40" y="4"/>
                  </a:lnTo>
                  <a:lnTo>
                    <a:pt x="30" y="9"/>
                  </a:lnTo>
                  <a:lnTo>
                    <a:pt x="19" y="14"/>
                  </a:lnTo>
                  <a:lnTo>
                    <a:pt x="11" y="22"/>
                  </a:lnTo>
                  <a:lnTo>
                    <a:pt x="6" y="29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8"/>
                  </a:lnTo>
                  <a:lnTo>
                    <a:pt x="6" y="67"/>
                  </a:lnTo>
                  <a:lnTo>
                    <a:pt x="11" y="76"/>
                  </a:lnTo>
                  <a:lnTo>
                    <a:pt x="19" y="84"/>
                  </a:lnTo>
                  <a:lnTo>
                    <a:pt x="30" y="89"/>
                  </a:lnTo>
                  <a:lnTo>
                    <a:pt x="40" y="93"/>
                  </a:lnTo>
                  <a:lnTo>
                    <a:pt x="51" y="95"/>
                  </a:lnTo>
                  <a:lnTo>
                    <a:pt x="64" y="97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716"/>
            <p:cNvSpPr>
              <a:spLocks/>
            </p:cNvSpPr>
            <p:nvPr/>
          </p:nvSpPr>
          <p:spPr bwMode="auto">
            <a:xfrm>
              <a:off x="2526" y="2456"/>
              <a:ext cx="150" cy="39"/>
            </a:xfrm>
            <a:custGeom>
              <a:avLst/>
              <a:gdLst>
                <a:gd name="T0" fmla="*/ 154 w 301"/>
                <a:gd name="T1" fmla="*/ 79 h 79"/>
                <a:gd name="T2" fmla="*/ 183 w 301"/>
                <a:gd name="T3" fmla="*/ 79 h 79"/>
                <a:gd name="T4" fmla="*/ 212 w 301"/>
                <a:gd name="T5" fmla="*/ 75 h 79"/>
                <a:gd name="T6" fmla="*/ 236 w 301"/>
                <a:gd name="T7" fmla="*/ 71 h 79"/>
                <a:gd name="T8" fmla="*/ 257 w 301"/>
                <a:gd name="T9" fmla="*/ 66 h 79"/>
                <a:gd name="T10" fmla="*/ 276 w 301"/>
                <a:gd name="T11" fmla="*/ 61 h 79"/>
                <a:gd name="T12" fmla="*/ 290 w 301"/>
                <a:gd name="T13" fmla="*/ 53 h 79"/>
                <a:gd name="T14" fmla="*/ 298 w 301"/>
                <a:gd name="T15" fmla="*/ 46 h 79"/>
                <a:gd name="T16" fmla="*/ 301 w 301"/>
                <a:gd name="T17" fmla="*/ 39 h 79"/>
                <a:gd name="T18" fmla="*/ 298 w 301"/>
                <a:gd name="T19" fmla="*/ 31 h 79"/>
                <a:gd name="T20" fmla="*/ 290 w 301"/>
                <a:gd name="T21" fmla="*/ 24 h 79"/>
                <a:gd name="T22" fmla="*/ 276 w 301"/>
                <a:gd name="T23" fmla="*/ 17 h 79"/>
                <a:gd name="T24" fmla="*/ 257 w 301"/>
                <a:gd name="T25" fmla="*/ 11 h 79"/>
                <a:gd name="T26" fmla="*/ 236 w 301"/>
                <a:gd name="T27" fmla="*/ 6 h 79"/>
                <a:gd name="T28" fmla="*/ 212 w 301"/>
                <a:gd name="T29" fmla="*/ 4 h 79"/>
                <a:gd name="T30" fmla="*/ 183 w 301"/>
                <a:gd name="T31" fmla="*/ 0 h 79"/>
                <a:gd name="T32" fmla="*/ 154 w 301"/>
                <a:gd name="T33" fmla="*/ 0 h 79"/>
                <a:gd name="T34" fmla="*/ 124 w 301"/>
                <a:gd name="T35" fmla="*/ 2 h 79"/>
                <a:gd name="T36" fmla="*/ 95 w 301"/>
                <a:gd name="T37" fmla="*/ 6 h 79"/>
                <a:gd name="T38" fmla="*/ 70 w 301"/>
                <a:gd name="T39" fmla="*/ 9 h 79"/>
                <a:gd name="T40" fmla="*/ 48 w 301"/>
                <a:gd name="T41" fmla="*/ 17 h 79"/>
                <a:gd name="T42" fmla="*/ 28 w 301"/>
                <a:gd name="T43" fmla="*/ 24 h 79"/>
                <a:gd name="T44" fmla="*/ 13 w 301"/>
                <a:gd name="T45" fmla="*/ 31 h 79"/>
                <a:gd name="T46" fmla="*/ 4 w 301"/>
                <a:gd name="T47" fmla="*/ 40 h 79"/>
                <a:gd name="T48" fmla="*/ 0 w 301"/>
                <a:gd name="T49" fmla="*/ 48 h 79"/>
                <a:gd name="T50" fmla="*/ 4 w 301"/>
                <a:gd name="T51" fmla="*/ 55 h 79"/>
                <a:gd name="T52" fmla="*/ 13 w 301"/>
                <a:gd name="T53" fmla="*/ 62 h 79"/>
                <a:gd name="T54" fmla="*/ 28 w 301"/>
                <a:gd name="T55" fmla="*/ 68 h 79"/>
                <a:gd name="T56" fmla="*/ 48 w 301"/>
                <a:gd name="T57" fmla="*/ 71 h 79"/>
                <a:gd name="T58" fmla="*/ 70 w 301"/>
                <a:gd name="T59" fmla="*/ 75 h 79"/>
                <a:gd name="T60" fmla="*/ 95 w 301"/>
                <a:gd name="T61" fmla="*/ 77 h 79"/>
                <a:gd name="T62" fmla="*/ 124 w 301"/>
                <a:gd name="T63" fmla="*/ 79 h 79"/>
                <a:gd name="T64" fmla="*/ 154 w 301"/>
                <a:gd name="T6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1" h="79">
                  <a:moveTo>
                    <a:pt x="154" y="79"/>
                  </a:moveTo>
                  <a:lnTo>
                    <a:pt x="183" y="79"/>
                  </a:lnTo>
                  <a:lnTo>
                    <a:pt x="212" y="75"/>
                  </a:lnTo>
                  <a:lnTo>
                    <a:pt x="236" y="71"/>
                  </a:lnTo>
                  <a:lnTo>
                    <a:pt x="257" y="66"/>
                  </a:lnTo>
                  <a:lnTo>
                    <a:pt x="276" y="61"/>
                  </a:lnTo>
                  <a:lnTo>
                    <a:pt x="290" y="53"/>
                  </a:lnTo>
                  <a:lnTo>
                    <a:pt x="298" y="46"/>
                  </a:lnTo>
                  <a:lnTo>
                    <a:pt x="301" y="39"/>
                  </a:lnTo>
                  <a:lnTo>
                    <a:pt x="298" y="31"/>
                  </a:lnTo>
                  <a:lnTo>
                    <a:pt x="290" y="24"/>
                  </a:lnTo>
                  <a:lnTo>
                    <a:pt x="276" y="17"/>
                  </a:lnTo>
                  <a:lnTo>
                    <a:pt x="257" y="11"/>
                  </a:lnTo>
                  <a:lnTo>
                    <a:pt x="236" y="6"/>
                  </a:lnTo>
                  <a:lnTo>
                    <a:pt x="212" y="4"/>
                  </a:lnTo>
                  <a:lnTo>
                    <a:pt x="183" y="0"/>
                  </a:lnTo>
                  <a:lnTo>
                    <a:pt x="154" y="0"/>
                  </a:lnTo>
                  <a:lnTo>
                    <a:pt x="124" y="2"/>
                  </a:lnTo>
                  <a:lnTo>
                    <a:pt x="95" y="6"/>
                  </a:lnTo>
                  <a:lnTo>
                    <a:pt x="70" y="9"/>
                  </a:lnTo>
                  <a:lnTo>
                    <a:pt x="48" y="17"/>
                  </a:lnTo>
                  <a:lnTo>
                    <a:pt x="28" y="24"/>
                  </a:lnTo>
                  <a:lnTo>
                    <a:pt x="13" y="31"/>
                  </a:lnTo>
                  <a:lnTo>
                    <a:pt x="4" y="40"/>
                  </a:lnTo>
                  <a:lnTo>
                    <a:pt x="0" y="48"/>
                  </a:lnTo>
                  <a:lnTo>
                    <a:pt x="4" y="55"/>
                  </a:lnTo>
                  <a:lnTo>
                    <a:pt x="13" y="62"/>
                  </a:lnTo>
                  <a:lnTo>
                    <a:pt x="28" y="68"/>
                  </a:lnTo>
                  <a:lnTo>
                    <a:pt x="48" y="71"/>
                  </a:lnTo>
                  <a:lnTo>
                    <a:pt x="70" y="75"/>
                  </a:lnTo>
                  <a:lnTo>
                    <a:pt x="95" y="77"/>
                  </a:lnTo>
                  <a:lnTo>
                    <a:pt x="124" y="79"/>
                  </a:lnTo>
                  <a:lnTo>
                    <a:pt x="154" y="79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717"/>
            <p:cNvSpPr>
              <a:spLocks/>
            </p:cNvSpPr>
            <p:nvPr/>
          </p:nvSpPr>
          <p:spPr bwMode="auto">
            <a:xfrm>
              <a:off x="2656" y="2445"/>
              <a:ext cx="48" cy="41"/>
            </a:xfrm>
            <a:custGeom>
              <a:avLst/>
              <a:gdLst>
                <a:gd name="T0" fmla="*/ 49 w 97"/>
                <a:gd name="T1" fmla="*/ 83 h 83"/>
                <a:gd name="T2" fmla="*/ 68 w 97"/>
                <a:gd name="T3" fmla="*/ 79 h 83"/>
                <a:gd name="T4" fmla="*/ 84 w 97"/>
                <a:gd name="T5" fmla="*/ 70 h 83"/>
                <a:gd name="T6" fmla="*/ 93 w 97"/>
                <a:gd name="T7" fmla="*/ 57 h 83"/>
                <a:gd name="T8" fmla="*/ 97 w 97"/>
                <a:gd name="T9" fmla="*/ 41 h 83"/>
                <a:gd name="T10" fmla="*/ 93 w 97"/>
                <a:gd name="T11" fmla="*/ 24 h 83"/>
                <a:gd name="T12" fmla="*/ 84 w 97"/>
                <a:gd name="T13" fmla="*/ 11 h 83"/>
                <a:gd name="T14" fmla="*/ 68 w 97"/>
                <a:gd name="T15" fmla="*/ 4 h 83"/>
                <a:gd name="T16" fmla="*/ 49 w 97"/>
                <a:gd name="T17" fmla="*/ 0 h 83"/>
                <a:gd name="T18" fmla="*/ 29 w 97"/>
                <a:gd name="T19" fmla="*/ 4 h 83"/>
                <a:gd name="T20" fmla="*/ 15 w 97"/>
                <a:gd name="T21" fmla="*/ 11 h 83"/>
                <a:gd name="T22" fmla="*/ 4 w 97"/>
                <a:gd name="T23" fmla="*/ 24 h 83"/>
                <a:gd name="T24" fmla="*/ 0 w 97"/>
                <a:gd name="T25" fmla="*/ 41 h 83"/>
                <a:gd name="T26" fmla="*/ 0 w 97"/>
                <a:gd name="T27" fmla="*/ 50 h 83"/>
                <a:gd name="T28" fmla="*/ 0 w 97"/>
                <a:gd name="T29" fmla="*/ 59 h 83"/>
                <a:gd name="T30" fmla="*/ 0 w 97"/>
                <a:gd name="T31" fmla="*/ 66 h 83"/>
                <a:gd name="T32" fmla="*/ 4 w 97"/>
                <a:gd name="T33" fmla="*/ 72 h 83"/>
                <a:gd name="T34" fmla="*/ 9 w 97"/>
                <a:gd name="T35" fmla="*/ 77 h 83"/>
                <a:gd name="T36" fmla="*/ 18 w 97"/>
                <a:gd name="T37" fmla="*/ 81 h 83"/>
                <a:gd name="T38" fmla="*/ 31 w 97"/>
                <a:gd name="T39" fmla="*/ 83 h 83"/>
                <a:gd name="T40" fmla="*/ 49 w 97"/>
                <a:gd name="T4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83">
                  <a:moveTo>
                    <a:pt x="49" y="83"/>
                  </a:moveTo>
                  <a:lnTo>
                    <a:pt x="68" y="79"/>
                  </a:lnTo>
                  <a:lnTo>
                    <a:pt x="84" y="70"/>
                  </a:lnTo>
                  <a:lnTo>
                    <a:pt x="93" y="57"/>
                  </a:lnTo>
                  <a:lnTo>
                    <a:pt x="97" y="41"/>
                  </a:lnTo>
                  <a:lnTo>
                    <a:pt x="93" y="24"/>
                  </a:lnTo>
                  <a:lnTo>
                    <a:pt x="84" y="11"/>
                  </a:lnTo>
                  <a:lnTo>
                    <a:pt x="68" y="4"/>
                  </a:lnTo>
                  <a:lnTo>
                    <a:pt x="49" y="0"/>
                  </a:lnTo>
                  <a:lnTo>
                    <a:pt x="29" y="4"/>
                  </a:lnTo>
                  <a:lnTo>
                    <a:pt x="15" y="11"/>
                  </a:lnTo>
                  <a:lnTo>
                    <a:pt x="4" y="24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4" y="72"/>
                  </a:lnTo>
                  <a:lnTo>
                    <a:pt x="9" y="77"/>
                  </a:lnTo>
                  <a:lnTo>
                    <a:pt x="18" y="81"/>
                  </a:lnTo>
                  <a:lnTo>
                    <a:pt x="31" y="83"/>
                  </a:lnTo>
                  <a:lnTo>
                    <a:pt x="49" y="83"/>
                  </a:lnTo>
                  <a:close/>
                </a:path>
              </a:pathLst>
            </a:custGeom>
            <a:solidFill>
              <a:srgbClr val="FFE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718"/>
            <p:cNvSpPr>
              <a:spLocks/>
            </p:cNvSpPr>
            <p:nvPr/>
          </p:nvSpPr>
          <p:spPr bwMode="auto">
            <a:xfrm>
              <a:off x="2485" y="2453"/>
              <a:ext cx="74" cy="46"/>
            </a:xfrm>
            <a:custGeom>
              <a:avLst/>
              <a:gdLst>
                <a:gd name="T0" fmla="*/ 70 w 150"/>
                <a:gd name="T1" fmla="*/ 93 h 93"/>
                <a:gd name="T2" fmla="*/ 86 w 150"/>
                <a:gd name="T3" fmla="*/ 91 h 93"/>
                <a:gd name="T4" fmla="*/ 101 w 150"/>
                <a:gd name="T5" fmla="*/ 89 h 93"/>
                <a:gd name="T6" fmla="*/ 113 w 150"/>
                <a:gd name="T7" fmla="*/ 86 h 93"/>
                <a:gd name="T8" fmla="*/ 126 w 150"/>
                <a:gd name="T9" fmla="*/ 80 h 93"/>
                <a:gd name="T10" fmla="*/ 135 w 150"/>
                <a:gd name="T11" fmla="*/ 73 h 93"/>
                <a:gd name="T12" fmla="*/ 144 w 150"/>
                <a:gd name="T13" fmla="*/ 64 h 93"/>
                <a:gd name="T14" fmla="*/ 148 w 150"/>
                <a:gd name="T15" fmla="*/ 55 h 93"/>
                <a:gd name="T16" fmla="*/ 150 w 150"/>
                <a:gd name="T17" fmla="*/ 45 h 93"/>
                <a:gd name="T18" fmla="*/ 148 w 150"/>
                <a:gd name="T19" fmla="*/ 36 h 93"/>
                <a:gd name="T20" fmla="*/ 144 w 150"/>
                <a:gd name="T21" fmla="*/ 27 h 93"/>
                <a:gd name="T22" fmla="*/ 135 w 150"/>
                <a:gd name="T23" fmla="*/ 20 h 93"/>
                <a:gd name="T24" fmla="*/ 126 w 150"/>
                <a:gd name="T25" fmla="*/ 13 h 93"/>
                <a:gd name="T26" fmla="*/ 113 w 150"/>
                <a:gd name="T27" fmla="*/ 7 h 93"/>
                <a:gd name="T28" fmla="*/ 101 w 150"/>
                <a:gd name="T29" fmla="*/ 4 h 93"/>
                <a:gd name="T30" fmla="*/ 86 w 150"/>
                <a:gd name="T31" fmla="*/ 0 h 93"/>
                <a:gd name="T32" fmla="*/ 70 w 150"/>
                <a:gd name="T33" fmla="*/ 0 h 93"/>
                <a:gd name="T34" fmla="*/ 53 w 150"/>
                <a:gd name="T35" fmla="*/ 2 h 93"/>
                <a:gd name="T36" fmla="*/ 40 w 150"/>
                <a:gd name="T37" fmla="*/ 4 h 93"/>
                <a:gd name="T38" fmla="*/ 28 w 150"/>
                <a:gd name="T39" fmla="*/ 9 h 93"/>
                <a:gd name="T40" fmla="*/ 19 w 150"/>
                <a:gd name="T41" fmla="*/ 14 h 93"/>
                <a:gd name="T42" fmla="*/ 11 w 150"/>
                <a:gd name="T43" fmla="*/ 22 h 93"/>
                <a:gd name="T44" fmla="*/ 6 w 150"/>
                <a:gd name="T45" fmla="*/ 31 h 93"/>
                <a:gd name="T46" fmla="*/ 2 w 150"/>
                <a:gd name="T47" fmla="*/ 40 h 93"/>
                <a:gd name="T48" fmla="*/ 0 w 150"/>
                <a:gd name="T49" fmla="*/ 49 h 93"/>
                <a:gd name="T50" fmla="*/ 2 w 150"/>
                <a:gd name="T51" fmla="*/ 58 h 93"/>
                <a:gd name="T52" fmla="*/ 6 w 150"/>
                <a:gd name="T53" fmla="*/ 67 h 93"/>
                <a:gd name="T54" fmla="*/ 11 w 150"/>
                <a:gd name="T55" fmla="*/ 75 h 93"/>
                <a:gd name="T56" fmla="*/ 19 w 150"/>
                <a:gd name="T57" fmla="*/ 80 h 93"/>
                <a:gd name="T58" fmla="*/ 28 w 150"/>
                <a:gd name="T59" fmla="*/ 86 h 93"/>
                <a:gd name="T60" fmla="*/ 40 w 150"/>
                <a:gd name="T61" fmla="*/ 89 h 93"/>
                <a:gd name="T62" fmla="*/ 53 w 150"/>
                <a:gd name="T63" fmla="*/ 93 h 93"/>
                <a:gd name="T64" fmla="*/ 70 w 150"/>
                <a:gd name="T6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93">
                  <a:moveTo>
                    <a:pt x="70" y="93"/>
                  </a:moveTo>
                  <a:lnTo>
                    <a:pt x="86" y="91"/>
                  </a:lnTo>
                  <a:lnTo>
                    <a:pt x="101" y="89"/>
                  </a:lnTo>
                  <a:lnTo>
                    <a:pt x="113" y="86"/>
                  </a:lnTo>
                  <a:lnTo>
                    <a:pt x="126" y="80"/>
                  </a:lnTo>
                  <a:lnTo>
                    <a:pt x="135" y="73"/>
                  </a:lnTo>
                  <a:lnTo>
                    <a:pt x="144" y="64"/>
                  </a:lnTo>
                  <a:lnTo>
                    <a:pt x="148" y="55"/>
                  </a:lnTo>
                  <a:lnTo>
                    <a:pt x="150" y="45"/>
                  </a:lnTo>
                  <a:lnTo>
                    <a:pt x="148" y="36"/>
                  </a:lnTo>
                  <a:lnTo>
                    <a:pt x="144" y="27"/>
                  </a:lnTo>
                  <a:lnTo>
                    <a:pt x="135" y="20"/>
                  </a:lnTo>
                  <a:lnTo>
                    <a:pt x="126" y="13"/>
                  </a:lnTo>
                  <a:lnTo>
                    <a:pt x="113" y="7"/>
                  </a:lnTo>
                  <a:lnTo>
                    <a:pt x="101" y="4"/>
                  </a:lnTo>
                  <a:lnTo>
                    <a:pt x="86" y="0"/>
                  </a:lnTo>
                  <a:lnTo>
                    <a:pt x="70" y="0"/>
                  </a:lnTo>
                  <a:lnTo>
                    <a:pt x="53" y="2"/>
                  </a:lnTo>
                  <a:lnTo>
                    <a:pt x="40" y="4"/>
                  </a:lnTo>
                  <a:lnTo>
                    <a:pt x="28" y="9"/>
                  </a:lnTo>
                  <a:lnTo>
                    <a:pt x="19" y="14"/>
                  </a:lnTo>
                  <a:lnTo>
                    <a:pt x="11" y="22"/>
                  </a:lnTo>
                  <a:lnTo>
                    <a:pt x="6" y="31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8"/>
                  </a:lnTo>
                  <a:lnTo>
                    <a:pt x="6" y="67"/>
                  </a:lnTo>
                  <a:lnTo>
                    <a:pt x="11" y="75"/>
                  </a:lnTo>
                  <a:lnTo>
                    <a:pt x="19" y="80"/>
                  </a:lnTo>
                  <a:lnTo>
                    <a:pt x="28" y="86"/>
                  </a:lnTo>
                  <a:lnTo>
                    <a:pt x="40" y="89"/>
                  </a:lnTo>
                  <a:lnTo>
                    <a:pt x="53" y="93"/>
                  </a:lnTo>
                  <a:lnTo>
                    <a:pt x="70" y="9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719"/>
            <p:cNvSpPr>
              <a:spLocks/>
            </p:cNvSpPr>
            <p:nvPr/>
          </p:nvSpPr>
          <p:spPr bwMode="auto">
            <a:xfrm>
              <a:off x="2530" y="2427"/>
              <a:ext cx="58" cy="42"/>
            </a:xfrm>
            <a:custGeom>
              <a:avLst/>
              <a:gdLst>
                <a:gd name="T0" fmla="*/ 59 w 115"/>
                <a:gd name="T1" fmla="*/ 84 h 84"/>
                <a:gd name="T2" fmla="*/ 72 w 115"/>
                <a:gd name="T3" fmla="*/ 84 h 84"/>
                <a:gd name="T4" fmla="*/ 81 w 115"/>
                <a:gd name="T5" fmla="*/ 82 h 84"/>
                <a:gd name="T6" fmla="*/ 92 w 115"/>
                <a:gd name="T7" fmla="*/ 80 h 84"/>
                <a:gd name="T8" fmla="*/ 99 w 115"/>
                <a:gd name="T9" fmla="*/ 78 h 84"/>
                <a:gd name="T10" fmla="*/ 106 w 115"/>
                <a:gd name="T11" fmla="*/ 73 h 84"/>
                <a:gd name="T12" fmla="*/ 112 w 115"/>
                <a:gd name="T13" fmla="*/ 67 h 84"/>
                <a:gd name="T14" fmla="*/ 114 w 115"/>
                <a:gd name="T15" fmla="*/ 60 h 84"/>
                <a:gd name="T16" fmla="*/ 115 w 115"/>
                <a:gd name="T17" fmla="*/ 51 h 84"/>
                <a:gd name="T18" fmla="*/ 114 w 115"/>
                <a:gd name="T19" fmla="*/ 40 h 84"/>
                <a:gd name="T20" fmla="*/ 112 w 115"/>
                <a:gd name="T21" fmla="*/ 31 h 84"/>
                <a:gd name="T22" fmla="*/ 106 w 115"/>
                <a:gd name="T23" fmla="*/ 24 h 84"/>
                <a:gd name="T24" fmla="*/ 99 w 115"/>
                <a:gd name="T25" fmla="*/ 14 h 84"/>
                <a:gd name="T26" fmla="*/ 90 w 115"/>
                <a:gd name="T27" fmla="*/ 9 h 84"/>
                <a:gd name="T28" fmla="*/ 81 w 115"/>
                <a:gd name="T29" fmla="*/ 3 h 84"/>
                <a:gd name="T30" fmla="*/ 70 w 115"/>
                <a:gd name="T31" fmla="*/ 2 h 84"/>
                <a:gd name="T32" fmla="*/ 57 w 115"/>
                <a:gd name="T33" fmla="*/ 0 h 84"/>
                <a:gd name="T34" fmla="*/ 46 w 115"/>
                <a:gd name="T35" fmla="*/ 2 h 84"/>
                <a:gd name="T36" fmla="*/ 35 w 115"/>
                <a:gd name="T37" fmla="*/ 3 h 84"/>
                <a:gd name="T38" fmla="*/ 26 w 115"/>
                <a:gd name="T39" fmla="*/ 9 h 84"/>
                <a:gd name="T40" fmla="*/ 17 w 115"/>
                <a:gd name="T41" fmla="*/ 14 h 84"/>
                <a:gd name="T42" fmla="*/ 10 w 115"/>
                <a:gd name="T43" fmla="*/ 24 h 84"/>
                <a:gd name="T44" fmla="*/ 4 w 115"/>
                <a:gd name="T45" fmla="*/ 31 h 84"/>
                <a:gd name="T46" fmla="*/ 2 w 115"/>
                <a:gd name="T47" fmla="*/ 40 h 84"/>
                <a:gd name="T48" fmla="*/ 0 w 115"/>
                <a:gd name="T49" fmla="*/ 51 h 84"/>
                <a:gd name="T50" fmla="*/ 2 w 115"/>
                <a:gd name="T51" fmla="*/ 51 h 84"/>
                <a:gd name="T52" fmla="*/ 10 w 115"/>
                <a:gd name="T53" fmla="*/ 55 h 84"/>
                <a:gd name="T54" fmla="*/ 21 w 115"/>
                <a:gd name="T55" fmla="*/ 60 h 84"/>
                <a:gd name="T56" fmla="*/ 31 w 115"/>
                <a:gd name="T57" fmla="*/ 65 h 84"/>
                <a:gd name="T58" fmla="*/ 42 w 115"/>
                <a:gd name="T59" fmla="*/ 73 h 84"/>
                <a:gd name="T60" fmla="*/ 52 w 115"/>
                <a:gd name="T61" fmla="*/ 78 h 84"/>
                <a:gd name="T62" fmla="*/ 57 w 115"/>
                <a:gd name="T63" fmla="*/ 82 h 84"/>
                <a:gd name="T64" fmla="*/ 59 w 115"/>
                <a:gd name="T6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84">
                  <a:moveTo>
                    <a:pt x="59" y="84"/>
                  </a:moveTo>
                  <a:lnTo>
                    <a:pt x="72" y="84"/>
                  </a:lnTo>
                  <a:lnTo>
                    <a:pt x="81" y="82"/>
                  </a:lnTo>
                  <a:lnTo>
                    <a:pt x="92" y="80"/>
                  </a:lnTo>
                  <a:lnTo>
                    <a:pt x="99" y="78"/>
                  </a:lnTo>
                  <a:lnTo>
                    <a:pt x="106" y="73"/>
                  </a:lnTo>
                  <a:lnTo>
                    <a:pt x="112" y="67"/>
                  </a:lnTo>
                  <a:lnTo>
                    <a:pt x="114" y="60"/>
                  </a:lnTo>
                  <a:lnTo>
                    <a:pt x="115" y="51"/>
                  </a:lnTo>
                  <a:lnTo>
                    <a:pt x="114" y="40"/>
                  </a:lnTo>
                  <a:lnTo>
                    <a:pt x="112" y="31"/>
                  </a:lnTo>
                  <a:lnTo>
                    <a:pt x="106" y="24"/>
                  </a:lnTo>
                  <a:lnTo>
                    <a:pt x="99" y="14"/>
                  </a:lnTo>
                  <a:lnTo>
                    <a:pt x="90" y="9"/>
                  </a:lnTo>
                  <a:lnTo>
                    <a:pt x="81" y="3"/>
                  </a:lnTo>
                  <a:lnTo>
                    <a:pt x="70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3"/>
                  </a:lnTo>
                  <a:lnTo>
                    <a:pt x="26" y="9"/>
                  </a:lnTo>
                  <a:lnTo>
                    <a:pt x="17" y="14"/>
                  </a:lnTo>
                  <a:lnTo>
                    <a:pt x="10" y="24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10" y="55"/>
                  </a:lnTo>
                  <a:lnTo>
                    <a:pt x="21" y="60"/>
                  </a:lnTo>
                  <a:lnTo>
                    <a:pt x="31" y="65"/>
                  </a:lnTo>
                  <a:lnTo>
                    <a:pt x="42" y="73"/>
                  </a:lnTo>
                  <a:lnTo>
                    <a:pt x="52" y="78"/>
                  </a:lnTo>
                  <a:lnTo>
                    <a:pt x="57" y="82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720"/>
            <p:cNvSpPr>
              <a:spLocks/>
            </p:cNvSpPr>
            <p:nvPr/>
          </p:nvSpPr>
          <p:spPr bwMode="auto">
            <a:xfrm>
              <a:off x="2312" y="1176"/>
              <a:ext cx="194" cy="141"/>
            </a:xfrm>
            <a:custGeom>
              <a:avLst/>
              <a:gdLst>
                <a:gd name="T0" fmla="*/ 384 w 386"/>
                <a:gd name="T1" fmla="*/ 11 h 282"/>
                <a:gd name="T2" fmla="*/ 386 w 386"/>
                <a:gd name="T3" fmla="*/ 20 h 282"/>
                <a:gd name="T4" fmla="*/ 370 w 386"/>
                <a:gd name="T5" fmla="*/ 20 h 282"/>
                <a:gd name="T6" fmla="*/ 355 w 386"/>
                <a:gd name="T7" fmla="*/ 18 h 282"/>
                <a:gd name="T8" fmla="*/ 339 w 386"/>
                <a:gd name="T9" fmla="*/ 14 h 282"/>
                <a:gd name="T10" fmla="*/ 324 w 386"/>
                <a:gd name="T11" fmla="*/ 12 h 282"/>
                <a:gd name="T12" fmla="*/ 308 w 386"/>
                <a:gd name="T13" fmla="*/ 11 h 282"/>
                <a:gd name="T14" fmla="*/ 295 w 386"/>
                <a:gd name="T15" fmla="*/ 12 h 282"/>
                <a:gd name="T16" fmla="*/ 280 w 386"/>
                <a:gd name="T17" fmla="*/ 16 h 282"/>
                <a:gd name="T18" fmla="*/ 268 w 386"/>
                <a:gd name="T19" fmla="*/ 25 h 282"/>
                <a:gd name="T20" fmla="*/ 244 w 386"/>
                <a:gd name="T21" fmla="*/ 27 h 282"/>
                <a:gd name="T22" fmla="*/ 222 w 386"/>
                <a:gd name="T23" fmla="*/ 31 h 282"/>
                <a:gd name="T24" fmla="*/ 200 w 386"/>
                <a:gd name="T25" fmla="*/ 36 h 282"/>
                <a:gd name="T26" fmla="*/ 180 w 386"/>
                <a:gd name="T27" fmla="*/ 45 h 282"/>
                <a:gd name="T28" fmla="*/ 160 w 386"/>
                <a:gd name="T29" fmla="*/ 54 h 282"/>
                <a:gd name="T30" fmla="*/ 142 w 386"/>
                <a:gd name="T31" fmla="*/ 65 h 282"/>
                <a:gd name="T32" fmla="*/ 122 w 386"/>
                <a:gd name="T33" fmla="*/ 74 h 282"/>
                <a:gd name="T34" fmla="*/ 104 w 386"/>
                <a:gd name="T35" fmla="*/ 85 h 282"/>
                <a:gd name="T36" fmla="*/ 87 w 386"/>
                <a:gd name="T37" fmla="*/ 104 h 282"/>
                <a:gd name="T38" fmla="*/ 73 w 386"/>
                <a:gd name="T39" fmla="*/ 125 h 282"/>
                <a:gd name="T40" fmla="*/ 56 w 386"/>
                <a:gd name="T41" fmla="*/ 149 h 282"/>
                <a:gd name="T42" fmla="*/ 43 w 386"/>
                <a:gd name="T43" fmla="*/ 176 h 282"/>
                <a:gd name="T44" fmla="*/ 31 w 386"/>
                <a:gd name="T45" fmla="*/ 204 h 282"/>
                <a:gd name="T46" fmla="*/ 18 w 386"/>
                <a:gd name="T47" fmla="*/ 231 h 282"/>
                <a:gd name="T48" fmla="*/ 9 w 386"/>
                <a:gd name="T49" fmla="*/ 259 h 282"/>
                <a:gd name="T50" fmla="*/ 0 w 386"/>
                <a:gd name="T51" fmla="*/ 282 h 282"/>
                <a:gd name="T52" fmla="*/ 3 w 386"/>
                <a:gd name="T53" fmla="*/ 240 h 282"/>
                <a:gd name="T54" fmla="*/ 3 w 386"/>
                <a:gd name="T55" fmla="*/ 211 h 282"/>
                <a:gd name="T56" fmla="*/ 14 w 386"/>
                <a:gd name="T57" fmla="*/ 184 h 282"/>
                <a:gd name="T58" fmla="*/ 27 w 386"/>
                <a:gd name="T59" fmla="*/ 156 h 282"/>
                <a:gd name="T60" fmla="*/ 40 w 386"/>
                <a:gd name="T61" fmla="*/ 129 h 282"/>
                <a:gd name="T62" fmla="*/ 58 w 386"/>
                <a:gd name="T63" fmla="*/ 105 h 282"/>
                <a:gd name="T64" fmla="*/ 78 w 386"/>
                <a:gd name="T65" fmla="*/ 85 h 282"/>
                <a:gd name="T66" fmla="*/ 100 w 386"/>
                <a:gd name="T67" fmla="*/ 67 h 282"/>
                <a:gd name="T68" fmla="*/ 124 w 386"/>
                <a:gd name="T69" fmla="*/ 51 h 282"/>
                <a:gd name="T70" fmla="*/ 149 w 386"/>
                <a:gd name="T71" fmla="*/ 38 h 282"/>
                <a:gd name="T72" fmla="*/ 177 w 386"/>
                <a:gd name="T73" fmla="*/ 25 h 282"/>
                <a:gd name="T74" fmla="*/ 204 w 386"/>
                <a:gd name="T75" fmla="*/ 16 h 282"/>
                <a:gd name="T76" fmla="*/ 233 w 386"/>
                <a:gd name="T77" fmla="*/ 9 h 282"/>
                <a:gd name="T78" fmla="*/ 248 w 386"/>
                <a:gd name="T79" fmla="*/ 5 h 282"/>
                <a:gd name="T80" fmla="*/ 260 w 386"/>
                <a:gd name="T81" fmla="*/ 3 h 282"/>
                <a:gd name="T82" fmla="*/ 275 w 386"/>
                <a:gd name="T83" fmla="*/ 1 h 282"/>
                <a:gd name="T84" fmla="*/ 288 w 386"/>
                <a:gd name="T85" fmla="*/ 0 h 282"/>
                <a:gd name="T86" fmla="*/ 302 w 386"/>
                <a:gd name="T87" fmla="*/ 0 h 282"/>
                <a:gd name="T88" fmla="*/ 315 w 386"/>
                <a:gd name="T89" fmla="*/ 0 h 282"/>
                <a:gd name="T90" fmla="*/ 330 w 386"/>
                <a:gd name="T91" fmla="*/ 0 h 282"/>
                <a:gd name="T92" fmla="*/ 344 w 386"/>
                <a:gd name="T93" fmla="*/ 0 h 282"/>
                <a:gd name="T94" fmla="*/ 353 w 386"/>
                <a:gd name="T95" fmla="*/ 3 h 282"/>
                <a:gd name="T96" fmla="*/ 364 w 386"/>
                <a:gd name="T97" fmla="*/ 7 h 282"/>
                <a:gd name="T98" fmla="*/ 373 w 386"/>
                <a:gd name="T99" fmla="*/ 9 h 282"/>
                <a:gd name="T100" fmla="*/ 384 w 386"/>
                <a:gd name="T101" fmla="*/ 1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6" h="282">
                  <a:moveTo>
                    <a:pt x="384" y="11"/>
                  </a:moveTo>
                  <a:lnTo>
                    <a:pt x="386" y="20"/>
                  </a:lnTo>
                  <a:lnTo>
                    <a:pt x="370" y="20"/>
                  </a:lnTo>
                  <a:lnTo>
                    <a:pt x="355" y="18"/>
                  </a:lnTo>
                  <a:lnTo>
                    <a:pt x="339" y="14"/>
                  </a:lnTo>
                  <a:lnTo>
                    <a:pt x="324" y="12"/>
                  </a:lnTo>
                  <a:lnTo>
                    <a:pt x="308" y="11"/>
                  </a:lnTo>
                  <a:lnTo>
                    <a:pt x="295" y="12"/>
                  </a:lnTo>
                  <a:lnTo>
                    <a:pt x="280" y="16"/>
                  </a:lnTo>
                  <a:lnTo>
                    <a:pt x="268" y="25"/>
                  </a:lnTo>
                  <a:lnTo>
                    <a:pt x="244" y="27"/>
                  </a:lnTo>
                  <a:lnTo>
                    <a:pt x="222" y="31"/>
                  </a:lnTo>
                  <a:lnTo>
                    <a:pt x="200" y="36"/>
                  </a:lnTo>
                  <a:lnTo>
                    <a:pt x="180" y="45"/>
                  </a:lnTo>
                  <a:lnTo>
                    <a:pt x="160" y="54"/>
                  </a:lnTo>
                  <a:lnTo>
                    <a:pt x="142" y="65"/>
                  </a:lnTo>
                  <a:lnTo>
                    <a:pt x="122" y="74"/>
                  </a:lnTo>
                  <a:lnTo>
                    <a:pt x="104" y="85"/>
                  </a:lnTo>
                  <a:lnTo>
                    <a:pt x="87" y="104"/>
                  </a:lnTo>
                  <a:lnTo>
                    <a:pt x="73" y="125"/>
                  </a:lnTo>
                  <a:lnTo>
                    <a:pt x="56" y="149"/>
                  </a:lnTo>
                  <a:lnTo>
                    <a:pt x="43" y="176"/>
                  </a:lnTo>
                  <a:lnTo>
                    <a:pt x="31" y="204"/>
                  </a:lnTo>
                  <a:lnTo>
                    <a:pt x="18" y="231"/>
                  </a:lnTo>
                  <a:lnTo>
                    <a:pt x="9" y="259"/>
                  </a:lnTo>
                  <a:lnTo>
                    <a:pt x="0" y="282"/>
                  </a:lnTo>
                  <a:lnTo>
                    <a:pt x="3" y="240"/>
                  </a:lnTo>
                  <a:lnTo>
                    <a:pt x="3" y="211"/>
                  </a:lnTo>
                  <a:lnTo>
                    <a:pt x="14" y="184"/>
                  </a:lnTo>
                  <a:lnTo>
                    <a:pt x="27" y="156"/>
                  </a:lnTo>
                  <a:lnTo>
                    <a:pt x="40" y="129"/>
                  </a:lnTo>
                  <a:lnTo>
                    <a:pt x="58" y="105"/>
                  </a:lnTo>
                  <a:lnTo>
                    <a:pt x="78" y="85"/>
                  </a:lnTo>
                  <a:lnTo>
                    <a:pt x="100" y="67"/>
                  </a:lnTo>
                  <a:lnTo>
                    <a:pt x="124" y="51"/>
                  </a:lnTo>
                  <a:lnTo>
                    <a:pt x="149" y="38"/>
                  </a:lnTo>
                  <a:lnTo>
                    <a:pt x="177" y="25"/>
                  </a:lnTo>
                  <a:lnTo>
                    <a:pt x="204" y="16"/>
                  </a:lnTo>
                  <a:lnTo>
                    <a:pt x="233" y="9"/>
                  </a:lnTo>
                  <a:lnTo>
                    <a:pt x="248" y="5"/>
                  </a:lnTo>
                  <a:lnTo>
                    <a:pt x="260" y="3"/>
                  </a:lnTo>
                  <a:lnTo>
                    <a:pt x="275" y="1"/>
                  </a:lnTo>
                  <a:lnTo>
                    <a:pt x="288" y="0"/>
                  </a:lnTo>
                  <a:lnTo>
                    <a:pt x="302" y="0"/>
                  </a:lnTo>
                  <a:lnTo>
                    <a:pt x="315" y="0"/>
                  </a:lnTo>
                  <a:lnTo>
                    <a:pt x="330" y="0"/>
                  </a:lnTo>
                  <a:lnTo>
                    <a:pt x="344" y="0"/>
                  </a:lnTo>
                  <a:lnTo>
                    <a:pt x="353" y="3"/>
                  </a:lnTo>
                  <a:lnTo>
                    <a:pt x="364" y="7"/>
                  </a:lnTo>
                  <a:lnTo>
                    <a:pt x="373" y="9"/>
                  </a:lnTo>
                  <a:lnTo>
                    <a:pt x="38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721"/>
            <p:cNvSpPr>
              <a:spLocks/>
            </p:cNvSpPr>
            <p:nvPr/>
          </p:nvSpPr>
          <p:spPr bwMode="auto">
            <a:xfrm>
              <a:off x="2516" y="1180"/>
              <a:ext cx="32" cy="19"/>
            </a:xfrm>
            <a:custGeom>
              <a:avLst/>
              <a:gdLst>
                <a:gd name="T0" fmla="*/ 64 w 64"/>
                <a:gd name="T1" fmla="*/ 33 h 36"/>
                <a:gd name="T2" fmla="*/ 60 w 64"/>
                <a:gd name="T3" fmla="*/ 34 h 36"/>
                <a:gd name="T4" fmla="*/ 57 w 64"/>
                <a:gd name="T5" fmla="*/ 36 h 36"/>
                <a:gd name="T6" fmla="*/ 53 w 64"/>
                <a:gd name="T7" fmla="*/ 36 h 36"/>
                <a:gd name="T8" fmla="*/ 50 w 64"/>
                <a:gd name="T9" fmla="*/ 36 h 36"/>
                <a:gd name="T10" fmla="*/ 35 w 64"/>
                <a:gd name="T11" fmla="*/ 27 h 36"/>
                <a:gd name="T12" fmla="*/ 20 w 64"/>
                <a:gd name="T13" fmla="*/ 22 h 36"/>
                <a:gd name="T14" fmla="*/ 6 w 64"/>
                <a:gd name="T15" fmla="*/ 16 h 36"/>
                <a:gd name="T16" fmla="*/ 0 w 64"/>
                <a:gd name="T17" fmla="*/ 0 h 36"/>
                <a:gd name="T18" fmla="*/ 9 w 64"/>
                <a:gd name="T19" fmla="*/ 3 h 36"/>
                <a:gd name="T20" fmla="*/ 19 w 64"/>
                <a:gd name="T21" fmla="*/ 5 h 36"/>
                <a:gd name="T22" fmla="*/ 28 w 64"/>
                <a:gd name="T23" fmla="*/ 5 h 36"/>
                <a:gd name="T24" fmla="*/ 37 w 64"/>
                <a:gd name="T25" fmla="*/ 7 h 36"/>
                <a:gd name="T26" fmla="*/ 46 w 64"/>
                <a:gd name="T27" fmla="*/ 11 h 36"/>
                <a:gd name="T28" fmla="*/ 53 w 64"/>
                <a:gd name="T29" fmla="*/ 16 h 36"/>
                <a:gd name="T30" fmla="*/ 60 w 64"/>
                <a:gd name="T31" fmla="*/ 23 h 36"/>
                <a:gd name="T32" fmla="*/ 64 w 64"/>
                <a:gd name="T3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6">
                  <a:moveTo>
                    <a:pt x="64" y="33"/>
                  </a:moveTo>
                  <a:lnTo>
                    <a:pt x="60" y="34"/>
                  </a:lnTo>
                  <a:lnTo>
                    <a:pt x="57" y="36"/>
                  </a:lnTo>
                  <a:lnTo>
                    <a:pt x="53" y="36"/>
                  </a:lnTo>
                  <a:lnTo>
                    <a:pt x="50" y="36"/>
                  </a:lnTo>
                  <a:lnTo>
                    <a:pt x="35" y="27"/>
                  </a:lnTo>
                  <a:lnTo>
                    <a:pt x="20" y="22"/>
                  </a:lnTo>
                  <a:lnTo>
                    <a:pt x="6" y="16"/>
                  </a:lnTo>
                  <a:lnTo>
                    <a:pt x="0" y="0"/>
                  </a:lnTo>
                  <a:lnTo>
                    <a:pt x="9" y="3"/>
                  </a:lnTo>
                  <a:lnTo>
                    <a:pt x="19" y="5"/>
                  </a:lnTo>
                  <a:lnTo>
                    <a:pt x="28" y="5"/>
                  </a:lnTo>
                  <a:lnTo>
                    <a:pt x="37" y="7"/>
                  </a:lnTo>
                  <a:lnTo>
                    <a:pt x="46" y="11"/>
                  </a:lnTo>
                  <a:lnTo>
                    <a:pt x="53" y="16"/>
                  </a:lnTo>
                  <a:lnTo>
                    <a:pt x="60" y="23"/>
                  </a:lnTo>
                  <a:lnTo>
                    <a:pt x="6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722"/>
            <p:cNvSpPr>
              <a:spLocks/>
            </p:cNvSpPr>
            <p:nvPr/>
          </p:nvSpPr>
          <p:spPr bwMode="auto">
            <a:xfrm>
              <a:off x="2400" y="1195"/>
              <a:ext cx="70" cy="70"/>
            </a:xfrm>
            <a:custGeom>
              <a:avLst/>
              <a:gdLst>
                <a:gd name="T0" fmla="*/ 140 w 140"/>
                <a:gd name="T1" fmla="*/ 2 h 140"/>
                <a:gd name="T2" fmla="*/ 140 w 140"/>
                <a:gd name="T3" fmla="*/ 13 h 140"/>
                <a:gd name="T4" fmla="*/ 133 w 140"/>
                <a:gd name="T5" fmla="*/ 16 h 140"/>
                <a:gd name="T6" fmla="*/ 120 w 140"/>
                <a:gd name="T7" fmla="*/ 20 h 140"/>
                <a:gd name="T8" fmla="*/ 111 w 140"/>
                <a:gd name="T9" fmla="*/ 22 h 140"/>
                <a:gd name="T10" fmla="*/ 100 w 140"/>
                <a:gd name="T11" fmla="*/ 29 h 140"/>
                <a:gd name="T12" fmla="*/ 89 w 140"/>
                <a:gd name="T13" fmla="*/ 35 h 140"/>
                <a:gd name="T14" fmla="*/ 82 w 140"/>
                <a:gd name="T15" fmla="*/ 40 h 140"/>
                <a:gd name="T16" fmla="*/ 74 w 140"/>
                <a:gd name="T17" fmla="*/ 47 h 140"/>
                <a:gd name="T18" fmla="*/ 65 w 140"/>
                <a:gd name="T19" fmla="*/ 56 h 140"/>
                <a:gd name="T20" fmla="*/ 56 w 140"/>
                <a:gd name="T21" fmla="*/ 67 h 140"/>
                <a:gd name="T22" fmla="*/ 45 w 140"/>
                <a:gd name="T23" fmla="*/ 80 h 140"/>
                <a:gd name="T24" fmla="*/ 31 w 140"/>
                <a:gd name="T25" fmla="*/ 95 h 140"/>
                <a:gd name="T26" fmla="*/ 27 w 140"/>
                <a:gd name="T27" fmla="*/ 104 h 140"/>
                <a:gd name="T28" fmla="*/ 18 w 140"/>
                <a:gd name="T29" fmla="*/ 120 h 140"/>
                <a:gd name="T30" fmla="*/ 9 w 140"/>
                <a:gd name="T31" fmla="*/ 133 h 140"/>
                <a:gd name="T32" fmla="*/ 0 w 140"/>
                <a:gd name="T33" fmla="*/ 140 h 140"/>
                <a:gd name="T34" fmla="*/ 0 w 140"/>
                <a:gd name="T35" fmla="*/ 133 h 140"/>
                <a:gd name="T36" fmla="*/ 5 w 140"/>
                <a:gd name="T37" fmla="*/ 122 h 140"/>
                <a:gd name="T38" fmla="*/ 11 w 140"/>
                <a:gd name="T39" fmla="*/ 113 h 140"/>
                <a:gd name="T40" fmla="*/ 11 w 140"/>
                <a:gd name="T41" fmla="*/ 107 h 140"/>
                <a:gd name="T42" fmla="*/ 18 w 140"/>
                <a:gd name="T43" fmla="*/ 97 h 140"/>
                <a:gd name="T44" fmla="*/ 20 w 140"/>
                <a:gd name="T45" fmla="*/ 82 h 140"/>
                <a:gd name="T46" fmla="*/ 25 w 140"/>
                <a:gd name="T47" fmla="*/ 71 h 140"/>
                <a:gd name="T48" fmla="*/ 40 w 140"/>
                <a:gd name="T49" fmla="*/ 67 h 140"/>
                <a:gd name="T50" fmla="*/ 51 w 140"/>
                <a:gd name="T51" fmla="*/ 56 h 140"/>
                <a:gd name="T52" fmla="*/ 60 w 140"/>
                <a:gd name="T53" fmla="*/ 44 h 140"/>
                <a:gd name="T54" fmla="*/ 71 w 140"/>
                <a:gd name="T55" fmla="*/ 31 h 140"/>
                <a:gd name="T56" fmla="*/ 82 w 140"/>
                <a:gd name="T57" fmla="*/ 20 h 140"/>
                <a:gd name="T58" fmla="*/ 95 w 140"/>
                <a:gd name="T59" fmla="*/ 9 h 140"/>
                <a:gd name="T60" fmla="*/ 107 w 140"/>
                <a:gd name="T61" fmla="*/ 4 h 140"/>
                <a:gd name="T62" fmla="*/ 124 w 140"/>
                <a:gd name="T63" fmla="*/ 0 h 140"/>
                <a:gd name="T64" fmla="*/ 140 w 140"/>
                <a:gd name="T6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2"/>
                  </a:moveTo>
                  <a:lnTo>
                    <a:pt x="140" y="13"/>
                  </a:lnTo>
                  <a:lnTo>
                    <a:pt x="133" y="16"/>
                  </a:lnTo>
                  <a:lnTo>
                    <a:pt x="120" y="20"/>
                  </a:lnTo>
                  <a:lnTo>
                    <a:pt x="111" y="22"/>
                  </a:lnTo>
                  <a:lnTo>
                    <a:pt x="100" y="29"/>
                  </a:lnTo>
                  <a:lnTo>
                    <a:pt x="89" y="35"/>
                  </a:lnTo>
                  <a:lnTo>
                    <a:pt x="82" y="40"/>
                  </a:lnTo>
                  <a:lnTo>
                    <a:pt x="74" y="47"/>
                  </a:lnTo>
                  <a:lnTo>
                    <a:pt x="65" y="56"/>
                  </a:lnTo>
                  <a:lnTo>
                    <a:pt x="56" y="67"/>
                  </a:lnTo>
                  <a:lnTo>
                    <a:pt x="45" y="80"/>
                  </a:lnTo>
                  <a:lnTo>
                    <a:pt x="31" y="95"/>
                  </a:lnTo>
                  <a:lnTo>
                    <a:pt x="27" y="104"/>
                  </a:lnTo>
                  <a:lnTo>
                    <a:pt x="18" y="120"/>
                  </a:lnTo>
                  <a:lnTo>
                    <a:pt x="9" y="133"/>
                  </a:lnTo>
                  <a:lnTo>
                    <a:pt x="0" y="140"/>
                  </a:lnTo>
                  <a:lnTo>
                    <a:pt x="0" y="133"/>
                  </a:lnTo>
                  <a:lnTo>
                    <a:pt x="5" y="122"/>
                  </a:lnTo>
                  <a:lnTo>
                    <a:pt x="11" y="113"/>
                  </a:lnTo>
                  <a:lnTo>
                    <a:pt x="11" y="107"/>
                  </a:lnTo>
                  <a:lnTo>
                    <a:pt x="18" y="97"/>
                  </a:lnTo>
                  <a:lnTo>
                    <a:pt x="20" y="82"/>
                  </a:lnTo>
                  <a:lnTo>
                    <a:pt x="25" y="71"/>
                  </a:lnTo>
                  <a:lnTo>
                    <a:pt x="40" y="67"/>
                  </a:lnTo>
                  <a:lnTo>
                    <a:pt x="51" y="56"/>
                  </a:lnTo>
                  <a:lnTo>
                    <a:pt x="60" y="44"/>
                  </a:lnTo>
                  <a:lnTo>
                    <a:pt x="71" y="31"/>
                  </a:lnTo>
                  <a:lnTo>
                    <a:pt x="82" y="20"/>
                  </a:lnTo>
                  <a:lnTo>
                    <a:pt x="95" y="9"/>
                  </a:lnTo>
                  <a:lnTo>
                    <a:pt x="107" y="4"/>
                  </a:lnTo>
                  <a:lnTo>
                    <a:pt x="124" y="0"/>
                  </a:lnTo>
                  <a:lnTo>
                    <a:pt x="14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723"/>
            <p:cNvSpPr>
              <a:spLocks/>
            </p:cNvSpPr>
            <p:nvPr/>
          </p:nvSpPr>
          <p:spPr bwMode="auto">
            <a:xfrm>
              <a:off x="2555" y="1199"/>
              <a:ext cx="38" cy="114"/>
            </a:xfrm>
            <a:custGeom>
              <a:avLst/>
              <a:gdLst>
                <a:gd name="T0" fmla="*/ 73 w 76"/>
                <a:gd name="T1" fmla="*/ 113 h 228"/>
                <a:gd name="T2" fmla="*/ 76 w 76"/>
                <a:gd name="T3" fmla="*/ 135 h 228"/>
                <a:gd name="T4" fmla="*/ 76 w 76"/>
                <a:gd name="T5" fmla="*/ 164 h 228"/>
                <a:gd name="T6" fmla="*/ 74 w 76"/>
                <a:gd name="T7" fmla="*/ 195 h 228"/>
                <a:gd name="T8" fmla="*/ 74 w 76"/>
                <a:gd name="T9" fmla="*/ 221 h 228"/>
                <a:gd name="T10" fmla="*/ 71 w 76"/>
                <a:gd name="T11" fmla="*/ 223 h 228"/>
                <a:gd name="T12" fmla="*/ 64 w 76"/>
                <a:gd name="T13" fmla="*/ 224 h 228"/>
                <a:gd name="T14" fmla="*/ 56 w 76"/>
                <a:gd name="T15" fmla="*/ 226 h 228"/>
                <a:gd name="T16" fmla="*/ 51 w 76"/>
                <a:gd name="T17" fmla="*/ 228 h 228"/>
                <a:gd name="T18" fmla="*/ 56 w 76"/>
                <a:gd name="T19" fmla="*/ 193 h 228"/>
                <a:gd name="T20" fmla="*/ 53 w 76"/>
                <a:gd name="T21" fmla="*/ 155 h 228"/>
                <a:gd name="T22" fmla="*/ 49 w 76"/>
                <a:gd name="T23" fmla="*/ 119 h 228"/>
                <a:gd name="T24" fmla="*/ 47 w 76"/>
                <a:gd name="T25" fmla="*/ 86 h 228"/>
                <a:gd name="T26" fmla="*/ 42 w 76"/>
                <a:gd name="T27" fmla="*/ 77 h 228"/>
                <a:gd name="T28" fmla="*/ 33 w 76"/>
                <a:gd name="T29" fmla="*/ 66 h 228"/>
                <a:gd name="T30" fmla="*/ 25 w 76"/>
                <a:gd name="T31" fmla="*/ 57 h 228"/>
                <a:gd name="T32" fmla="*/ 16 w 76"/>
                <a:gd name="T33" fmla="*/ 46 h 228"/>
                <a:gd name="T34" fmla="*/ 9 w 76"/>
                <a:gd name="T35" fmla="*/ 35 h 228"/>
                <a:gd name="T36" fmla="*/ 3 w 76"/>
                <a:gd name="T37" fmla="*/ 24 h 228"/>
                <a:gd name="T38" fmla="*/ 0 w 76"/>
                <a:gd name="T39" fmla="*/ 13 h 228"/>
                <a:gd name="T40" fmla="*/ 2 w 76"/>
                <a:gd name="T41" fmla="*/ 0 h 228"/>
                <a:gd name="T42" fmla="*/ 14 w 76"/>
                <a:gd name="T43" fmla="*/ 13 h 228"/>
                <a:gd name="T44" fmla="*/ 25 w 76"/>
                <a:gd name="T45" fmla="*/ 24 h 228"/>
                <a:gd name="T46" fmla="*/ 34 w 76"/>
                <a:gd name="T47" fmla="*/ 39 h 228"/>
                <a:gd name="T48" fmla="*/ 43 w 76"/>
                <a:gd name="T49" fmla="*/ 51 h 228"/>
                <a:gd name="T50" fmla="*/ 53 w 76"/>
                <a:gd name="T51" fmla="*/ 66 h 228"/>
                <a:gd name="T52" fmla="*/ 60 w 76"/>
                <a:gd name="T53" fmla="*/ 82 h 228"/>
                <a:gd name="T54" fmla="*/ 65 w 76"/>
                <a:gd name="T55" fmla="*/ 97 h 228"/>
                <a:gd name="T56" fmla="*/ 73 w 76"/>
                <a:gd name="T57" fmla="*/ 11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228">
                  <a:moveTo>
                    <a:pt x="73" y="113"/>
                  </a:moveTo>
                  <a:lnTo>
                    <a:pt x="76" y="135"/>
                  </a:lnTo>
                  <a:lnTo>
                    <a:pt x="76" y="164"/>
                  </a:lnTo>
                  <a:lnTo>
                    <a:pt x="74" y="195"/>
                  </a:lnTo>
                  <a:lnTo>
                    <a:pt x="74" y="221"/>
                  </a:lnTo>
                  <a:lnTo>
                    <a:pt x="71" y="223"/>
                  </a:lnTo>
                  <a:lnTo>
                    <a:pt x="64" y="224"/>
                  </a:lnTo>
                  <a:lnTo>
                    <a:pt x="56" y="226"/>
                  </a:lnTo>
                  <a:lnTo>
                    <a:pt x="51" y="228"/>
                  </a:lnTo>
                  <a:lnTo>
                    <a:pt x="56" y="193"/>
                  </a:lnTo>
                  <a:lnTo>
                    <a:pt x="53" y="155"/>
                  </a:lnTo>
                  <a:lnTo>
                    <a:pt x="49" y="119"/>
                  </a:lnTo>
                  <a:lnTo>
                    <a:pt x="47" y="86"/>
                  </a:lnTo>
                  <a:lnTo>
                    <a:pt x="42" y="77"/>
                  </a:lnTo>
                  <a:lnTo>
                    <a:pt x="33" y="66"/>
                  </a:lnTo>
                  <a:lnTo>
                    <a:pt x="25" y="57"/>
                  </a:lnTo>
                  <a:lnTo>
                    <a:pt x="16" y="46"/>
                  </a:lnTo>
                  <a:lnTo>
                    <a:pt x="9" y="35"/>
                  </a:lnTo>
                  <a:lnTo>
                    <a:pt x="3" y="24"/>
                  </a:lnTo>
                  <a:lnTo>
                    <a:pt x="0" y="13"/>
                  </a:lnTo>
                  <a:lnTo>
                    <a:pt x="2" y="0"/>
                  </a:lnTo>
                  <a:lnTo>
                    <a:pt x="14" y="13"/>
                  </a:lnTo>
                  <a:lnTo>
                    <a:pt x="25" y="24"/>
                  </a:lnTo>
                  <a:lnTo>
                    <a:pt x="34" y="39"/>
                  </a:lnTo>
                  <a:lnTo>
                    <a:pt x="43" y="51"/>
                  </a:lnTo>
                  <a:lnTo>
                    <a:pt x="53" y="66"/>
                  </a:lnTo>
                  <a:lnTo>
                    <a:pt x="60" y="82"/>
                  </a:lnTo>
                  <a:lnTo>
                    <a:pt x="65" y="97"/>
                  </a:lnTo>
                  <a:lnTo>
                    <a:pt x="73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724"/>
            <p:cNvSpPr>
              <a:spLocks/>
            </p:cNvSpPr>
            <p:nvPr/>
          </p:nvSpPr>
          <p:spPr bwMode="auto">
            <a:xfrm>
              <a:off x="2491" y="1199"/>
              <a:ext cx="29" cy="110"/>
            </a:xfrm>
            <a:custGeom>
              <a:avLst/>
              <a:gdLst>
                <a:gd name="T0" fmla="*/ 27 w 58"/>
                <a:gd name="T1" fmla="*/ 37 h 221"/>
                <a:gd name="T2" fmla="*/ 38 w 58"/>
                <a:gd name="T3" fmla="*/ 77 h 221"/>
                <a:gd name="T4" fmla="*/ 51 w 58"/>
                <a:gd name="T5" fmla="*/ 126 h 221"/>
                <a:gd name="T6" fmla="*/ 58 w 58"/>
                <a:gd name="T7" fmla="*/ 175 h 221"/>
                <a:gd name="T8" fmla="*/ 58 w 58"/>
                <a:gd name="T9" fmla="*/ 221 h 221"/>
                <a:gd name="T10" fmla="*/ 37 w 58"/>
                <a:gd name="T11" fmla="*/ 204 h 221"/>
                <a:gd name="T12" fmla="*/ 31 w 58"/>
                <a:gd name="T13" fmla="*/ 155 h 221"/>
                <a:gd name="T14" fmla="*/ 24 w 58"/>
                <a:gd name="T15" fmla="*/ 102 h 221"/>
                <a:gd name="T16" fmla="*/ 13 w 58"/>
                <a:gd name="T17" fmla="*/ 53 h 221"/>
                <a:gd name="T18" fmla="*/ 0 w 58"/>
                <a:gd name="T19" fmla="*/ 9 h 221"/>
                <a:gd name="T20" fmla="*/ 4 w 58"/>
                <a:gd name="T21" fmla="*/ 0 h 221"/>
                <a:gd name="T22" fmla="*/ 13 w 58"/>
                <a:gd name="T23" fmla="*/ 8 h 221"/>
                <a:gd name="T24" fmla="*/ 22 w 58"/>
                <a:gd name="T25" fmla="*/ 22 h 221"/>
                <a:gd name="T26" fmla="*/ 27 w 58"/>
                <a:gd name="T27" fmla="*/ 3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221">
                  <a:moveTo>
                    <a:pt x="27" y="37"/>
                  </a:moveTo>
                  <a:lnTo>
                    <a:pt x="38" y="77"/>
                  </a:lnTo>
                  <a:lnTo>
                    <a:pt x="51" y="126"/>
                  </a:lnTo>
                  <a:lnTo>
                    <a:pt x="58" y="175"/>
                  </a:lnTo>
                  <a:lnTo>
                    <a:pt x="58" y="221"/>
                  </a:lnTo>
                  <a:lnTo>
                    <a:pt x="37" y="204"/>
                  </a:lnTo>
                  <a:lnTo>
                    <a:pt x="31" y="155"/>
                  </a:lnTo>
                  <a:lnTo>
                    <a:pt x="24" y="102"/>
                  </a:lnTo>
                  <a:lnTo>
                    <a:pt x="13" y="53"/>
                  </a:lnTo>
                  <a:lnTo>
                    <a:pt x="0" y="9"/>
                  </a:lnTo>
                  <a:lnTo>
                    <a:pt x="4" y="0"/>
                  </a:lnTo>
                  <a:lnTo>
                    <a:pt x="13" y="8"/>
                  </a:lnTo>
                  <a:lnTo>
                    <a:pt x="22" y="22"/>
                  </a:lnTo>
                  <a:lnTo>
                    <a:pt x="27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725"/>
            <p:cNvSpPr>
              <a:spLocks/>
            </p:cNvSpPr>
            <p:nvPr/>
          </p:nvSpPr>
          <p:spPr bwMode="auto">
            <a:xfrm>
              <a:off x="2371" y="1272"/>
              <a:ext cx="22" cy="43"/>
            </a:xfrm>
            <a:custGeom>
              <a:avLst/>
              <a:gdLst>
                <a:gd name="T0" fmla="*/ 46 w 46"/>
                <a:gd name="T1" fmla="*/ 0 h 88"/>
                <a:gd name="T2" fmla="*/ 40 w 46"/>
                <a:gd name="T3" fmla="*/ 22 h 88"/>
                <a:gd name="T4" fmla="*/ 30 w 46"/>
                <a:gd name="T5" fmla="*/ 49 h 88"/>
                <a:gd name="T6" fmla="*/ 15 w 46"/>
                <a:gd name="T7" fmla="*/ 73 h 88"/>
                <a:gd name="T8" fmla="*/ 0 w 46"/>
                <a:gd name="T9" fmla="*/ 88 h 88"/>
                <a:gd name="T10" fmla="*/ 2 w 46"/>
                <a:gd name="T11" fmla="*/ 64 h 88"/>
                <a:gd name="T12" fmla="*/ 13 w 46"/>
                <a:gd name="T13" fmla="*/ 37 h 88"/>
                <a:gd name="T14" fmla="*/ 28 w 46"/>
                <a:gd name="T15" fmla="*/ 13 h 88"/>
                <a:gd name="T16" fmla="*/ 46 w 46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8">
                  <a:moveTo>
                    <a:pt x="46" y="0"/>
                  </a:moveTo>
                  <a:lnTo>
                    <a:pt x="40" y="22"/>
                  </a:lnTo>
                  <a:lnTo>
                    <a:pt x="30" y="49"/>
                  </a:lnTo>
                  <a:lnTo>
                    <a:pt x="15" y="73"/>
                  </a:lnTo>
                  <a:lnTo>
                    <a:pt x="0" y="88"/>
                  </a:lnTo>
                  <a:lnTo>
                    <a:pt x="2" y="64"/>
                  </a:lnTo>
                  <a:lnTo>
                    <a:pt x="13" y="37"/>
                  </a:lnTo>
                  <a:lnTo>
                    <a:pt x="28" y="1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726"/>
            <p:cNvSpPr>
              <a:spLocks/>
            </p:cNvSpPr>
            <p:nvPr/>
          </p:nvSpPr>
          <p:spPr bwMode="auto">
            <a:xfrm>
              <a:off x="2317" y="1308"/>
              <a:ext cx="252" cy="30"/>
            </a:xfrm>
            <a:custGeom>
              <a:avLst/>
              <a:gdLst>
                <a:gd name="T0" fmla="*/ 231 w 503"/>
                <a:gd name="T1" fmla="*/ 38 h 60"/>
                <a:gd name="T2" fmla="*/ 266 w 503"/>
                <a:gd name="T3" fmla="*/ 36 h 60"/>
                <a:gd name="T4" fmla="*/ 301 w 503"/>
                <a:gd name="T5" fmla="*/ 33 h 60"/>
                <a:gd name="T6" fmla="*/ 333 w 503"/>
                <a:gd name="T7" fmla="*/ 31 h 60"/>
                <a:gd name="T8" fmla="*/ 368 w 503"/>
                <a:gd name="T9" fmla="*/ 27 h 60"/>
                <a:gd name="T10" fmla="*/ 401 w 503"/>
                <a:gd name="T11" fmla="*/ 22 h 60"/>
                <a:gd name="T12" fmla="*/ 434 w 503"/>
                <a:gd name="T13" fmla="*/ 16 h 60"/>
                <a:gd name="T14" fmla="*/ 467 w 503"/>
                <a:gd name="T15" fmla="*/ 9 h 60"/>
                <a:gd name="T16" fmla="*/ 501 w 503"/>
                <a:gd name="T17" fmla="*/ 0 h 60"/>
                <a:gd name="T18" fmla="*/ 503 w 503"/>
                <a:gd name="T19" fmla="*/ 15 h 60"/>
                <a:gd name="T20" fmla="*/ 494 w 503"/>
                <a:gd name="T21" fmla="*/ 20 h 60"/>
                <a:gd name="T22" fmla="*/ 481 w 503"/>
                <a:gd name="T23" fmla="*/ 24 h 60"/>
                <a:gd name="T24" fmla="*/ 470 w 503"/>
                <a:gd name="T25" fmla="*/ 31 h 60"/>
                <a:gd name="T26" fmla="*/ 447 w 503"/>
                <a:gd name="T27" fmla="*/ 33 h 60"/>
                <a:gd name="T28" fmla="*/ 423 w 503"/>
                <a:gd name="T29" fmla="*/ 36 h 60"/>
                <a:gd name="T30" fmla="*/ 399 w 503"/>
                <a:gd name="T31" fmla="*/ 40 h 60"/>
                <a:gd name="T32" fmla="*/ 377 w 503"/>
                <a:gd name="T33" fmla="*/ 44 h 60"/>
                <a:gd name="T34" fmla="*/ 355 w 503"/>
                <a:gd name="T35" fmla="*/ 46 h 60"/>
                <a:gd name="T36" fmla="*/ 335 w 503"/>
                <a:gd name="T37" fmla="*/ 49 h 60"/>
                <a:gd name="T38" fmla="*/ 313 w 503"/>
                <a:gd name="T39" fmla="*/ 53 h 60"/>
                <a:gd name="T40" fmla="*/ 290 w 503"/>
                <a:gd name="T41" fmla="*/ 55 h 60"/>
                <a:gd name="T42" fmla="*/ 268 w 503"/>
                <a:gd name="T43" fmla="*/ 58 h 60"/>
                <a:gd name="T44" fmla="*/ 242 w 503"/>
                <a:gd name="T45" fmla="*/ 60 h 60"/>
                <a:gd name="T46" fmla="*/ 217 w 503"/>
                <a:gd name="T47" fmla="*/ 60 h 60"/>
                <a:gd name="T48" fmla="*/ 189 w 503"/>
                <a:gd name="T49" fmla="*/ 60 h 60"/>
                <a:gd name="T50" fmla="*/ 158 w 503"/>
                <a:gd name="T51" fmla="*/ 60 h 60"/>
                <a:gd name="T52" fmla="*/ 127 w 503"/>
                <a:gd name="T53" fmla="*/ 58 h 60"/>
                <a:gd name="T54" fmla="*/ 93 w 503"/>
                <a:gd name="T55" fmla="*/ 55 h 60"/>
                <a:gd name="T56" fmla="*/ 54 w 503"/>
                <a:gd name="T57" fmla="*/ 51 h 60"/>
                <a:gd name="T58" fmla="*/ 0 w 503"/>
                <a:gd name="T59" fmla="*/ 31 h 60"/>
                <a:gd name="T60" fmla="*/ 7 w 503"/>
                <a:gd name="T61" fmla="*/ 24 h 60"/>
                <a:gd name="T62" fmla="*/ 34 w 503"/>
                <a:gd name="T63" fmla="*/ 27 h 60"/>
                <a:gd name="T64" fmla="*/ 62 w 503"/>
                <a:gd name="T65" fmla="*/ 31 h 60"/>
                <a:gd name="T66" fmla="*/ 89 w 503"/>
                <a:gd name="T67" fmla="*/ 35 h 60"/>
                <a:gd name="T68" fmla="*/ 116 w 503"/>
                <a:gd name="T69" fmla="*/ 36 h 60"/>
                <a:gd name="T70" fmla="*/ 146 w 503"/>
                <a:gd name="T71" fmla="*/ 38 h 60"/>
                <a:gd name="T72" fmla="*/ 173 w 503"/>
                <a:gd name="T73" fmla="*/ 40 h 60"/>
                <a:gd name="T74" fmla="*/ 202 w 503"/>
                <a:gd name="T75" fmla="*/ 40 h 60"/>
                <a:gd name="T76" fmla="*/ 231 w 503"/>
                <a:gd name="T77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3" h="60">
                  <a:moveTo>
                    <a:pt x="231" y="38"/>
                  </a:moveTo>
                  <a:lnTo>
                    <a:pt x="266" y="36"/>
                  </a:lnTo>
                  <a:lnTo>
                    <a:pt x="301" y="33"/>
                  </a:lnTo>
                  <a:lnTo>
                    <a:pt x="333" y="31"/>
                  </a:lnTo>
                  <a:lnTo>
                    <a:pt x="368" y="27"/>
                  </a:lnTo>
                  <a:lnTo>
                    <a:pt x="401" y="22"/>
                  </a:lnTo>
                  <a:lnTo>
                    <a:pt x="434" y="16"/>
                  </a:lnTo>
                  <a:lnTo>
                    <a:pt x="467" y="9"/>
                  </a:lnTo>
                  <a:lnTo>
                    <a:pt x="501" y="0"/>
                  </a:lnTo>
                  <a:lnTo>
                    <a:pt x="503" y="15"/>
                  </a:lnTo>
                  <a:lnTo>
                    <a:pt x="494" y="20"/>
                  </a:lnTo>
                  <a:lnTo>
                    <a:pt x="481" y="24"/>
                  </a:lnTo>
                  <a:lnTo>
                    <a:pt x="470" y="31"/>
                  </a:lnTo>
                  <a:lnTo>
                    <a:pt x="447" y="33"/>
                  </a:lnTo>
                  <a:lnTo>
                    <a:pt x="423" y="36"/>
                  </a:lnTo>
                  <a:lnTo>
                    <a:pt x="399" y="40"/>
                  </a:lnTo>
                  <a:lnTo>
                    <a:pt x="377" y="44"/>
                  </a:lnTo>
                  <a:lnTo>
                    <a:pt x="355" y="46"/>
                  </a:lnTo>
                  <a:lnTo>
                    <a:pt x="335" y="49"/>
                  </a:lnTo>
                  <a:lnTo>
                    <a:pt x="313" y="53"/>
                  </a:lnTo>
                  <a:lnTo>
                    <a:pt x="290" y="55"/>
                  </a:lnTo>
                  <a:lnTo>
                    <a:pt x="268" y="58"/>
                  </a:lnTo>
                  <a:lnTo>
                    <a:pt x="242" y="60"/>
                  </a:lnTo>
                  <a:lnTo>
                    <a:pt x="217" y="60"/>
                  </a:lnTo>
                  <a:lnTo>
                    <a:pt x="189" y="60"/>
                  </a:lnTo>
                  <a:lnTo>
                    <a:pt x="158" y="60"/>
                  </a:lnTo>
                  <a:lnTo>
                    <a:pt x="127" y="58"/>
                  </a:lnTo>
                  <a:lnTo>
                    <a:pt x="93" y="55"/>
                  </a:lnTo>
                  <a:lnTo>
                    <a:pt x="54" y="51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34" y="27"/>
                  </a:lnTo>
                  <a:lnTo>
                    <a:pt x="62" y="31"/>
                  </a:lnTo>
                  <a:lnTo>
                    <a:pt x="89" y="35"/>
                  </a:lnTo>
                  <a:lnTo>
                    <a:pt x="116" y="36"/>
                  </a:lnTo>
                  <a:lnTo>
                    <a:pt x="146" y="38"/>
                  </a:lnTo>
                  <a:lnTo>
                    <a:pt x="173" y="40"/>
                  </a:lnTo>
                  <a:lnTo>
                    <a:pt x="202" y="40"/>
                  </a:lnTo>
                  <a:lnTo>
                    <a:pt x="231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727"/>
            <p:cNvSpPr>
              <a:spLocks/>
            </p:cNvSpPr>
            <p:nvPr/>
          </p:nvSpPr>
          <p:spPr bwMode="auto">
            <a:xfrm>
              <a:off x="2230" y="1329"/>
              <a:ext cx="68" cy="83"/>
            </a:xfrm>
            <a:custGeom>
              <a:avLst/>
              <a:gdLst>
                <a:gd name="T0" fmla="*/ 134 w 134"/>
                <a:gd name="T1" fmla="*/ 0 h 166"/>
                <a:gd name="T2" fmla="*/ 129 w 134"/>
                <a:gd name="T3" fmla="*/ 25 h 166"/>
                <a:gd name="T4" fmla="*/ 120 w 134"/>
                <a:gd name="T5" fmla="*/ 47 h 166"/>
                <a:gd name="T6" fmla="*/ 105 w 134"/>
                <a:gd name="T7" fmla="*/ 66 h 166"/>
                <a:gd name="T8" fmla="*/ 87 w 134"/>
                <a:gd name="T9" fmla="*/ 84 h 166"/>
                <a:gd name="T10" fmla="*/ 69 w 134"/>
                <a:gd name="T11" fmla="*/ 100 h 166"/>
                <a:gd name="T12" fmla="*/ 51 w 134"/>
                <a:gd name="T13" fmla="*/ 115 h 166"/>
                <a:gd name="T14" fmla="*/ 32 w 134"/>
                <a:gd name="T15" fmla="*/ 133 h 166"/>
                <a:gd name="T16" fmla="*/ 18 w 134"/>
                <a:gd name="T17" fmla="*/ 151 h 166"/>
                <a:gd name="T18" fmla="*/ 20 w 134"/>
                <a:gd name="T19" fmla="*/ 153 h 166"/>
                <a:gd name="T20" fmla="*/ 21 w 134"/>
                <a:gd name="T21" fmla="*/ 157 h 166"/>
                <a:gd name="T22" fmla="*/ 21 w 134"/>
                <a:gd name="T23" fmla="*/ 159 h 166"/>
                <a:gd name="T24" fmla="*/ 21 w 134"/>
                <a:gd name="T25" fmla="*/ 162 h 166"/>
                <a:gd name="T26" fmla="*/ 16 w 134"/>
                <a:gd name="T27" fmla="*/ 166 h 166"/>
                <a:gd name="T28" fmla="*/ 9 w 134"/>
                <a:gd name="T29" fmla="*/ 166 h 166"/>
                <a:gd name="T30" fmla="*/ 3 w 134"/>
                <a:gd name="T31" fmla="*/ 160 h 166"/>
                <a:gd name="T32" fmla="*/ 0 w 134"/>
                <a:gd name="T33" fmla="*/ 153 h 166"/>
                <a:gd name="T34" fmla="*/ 10 w 134"/>
                <a:gd name="T35" fmla="*/ 129 h 166"/>
                <a:gd name="T36" fmla="*/ 27 w 134"/>
                <a:gd name="T37" fmla="*/ 111 h 166"/>
                <a:gd name="T38" fmla="*/ 45 w 134"/>
                <a:gd name="T39" fmla="*/ 93 h 166"/>
                <a:gd name="T40" fmla="*/ 65 w 134"/>
                <a:gd name="T41" fmla="*/ 78 h 166"/>
                <a:gd name="T42" fmla="*/ 83 w 134"/>
                <a:gd name="T43" fmla="*/ 62 h 166"/>
                <a:gd name="T44" fmla="*/ 102 w 134"/>
                <a:gd name="T45" fmla="*/ 44 h 166"/>
                <a:gd name="T46" fmla="*/ 118 w 134"/>
                <a:gd name="T47" fmla="*/ 24 h 166"/>
                <a:gd name="T48" fmla="*/ 129 w 134"/>
                <a:gd name="T49" fmla="*/ 0 h 166"/>
                <a:gd name="T50" fmla="*/ 134 w 134"/>
                <a:gd name="T5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4" h="166">
                  <a:moveTo>
                    <a:pt x="134" y="0"/>
                  </a:moveTo>
                  <a:lnTo>
                    <a:pt x="129" y="25"/>
                  </a:lnTo>
                  <a:lnTo>
                    <a:pt x="120" y="47"/>
                  </a:lnTo>
                  <a:lnTo>
                    <a:pt x="105" y="66"/>
                  </a:lnTo>
                  <a:lnTo>
                    <a:pt x="87" y="84"/>
                  </a:lnTo>
                  <a:lnTo>
                    <a:pt x="69" y="100"/>
                  </a:lnTo>
                  <a:lnTo>
                    <a:pt x="51" y="115"/>
                  </a:lnTo>
                  <a:lnTo>
                    <a:pt x="32" y="133"/>
                  </a:lnTo>
                  <a:lnTo>
                    <a:pt x="18" y="151"/>
                  </a:lnTo>
                  <a:lnTo>
                    <a:pt x="20" y="153"/>
                  </a:lnTo>
                  <a:lnTo>
                    <a:pt x="21" y="157"/>
                  </a:lnTo>
                  <a:lnTo>
                    <a:pt x="21" y="159"/>
                  </a:lnTo>
                  <a:lnTo>
                    <a:pt x="21" y="162"/>
                  </a:lnTo>
                  <a:lnTo>
                    <a:pt x="16" y="166"/>
                  </a:lnTo>
                  <a:lnTo>
                    <a:pt x="9" y="166"/>
                  </a:lnTo>
                  <a:lnTo>
                    <a:pt x="3" y="160"/>
                  </a:lnTo>
                  <a:lnTo>
                    <a:pt x="0" y="153"/>
                  </a:lnTo>
                  <a:lnTo>
                    <a:pt x="10" y="129"/>
                  </a:lnTo>
                  <a:lnTo>
                    <a:pt x="27" y="111"/>
                  </a:lnTo>
                  <a:lnTo>
                    <a:pt x="45" y="93"/>
                  </a:lnTo>
                  <a:lnTo>
                    <a:pt x="65" y="78"/>
                  </a:lnTo>
                  <a:lnTo>
                    <a:pt x="83" y="62"/>
                  </a:lnTo>
                  <a:lnTo>
                    <a:pt x="102" y="44"/>
                  </a:lnTo>
                  <a:lnTo>
                    <a:pt x="118" y="24"/>
                  </a:lnTo>
                  <a:lnTo>
                    <a:pt x="129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728"/>
            <p:cNvSpPr>
              <a:spLocks/>
            </p:cNvSpPr>
            <p:nvPr/>
          </p:nvSpPr>
          <p:spPr bwMode="auto">
            <a:xfrm>
              <a:off x="2584" y="1321"/>
              <a:ext cx="208" cy="285"/>
            </a:xfrm>
            <a:custGeom>
              <a:avLst/>
              <a:gdLst>
                <a:gd name="T0" fmla="*/ 199 w 416"/>
                <a:gd name="T1" fmla="*/ 268 h 570"/>
                <a:gd name="T2" fmla="*/ 212 w 416"/>
                <a:gd name="T3" fmla="*/ 282 h 570"/>
                <a:gd name="T4" fmla="*/ 224 w 416"/>
                <a:gd name="T5" fmla="*/ 299 h 570"/>
                <a:gd name="T6" fmla="*/ 235 w 416"/>
                <a:gd name="T7" fmla="*/ 315 h 570"/>
                <a:gd name="T8" fmla="*/ 246 w 416"/>
                <a:gd name="T9" fmla="*/ 333 h 570"/>
                <a:gd name="T10" fmla="*/ 257 w 416"/>
                <a:gd name="T11" fmla="*/ 350 h 570"/>
                <a:gd name="T12" fmla="*/ 270 w 416"/>
                <a:gd name="T13" fmla="*/ 366 h 570"/>
                <a:gd name="T14" fmla="*/ 285 w 416"/>
                <a:gd name="T15" fmla="*/ 382 h 570"/>
                <a:gd name="T16" fmla="*/ 301 w 416"/>
                <a:gd name="T17" fmla="*/ 397 h 570"/>
                <a:gd name="T18" fmla="*/ 305 w 416"/>
                <a:gd name="T19" fmla="*/ 402 h 570"/>
                <a:gd name="T20" fmla="*/ 316 w 416"/>
                <a:gd name="T21" fmla="*/ 413 h 570"/>
                <a:gd name="T22" fmla="*/ 332 w 416"/>
                <a:gd name="T23" fmla="*/ 433 h 570"/>
                <a:gd name="T24" fmla="*/ 350 w 416"/>
                <a:gd name="T25" fmla="*/ 455 h 570"/>
                <a:gd name="T26" fmla="*/ 370 w 416"/>
                <a:gd name="T27" fmla="*/ 483 h 570"/>
                <a:gd name="T28" fmla="*/ 388 w 416"/>
                <a:gd name="T29" fmla="*/ 510 h 570"/>
                <a:gd name="T30" fmla="*/ 405 w 416"/>
                <a:gd name="T31" fmla="*/ 536 h 570"/>
                <a:gd name="T32" fmla="*/ 416 w 416"/>
                <a:gd name="T33" fmla="*/ 559 h 570"/>
                <a:gd name="T34" fmla="*/ 407 w 416"/>
                <a:gd name="T35" fmla="*/ 570 h 570"/>
                <a:gd name="T36" fmla="*/ 392 w 416"/>
                <a:gd name="T37" fmla="*/ 546 h 570"/>
                <a:gd name="T38" fmla="*/ 378 w 416"/>
                <a:gd name="T39" fmla="*/ 525 h 570"/>
                <a:gd name="T40" fmla="*/ 361 w 416"/>
                <a:gd name="T41" fmla="*/ 503 h 570"/>
                <a:gd name="T42" fmla="*/ 345 w 416"/>
                <a:gd name="T43" fmla="*/ 483 h 570"/>
                <a:gd name="T44" fmla="*/ 326 w 416"/>
                <a:gd name="T45" fmla="*/ 461 h 570"/>
                <a:gd name="T46" fmla="*/ 308 w 416"/>
                <a:gd name="T47" fmla="*/ 439 h 570"/>
                <a:gd name="T48" fmla="*/ 292 w 416"/>
                <a:gd name="T49" fmla="*/ 417 h 570"/>
                <a:gd name="T50" fmla="*/ 275 w 416"/>
                <a:gd name="T51" fmla="*/ 395 h 570"/>
                <a:gd name="T52" fmla="*/ 257 w 416"/>
                <a:gd name="T53" fmla="*/ 375 h 570"/>
                <a:gd name="T54" fmla="*/ 241 w 416"/>
                <a:gd name="T55" fmla="*/ 355 h 570"/>
                <a:gd name="T56" fmla="*/ 224 w 416"/>
                <a:gd name="T57" fmla="*/ 333 h 570"/>
                <a:gd name="T58" fmla="*/ 208 w 416"/>
                <a:gd name="T59" fmla="*/ 311 h 570"/>
                <a:gd name="T60" fmla="*/ 193 w 416"/>
                <a:gd name="T61" fmla="*/ 288 h 570"/>
                <a:gd name="T62" fmla="*/ 179 w 416"/>
                <a:gd name="T63" fmla="*/ 266 h 570"/>
                <a:gd name="T64" fmla="*/ 166 w 416"/>
                <a:gd name="T65" fmla="*/ 242 h 570"/>
                <a:gd name="T66" fmla="*/ 151 w 416"/>
                <a:gd name="T67" fmla="*/ 220 h 570"/>
                <a:gd name="T68" fmla="*/ 133 w 416"/>
                <a:gd name="T69" fmla="*/ 193 h 570"/>
                <a:gd name="T70" fmla="*/ 117 w 416"/>
                <a:gd name="T71" fmla="*/ 167 h 570"/>
                <a:gd name="T72" fmla="*/ 99 w 416"/>
                <a:gd name="T73" fmla="*/ 142 h 570"/>
                <a:gd name="T74" fmla="*/ 78 w 416"/>
                <a:gd name="T75" fmla="*/ 114 h 570"/>
                <a:gd name="T76" fmla="*/ 60 w 416"/>
                <a:gd name="T77" fmla="*/ 89 h 570"/>
                <a:gd name="T78" fmla="*/ 40 w 416"/>
                <a:gd name="T79" fmla="*/ 63 h 570"/>
                <a:gd name="T80" fmla="*/ 20 w 416"/>
                <a:gd name="T81" fmla="*/ 38 h 570"/>
                <a:gd name="T82" fmla="*/ 0 w 416"/>
                <a:gd name="T83" fmla="*/ 12 h 570"/>
                <a:gd name="T84" fmla="*/ 13 w 416"/>
                <a:gd name="T85" fmla="*/ 0 h 570"/>
                <a:gd name="T86" fmla="*/ 46 w 416"/>
                <a:gd name="T87" fmla="*/ 27 h 570"/>
                <a:gd name="T88" fmla="*/ 71 w 416"/>
                <a:gd name="T89" fmla="*/ 58 h 570"/>
                <a:gd name="T90" fmla="*/ 95 w 416"/>
                <a:gd name="T91" fmla="*/ 91 h 570"/>
                <a:gd name="T92" fmla="*/ 117 w 416"/>
                <a:gd name="T93" fmla="*/ 125 h 570"/>
                <a:gd name="T94" fmla="*/ 135 w 416"/>
                <a:gd name="T95" fmla="*/ 162 h 570"/>
                <a:gd name="T96" fmla="*/ 155 w 416"/>
                <a:gd name="T97" fmla="*/ 196 h 570"/>
                <a:gd name="T98" fmla="*/ 175 w 416"/>
                <a:gd name="T99" fmla="*/ 233 h 570"/>
                <a:gd name="T100" fmla="*/ 199 w 416"/>
                <a:gd name="T101" fmla="*/ 268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6" h="570">
                  <a:moveTo>
                    <a:pt x="199" y="268"/>
                  </a:moveTo>
                  <a:lnTo>
                    <a:pt x="212" y="282"/>
                  </a:lnTo>
                  <a:lnTo>
                    <a:pt x="224" y="299"/>
                  </a:lnTo>
                  <a:lnTo>
                    <a:pt x="235" y="315"/>
                  </a:lnTo>
                  <a:lnTo>
                    <a:pt x="246" y="333"/>
                  </a:lnTo>
                  <a:lnTo>
                    <a:pt x="257" y="350"/>
                  </a:lnTo>
                  <a:lnTo>
                    <a:pt x="270" y="366"/>
                  </a:lnTo>
                  <a:lnTo>
                    <a:pt x="285" y="382"/>
                  </a:lnTo>
                  <a:lnTo>
                    <a:pt x="301" y="397"/>
                  </a:lnTo>
                  <a:lnTo>
                    <a:pt x="305" y="402"/>
                  </a:lnTo>
                  <a:lnTo>
                    <a:pt x="316" y="413"/>
                  </a:lnTo>
                  <a:lnTo>
                    <a:pt x="332" y="433"/>
                  </a:lnTo>
                  <a:lnTo>
                    <a:pt x="350" y="455"/>
                  </a:lnTo>
                  <a:lnTo>
                    <a:pt x="370" y="483"/>
                  </a:lnTo>
                  <a:lnTo>
                    <a:pt x="388" y="510"/>
                  </a:lnTo>
                  <a:lnTo>
                    <a:pt x="405" y="536"/>
                  </a:lnTo>
                  <a:lnTo>
                    <a:pt x="416" y="559"/>
                  </a:lnTo>
                  <a:lnTo>
                    <a:pt x="407" y="570"/>
                  </a:lnTo>
                  <a:lnTo>
                    <a:pt x="392" y="546"/>
                  </a:lnTo>
                  <a:lnTo>
                    <a:pt x="378" y="525"/>
                  </a:lnTo>
                  <a:lnTo>
                    <a:pt x="361" y="503"/>
                  </a:lnTo>
                  <a:lnTo>
                    <a:pt x="345" y="483"/>
                  </a:lnTo>
                  <a:lnTo>
                    <a:pt x="326" y="461"/>
                  </a:lnTo>
                  <a:lnTo>
                    <a:pt x="308" y="439"/>
                  </a:lnTo>
                  <a:lnTo>
                    <a:pt x="292" y="417"/>
                  </a:lnTo>
                  <a:lnTo>
                    <a:pt x="275" y="395"/>
                  </a:lnTo>
                  <a:lnTo>
                    <a:pt x="257" y="375"/>
                  </a:lnTo>
                  <a:lnTo>
                    <a:pt x="241" y="355"/>
                  </a:lnTo>
                  <a:lnTo>
                    <a:pt x="224" y="333"/>
                  </a:lnTo>
                  <a:lnTo>
                    <a:pt x="208" y="311"/>
                  </a:lnTo>
                  <a:lnTo>
                    <a:pt x="193" y="288"/>
                  </a:lnTo>
                  <a:lnTo>
                    <a:pt x="179" y="266"/>
                  </a:lnTo>
                  <a:lnTo>
                    <a:pt x="166" y="242"/>
                  </a:lnTo>
                  <a:lnTo>
                    <a:pt x="151" y="220"/>
                  </a:lnTo>
                  <a:lnTo>
                    <a:pt x="133" y="193"/>
                  </a:lnTo>
                  <a:lnTo>
                    <a:pt x="117" y="167"/>
                  </a:lnTo>
                  <a:lnTo>
                    <a:pt x="99" y="142"/>
                  </a:lnTo>
                  <a:lnTo>
                    <a:pt x="78" y="114"/>
                  </a:lnTo>
                  <a:lnTo>
                    <a:pt x="60" y="89"/>
                  </a:lnTo>
                  <a:lnTo>
                    <a:pt x="40" y="63"/>
                  </a:lnTo>
                  <a:lnTo>
                    <a:pt x="20" y="38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46" y="27"/>
                  </a:lnTo>
                  <a:lnTo>
                    <a:pt x="71" y="58"/>
                  </a:lnTo>
                  <a:lnTo>
                    <a:pt x="95" y="91"/>
                  </a:lnTo>
                  <a:lnTo>
                    <a:pt x="117" y="125"/>
                  </a:lnTo>
                  <a:lnTo>
                    <a:pt x="135" y="162"/>
                  </a:lnTo>
                  <a:lnTo>
                    <a:pt x="155" y="196"/>
                  </a:lnTo>
                  <a:lnTo>
                    <a:pt x="175" y="233"/>
                  </a:lnTo>
                  <a:lnTo>
                    <a:pt x="199" y="2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729"/>
            <p:cNvSpPr>
              <a:spLocks/>
            </p:cNvSpPr>
            <p:nvPr/>
          </p:nvSpPr>
          <p:spPr bwMode="auto">
            <a:xfrm>
              <a:off x="2464" y="1331"/>
              <a:ext cx="95" cy="60"/>
            </a:xfrm>
            <a:custGeom>
              <a:avLst/>
              <a:gdLst>
                <a:gd name="T0" fmla="*/ 192 w 192"/>
                <a:gd name="T1" fmla="*/ 1 h 120"/>
                <a:gd name="T2" fmla="*/ 190 w 192"/>
                <a:gd name="T3" fmla="*/ 9 h 120"/>
                <a:gd name="T4" fmla="*/ 185 w 192"/>
                <a:gd name="T5" fmla="*/ 14 h 120"/>
                <a:gd name="T6" fmla="*/ 175 w 192"/>
                <a:gd name="T7" fmla="*/ 18 h 120"/>
                <a:gd name="T8" fmla="*/ 168 w 192"/>
                <a:gd name="T9" fmla="*/ 21 h 120"/>
                <a:gd name="T10" fmla="*/ 154 w 192"/>
                <a:gd name="T11" fmla="*/ 20 h 120"/>
                <a:gd name="T12" fmla="*/ 144 w 192"/>
                <a:gd name="T13" fmla="*/ 25 h 120"/>
                <a:gd name="T14" fmla="*/ 135 w 192"/>
                <a:gd name="T15" fmla="*/ 34 h 120"/>
                <a:gd name="T16" fmla="*/ 124 w 192"/>
                <a:gd name="T17" fmla="*/ 40 h 120"/>
                <a:gd name="T18" fmla="*/ 117 w 192"/>
                <a:gd name="T19" fmla="*/ 49 h 120"/>
                <a:gd name="T20" fmla="*/ 108 w 192"/>
                <a:gd name="T21" fmla="*/ 54 h 120"/>
                <a:gd name="T22" fmla="*/ 97 w 192"/>
                <a:gd name="T23" fmla="*/ 60 h 120"/>
                <a:gd name="T24" fmla="*/ 88 w 192"/>
                <a:gd name="T25" fmla="*/ 65 h 120"/>
                <a:gd name="T26" fmla="*/ 77 w 192"/>
                <a:gd name="T27" fmla="*/ 69 h 120"/>
                <a:gd name="T28" fmla="*/ 70 w 192"/>
                <a:gd name="T29" fmla="*/ 76 h 120"/>
                <a:gd name="T30" fmla="*/ 62 w 192"/>
                <a:gd name="T31" fmla="*/ 85 h 120"/>
                <a:gd name="T32" fmla="*/ 59 w 192"/>
                <a:gd name="T33" fmla="*/ 96 h 120"/>
                <a:gd name="T34" fmla="*/ 48 w 192"/>
                <a:gd name="T35" fmla="*/ 102 h 120"/>
                <a:gd name="T36" fmla="*/ 40 w 192"/>
                <a:gd name="T37" fmla="*/ 107 h 120"/>
                <a:gd name="T38" fmla="*/ 33 w 192"/>
                <a:gd name="T39" fmla="*/ 113 h 120"/>
                <a:gd name="T40" fmla="*/ 26 w 192"/>
                <a:gd name="T41" fmla="*/ 116 h 120"/>
                <a:gd name="T42" fmla="*/ 20 w 192"/>
                <a:gd name="T43" fmla="*/ 120 h 120"/>
                <a:gd name="T44" fmla="*/ 13 w 192"/>
                <a:gd name="T45" fmla="*/ 120 h 120"/>
                <a:gd name="T46" fmla="*/ 8 w 192"/>
                <a:gd name="T47" fmla="*/ 118 h 120"/>
                <a:gd name="T48" fmla="*/ 0 w 192"/>
                <a:gd name="T49" fmla="*/ 114 h 120"/>
                <a:gd name="T50" fmla="*/ 9 w 192"/>
                <a:gd name="T51" fmla="*/ 103 h 120"/>
                <a:gd name="T52" fmla="*/ 20 w 192"/>
                <a:gd name="T53" fmla="*/ 94 h 120"/>
                <a:gd name="T54" fmla="*/ 31 w 192"/>
                <a:gd name="T55" fmla="*/ 85 h 120"/>
                <a:gd name="T56" fmla="*/ 44 w 192"/>
                <a:gd name="T57" fmla="*/ 76 h 120"/>
                <a:gd name="T58" fmla="*/ 57 w 192"/>
                <a:gd name="T59" fmla="*/ 69 h 120"/>
                <a:gd name="T60" fmla="*/ 68 w 192"/>
                <a:gd name="T61" fmla="*/ 60 h 120"/>
                <a:gd name="T62" fmla="*/ 81 w 192"/>
                <a:gd name="T63" fmla="*/ 51 h 120"/>
                <a:gd name="T64" fmla="*/ 92 w 192"/>
                <a:gd name="T65" fmla="*/ 42 h 120"/>
                <a:gd name="T66" fmla="*/ 102 w 192"/>
                <a:gd name="T67" fmla="*/ 34 h 120"/>
                <a:gd name="T68" fmla="*/ 113 w 192"/>
                <a:gd name="T69" fmla="*/ 27 h 120"/>
                <a:gd name="T70" fmla="*/ 124 w 192"/>
                <a:gd name="T71" fmla="*/ 20 h 120"/>
                <a:gd name="T72" fmla="*/ 135 w 192"/>
                <a:gd name="T73" fmla="*/ 14 h 120"/>
                <a:gd name="T74" fmla="*/ 146 w 192"/>
                <a:gd name="T75" fmla="*/ 9 h 120"/>
                <a:gd name="T76" fmla="*/ 159 w 192"/>
                <a:gd name="T77" fmla="*/ 5 h 120"/>
                <a:gd name="T78" fmla="*/ 172 w 192"/>
                <a:gd name="T79" fmla="*/ 1 h 120"/>
                <a:gd name="T80" fmla="*/ 185 w 192"/>
                <a:gd name="T81" fmla="*/ 0 h 120"/>
                <a:gd name="T82" fmla="*/ 186 w 192"/>
                <a:gd name="T83" fmla="*/ 0 h 120"/>
                <a:gd name="T84" fmla="*/ 188 w 192"/>
                <a:gd name="T85" fmla="*/ 1 h 120"/>
                <a:gd name="T86" fmla="*/ 190 w 192"/>
                <a:gd name="T87" fmla="*/ 1 h 120"/>
                <a:gd name="T88" fmla="*/ 192 w 192"/>
                <a:gd name="T89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2" h="120">
                  <a:moveTo>
                    <a:pt x="192" y="1"/>
                  </a:moveTo>
                  <a:lnTo>
                    <a:pt x="190" y="9"/>
                  </a:lnTo>
                  <a:lnTo>
                    <a:pt x="185" y="14"/>
                  </a:lnTo>
                  <a:lnTo>
                    <a:pt x="175" y="18"/>
                  </a:lnTo>
                  <a:lnTo>
                    <a:pt x="168" y="21"/>
                  </a:lnTo>
                  <a:lnTo>
                    <a:pt x="154" y="20"/>
                  </a:lnTo>
                  <a:lnTo>
                    <a:pt x="144" y="25"/>
                  </a:lnTo>
                  <a:lnTo>
                    <a:pt x="135" y="34"/>
                  </a:lnTo>
                  <a:lnTo>
                    <a:pt x="124" y="40"/>
                  </a:lnTo>
                  <a:lnTo>
                    <a:pt x="117" y="49"/>
                  </a:lnTo>
                  <a:lnTo>
                    <a:pt x="108" y="54"/>
                  </a:lnTo>
                  <a:lnTo>
                    <a:pt x="97" y="60"/>
                  </a:lnTo>
                  <a:lnTo>
                    <a:pt x="88" y="65"/>
                  </a:lnTo>
                  <a:lnTo>
                    <a:pt x="77" y="69"/>
                  </a:lnTo>
                  <a:lnTo>
                    <a:pt x="70" y="76"/>
                  </a:lnTo>
                  <a:lnTo>
                    <a:pt x="62" y="85"/>
                  </a:lnTo>
                  <a:lnTo>
                    <a:pt x="59" y="96"/>
                  </a:lnTo>
                  <a:lnTo>
                    <a:pt x="48" y="102"/>
                  </a:lnTo>
                  <a:lnTo>
                    <a:pt x="40" y="107"/>
                  </a:lnTo>
                  <a:lnTo>
                    <a:pt x="33" y="113"/>
                  </a:lnTo>
                  <a:lnTo>
                    <a:pt x="26" y="116"/>
                  </a:lnTo>
                  <a:lnTo>
                    <a:pt x="20" y="120"/>
                  </a:lnTo>
                  <a:lnTo>
                    <a:pt x="13" y="120"/>
                  </a:lnTo>
                  <a:lnTo>
                    <a:pt x="8" y="118"/>
                  </a:lnTo>
                  <a:lnTo>
                    <a:pt x="0" y="114"/>
                  </a:lnTo>
                  <a:lnTo>
                    <a:pt x="9" y="103"/>
                  </a:lnTo>
                  <a:lnTo>
                    <a:pt x="20" y="94"/>
                  </a:lnTo>
                  <a:lnTo>
                    <a:pt x="31" y="85"/>
                  </a:lnTo>
                  <a:lnTo>
                    <a:pt x="44" y="76"/>
                  </a:lnTo>
                  <a:lnTo>
                    <a:pt x="57" y="69"/>
                  </a:lnTo>
                  <a:lnTo>
                    <a:pt x="68" y="60"/>
                  </a:lnTo>
                  <a:lnTo>
                    <a:pt x="81" y="51"/>
                  </a:lnTo>
                  <a:lnTo>
                    <a:pt x="92" y="42"/>
                  </a:lnTo>
                  <a:lnTo>
                    <a:pt x="102" y="34"/>
                  </a:lnTo>
                  <a:lnTo>
                    <a:pt x="113" y="27"/>
                  </a:lnTo>
                  <a:lnTo>
                    <a:pt x="124" y="20"/>
                  </a:lnTo>
                  <a:lnTo>
                    <a:pt x="135" y="14"/>
                  </a:lnTo>
                  <a:lnTo>
                    <a:pt x="146" y="9"/>
                  </a:lnTo>
                  <a:lnTo>
                    <a:pt x="159" y="5"/>
                  </a:lnTo>
                  <a:lnTo>
                    <a:pt x="172" y="1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1"/>
                  </a:lnTo>
                  <a:lnTo>
                    <a:pt x="190" y="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730"/>
            <p:cNvSpPr>
              <a:spLocks/>
            </p:cNvSpPr>
            <p:nvPr/>
          </p:nvSpPr>
          <p:spPr bwMode="auto">
            <a:xfrm>
              <a:off x="2549" y="1350"/>
              <a:ext cx="51" cy="76"/>
            </a:xfrm>
            <a:custGeom>
              <a:avLst/>
              <a:gdLst>
                <a:gd name="T0" fmla="*/ 56 w 102"/>
                <a:gd name="T1" fmla="*/ 40 h 151"/>
                <a:gd name="T2" fmla="*/ 67 w 102"/>
                <a:gd name="T3" fmla="*/ 62 h 151"/>
                <a:gd name="T4" fmla="*/ 82 w 102"/>
                <a:gd name="T5" fmla="*/ 95 h 151"/>
                <a:gd name="T6" fmla="*/ 93 w 102"/>
                <a:gd name="T7" fmla="*/ 129 h 151"/>
                <a:gd name="T8" fmla="*/ 102 w 102"/>
                <a:gd name="T9" fmla="*/ 151 h 151"/>
                <a:gd name="T10" fmla="*/ 93 w 102"/>
                <a:gd name="T11" fmla="*/ 149 h 151"/>
                <a:gd name="T12" fmla="*/ 84 w 102"/>
                <a:gd name="T13" fmla="*/ 140 h 151"/>
                <a:gd name="T14" fmla="*/ 76 w 102"/>
                <a:gd name="T15" fmla="*/ 126 h 151"/>
                <a:gd name="T16" fmla="*/ 69 w 102"/>
                <a:gd name="T17" fmla="*/ 107 h 151"/>
                <a:gd name="T18" fmla="*/ 62 w 102"/>
                <a:gd name="T19" fmla="*/ 89 h 151"/>
                <a:gd name="T20" fmla="*/ 56 w 102"/>
                <a:gd name="T21" fmla="*/ 71 h 151"/>
                <a:gd name="T22" fmla="*/ 51 w 102"/>
                <a:gd name="T23" fmla="*/ 55 h 151"/>
                <a:gd name="T24" fmla="*/ 45 w 102"/>
                <a:gd name="T25" fmla="*/ 45 h 151"/>
                <a:gd name="T26" fmla="*/ 33 w 102"/>
                <a:gd name="T27" fmla="*/ 36 h 151"/>
                <a:gd name="T28" fmla="*/ 18 w 102"/>
                <a:gd name="T29" fmla="*/ 24 h 151"/>
                <a:gd name="T30" fmla="*/ 3 w 102"/>
                <a:gd name="T31" fmla="*/ 11 h 151"/>
                <a:gd name="T32" fmla="*/ 0 w 102"/>
                <a:gd name="T33" fmla="*/ 0 h 151"/>
                <a:gd name="T34" fmla="*/ 7 w 102"/>
                <a:gd name="T35" fmla="*/ 2 h 151"/>
                <a:gd name="T36" fmla="*/ 14 w 102"/>
                <a:gd name="T37" fmla="*/ 5 h 151"/>
                <a:gd name="T38" fmla="*/ 22 w 102"/>
                <a:gd name="T39" fmla="*/ 11 h 151"/>
                <a:gd name="T40" fmla="*/ 31 w 102"/>
                <a:gd name="T41" fmla="*/ 16 h 151"/>
                <a:gd name="T42" fmla="*/ 38 w 102"/>
                <a:gd name="T43" fmla="*/ 24 h 151"/>
                <a:gd name="T44" fmla="*/ 45 w 102"/>
                <a:gd name="T45" fmla="*/ 29 h 151"/>
                <a:gd name="T46" fmla="*/ 53 w 102"/>
                <a:gd name="T47" fmla="*/ 35 h 151"/>
                <a:gd name="T48" fmla="*/ 56 w 102"/>
                <a:gd name="T4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2" h="151">
                  <a:moveTo>
                    <a:pt x="56" y="40"/>
                  </a:moveTo>
                  <a:lnTo>
                    <a:pt x="67" y="62"/>
                  </a:lnTo>
                  <a:lnTo>
                    <a:pt x="82" y="95"/>
                  </a:lnTo>
                  <a:lnTo>
                    <a:pt x="93" y="129"/>
                  </a:lnTo>
                  <a:lnTo>
                    <a:pt x="102" y="151"/>
                  </a:lnTo>
                  <a:lnTo>
                    <a:pt x="93" y="149"/>
                  </a:lnTo>
                  <a:lnTo>
                    <a:pt x="84" y="140"/>
                  </a:lnTo>
                  <a:lnTo>
                    <a:pt x="76" y="126"/>
                  </a:lnTo>
                  <a:lnTo>
                    <a:pt x="69" y="107"/>
                  </a:lnTo>
                  <a:lnTo>
                    <a:pt x="62" y="89"/>
                  </a:lnTo>
                  <a:lnTo>
                    <a:pt x="56" y="71"/>
                  </a:lnTo>
                  <a:lnTo>
                    <a:pt x="51" y="55"/>
                  </a:lnTo>
                  <a:lnTo>
                    <a:pt x="45" y="45"/>
                  </a:lnTo>
                  <a:lnTo>
                    <a:pt x="33" y="36"/>
                  </a:lnTo>
                  <a:lnTo>
                    <a:pt x="18" y="24"/>
                  </a:lnTo>
                  <a:lnTo>
                    <a:pt x="3" y="11"/>
                  </a:lnTo>
                  <a:lnTo>
                    <a:pt x="0" y="0"/>
                  </a:lnTo>
                  <a:lnTo>
                    <a:pt x="7" y="2"/>
                  </a:lnTo>
                  <a:lnTo>
                    <a:pt x="14" y="5"/>
                  </a:lnTo>
                  <a:lnTo>
                    <a:pt x="22" y="11"/>
                  </a:lnTo>
                  <a:lnTo>
                    <a:pt x="31" y="16"/>
                  </a:lnTo>
                  <a:lnTo>
                    <a:pt x="38" y="24"/>
                  </a:lnTo>
                  <a:lnTo>
                    <a:pt x="45" y="29"/>
                  </a:lnTo>
                  <a:lnTo>
                    <a:pt x="53" y="35"/>
                  </a:lnTo>
                  <a:lnTo>
                    <a:pt x="5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731"/>
            <p:cNvSpPr>
              <a:spLocks/>
            </p:cNvSpPr>
            <p:nvPr/>
          </p:nvSpPr>
          <p:spPr bwMode="auto">
            <a:xfrm>
              <a:off x="2250" y="1394"/>
              <a:ext cx="205" cy="33"/>
            </a:xfrm>
            <a:custGeom>
              <a:avLst/>
              <a:gdLst>
                <a:gd name="T0" fmla="*/ 408 w 410"/>
                <a:gd name="T1" fmla="*/ 0 h 68"/>
                <a:gd name="T2" fmla="*/ 410 w 410"/>
                <a:gd name="T3" fmla="*/ 4 h 68"/>
                <a:gd name="T4" fmla="*/ 408 w 410"/>
                <a:gd name="T5" fmla="*/ 9 h 68"/>
                <a:gd name="T6" fmla="*/ 404 w 410"/>
                <a:gd name="T7" fmla="*/ 13 h 68"/>
                <a:gd name="T8" fmla="*/ 399 w 410"/>
                <a:gd name="T9" fmla="*/ 19 h 68"/>
                <a:gd name="T10" fmla="*/ 386 w 410"/>
                <a:gd name="T11" fmla="*/ 19 h 68"/>
                <a:gd name="T12" fmla="*/ 377 w 410"/>
                <a:gd name="T13" fmla="*/ 20 h 68"/>
                <a:gd name="T14" fmla="*/ 368 w 410"/>
                <a:gd name="T15" fmla="*/ 24 h 68"/>
                <a:gd name="T16" fmla="*/ 361 w 410"/>
                <a:gd name="T17" fmla="*/ 33 h 68"/>
                <a:gd name="T18" fmla="*/ 341 w 410"/>
                <a:gd name="T19" fmla="*/ 39 h 68"/>
                <a:gd name="T20" fmla="*/ 321 w 410"/>
                <a:gd name="T21" fmla="*/ 44 h 68"/>
                <a:gd name="T22" fmla="*/ 301 w 410"/>
                <a:gd name="T23" fmla="*/ 48 h 68"/>
                <a:gd name="T24" fmla="*/ 280 w 410"/>
                <a:gd name="T25" fmla="*/ 53 h 68"/>
                <a:gd name="T26" fmla="*/ 260 w 410"/>
                <a:gd name="T27" fmla="*/ 57 h 68"/>
                <a:gd name="T28" fmla="*/ 240 w 410"/>
                <a:gd name="T29" fmla="*/ 61 h 68"/>
                <a:gd name="T30" fmla="*/ 218 w 410"/>
                <a:gd name="T31" fmla="*/ 64 h 68"/>
                <a:gd name="T32" fmla="*/ 198 w 410"/>
                <a:gd name="T33" fmla="*/ 66 h 68"/>
                <a:gd name="T34" fmla="*/ 178 w 410"/>
                <a:gd name="T35" fmla="*/ 68 h 68"/>
                <a:gd name="T36" fmla="*/ 158 w 410"/>
                <a:gd name="T37" fmla="*/ 68 h 68"/>
                <a:gd name="T38" fmla="*/ 138 w 410"/>
                <a:gd name="T39" fmla="*/ 68 h 68"/>
                <a:gd name="T40" fmla="*/ 118 w 410"/>
                <a:gd name="T41" fmla="*/ 66 h 68"/>
                <a:gd name="T42" fmla="*/ 98 w 410"/>
                <a:gd name="T43" fmla="*/ 64 h 68"/>
                <a:gd name="T44" fmla="*/ 76 w 410"/>
                <a:gd name="T45" fmla="*/ 61 h 68"/>
                <a:gd name="T46" fmla="*/ 56 w 410"/>
                <a:gd name="T47" fmla="*/ 57 h 68"/>
                <a:gd name="T48" fmla="*/ 36 w 410"/>
                <a:gd name="T49" fmla="*/ 51 h 68"/>
                <a:gd name="T50" fmla="*/ 0 w 410"/>
                <a:gd name="T51" fmla="*/ 35 h 68"/>
                <a:gd name="T52" fmla="*/ 20 w 410"/>
                <a:gd name="T53" fmla="*/ 35 h 68"/>
                <a:gd name="T54" fmla="*/ 42 w 410"/>
                <a:gd name="T55" fmla="*/ 35 h 68"/>
                <a:gd name="T56" fmla="*/ 63 w 410"/>
                <a:gd name="T57" fmla="*/ 39 h 68"/>
                <a:gd name="T58" fmla="*/ 87 w 410"/>
                <a:gd name="T59" fmla="*/ 40 h 68"/>
                <a:gd name="T60" fmla="*/ 111 w 410"/>
                <a:gd name="T61" fmla="*/ 44 h 68"/>
                <a:gd name="T62" fmla="*/ 133 w 410"/>
                <a:gd name="T63" fmla="*/ 46 h 68"/>
                <a:gd name="T64" fmla="*/ 155 w 410"/>
                <a:gd name="T65" fmla="*/ 50 h 68"/>
                <a:gd name="T66" fmla="*/ 175 w 410"/>
                <a:gd name="T67" fmla="*/ 50 h 68"/>
                <a:gd name="T68" fmla="*/ 204 w 410"/>
                <a:gd name="T69" fmla="*/ 44 h 68"/>
                <a:gd name="T70" fmla="*/ 233 w 410"/>
                <a:gd name="T71" fmla="*/ 39 h 68"/>
                <a:gd name="T72" fmla="*/ 264 w 410"/>
                <a:gd name="T73" fmla="*/ 33 h 68"/>
                <a:gd name="T74" fmla="*/ 293 w 410"/>
                <a:gd name="T75" fmla="*/ 28 h 68"/>
                <a:gd name="T76" fmla="*/ 322 w 410"/>
                <a:gd name="T77" fmla="*/ 22 h 68"/>
                <a:gd name="T78" fmla="*/ 352 w 410"/>
                <a:gd name="T79" fmla="*/ 15 h 68"/>
                <a:gd name="T80" fmla="*/ 379 w 410"/>
                <a:gd name="T81" fmla="*/ 8 h 68"/>
                <a:gd name="T82" fmla="*/ 408 w 410"/>
                <a:gd name="T8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0" h="68">
                  <a:moveTo>
                    <a:pt x="408" y="0"/>
                  </a:moveTo>
                  <a:lnTo>
                    <a:pt x="410" y="4"/>
                  </a:lnTo>
                  <a:lnTo>
                    <a:pt x="408" y="9"/>
                  </a:lnTo>
                  <a:lnTo>
                    <a:pt x="404" y="13"/>
                  </a:lnTo>
                  <a:lnTo>
                    <a:pt x="399" y="19"/>
                  </a:lnTo>
                  <a:lnTo>
                    <a:pt x="386" y="19"/>
                  </a:lnTo>
                  <a:lnTo>
                    <a:pt x="377" y="20"/>
                  </a:lnTo>
                  <a:lnTo>
                    <a:pt x="368" y="24"/>
                  </a:lnTo>
                  <a:lnTo>
                    <a:pt x="361" y="33"/>
                  </a:lnTo>
                  <a:lnTo>
                    <a:pt x="341" y="39"/>
                  </a:lnTo>
                  <a:lnTo>
                    <a:pt x="321" y="44"/>
                  </a:lnTo>
                  <a:lnTo>
                    <a:pt x="301" y="48"/>
                  </a:lnTo>
                  <a:lnTo>
                    <a:pt x="280" y="53"/>
                  </a:lnTo>
                  <a:lnTo>
                    <a:pt x="260" y="57"/>
                  </a:lnTo>
                  <a:lnTo>
                    <a:pt x="240" y="61"/>
                  </a:lnTo>
                  <a:lnTo>
                    <a:pt x="218" y="64"/>
                  </a:lnTo>
                  <a:lnTo>
                    <a:pt x="198" y="66"/>
                  </a:lnTo>
                  <a:lnTo>
                    <a:pt x="178" y="68"/>
                  </a:lnTo>
                  <a:lnTo>
                    <a:pt x="158" y="68"/>
                  </a:lnTo>
                  <a:lnTo>
                    <a:pt x="138" y="68"/>
                  </a:lnTo>
                  <a:lnTo>
                    <a:pt x="118" y="66"/>
                  </a:lnTo>
                  <a:lnTo>
                    <a:pt x="98" y="64"/>
                  </a:lnTo>
                  <a:lnTo>
                    <a:pt x="76" y="61"/>
                  </a:lnTo>
                  <a:lnTo>
                    <a:pt x="56" y="57"/>
                  </a:lnTo>
                  <a:lnTo>
                    <a:pt x="36" y="51"/>
                  </a:lnTo>
                  <a:lnTo>
                    <a:pt x="0" y="35"/>
                  </a:lnTo>
                  <a:lnTo>
                    <a:pt x="20" y="35"/>
                  </a:lnTo>
                  <a:lnTo>
                    <a:pt x="42" y="35"/>
                  </a:lnTo>
                  <a:lnTo>
                    <a:pt x="63" y="39"/>
                  </a:lnTo>
                  <a:lnTo>
                    <a:pt x="87" y="40"/>
                  </a:lnTo>
                  <a:lnTo>
                    <a:pt x="111" y="44"/>
                  </a:lnTo>
                  <a:lnTo>
                    <a:pt x="133" y="46"/>
                  </a:lnTo>
                  <a:lnTo>
                    <a:pt x="155" y="50"/>
                  </a:lnTo>
                  <a:lnTo>
                    <a:pt x="175" y="50"/>
                  </a:lnTo>
                  <a:lnTo>
                    <a:pt x="204" y="44"/>
                  </a:lnTo>
                  <a:lnTo>
                    <a:pt x="233" y="39"/>
                  </a:lnTo>
                  <a:lnTo>
                    <a:pt x="264" y="33"/>
                  </a:lnTo>
                  <a:lnTo>
                    <a:pt x="293" y="28"/>
                  </a:lnTo>
                  <a:lnTo>
                    <a:pt x="322" y="22"/>
                  </a:lnTo>
                  <a:lnTo>
                    <a:pt x="352" y="15"/>
                  </a:lnTo>
                  <a:lnTo>
                    <a:pt x="379" y="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732"/>
            <p:cNvSpPr>
              <a:spLocks/>
            </p:cNvSpPr>
            <p:nvPr/>
          </p:nvSpPr>
          <p:spPr bwMode="auto">
            <a:xfrm>
              <a:off x="2542" y="1377"/>
              <a:ext cx="29" cy="46"/>
            </a:xfrm>
            <a:custGeom>
              <a:avLst/>
              <a:gdLst>
                <a:gd name="T0" fmla="*/ 59 w 59"/>
                <a:gd name="T1" fmla="*/ 45 h 91"/>
                <a:gd name="T2" fmla="*/ 55 w 59"/>
                <a:gd name="T3" fmla="*/ 58 h 91"/>
                <a:gd name="T4" fmla="*/ 51 w 59"/>
                <a:gd name="T5" fmla="*/ 72 h 91"/>
                <a:gd name="T6" fmla="*/ 46 w 59"/>
                <a:gd name="T7" fmla="*/ 85 h 91"/>
                <a:gd name="T8" fmla="*/ 33 w 59"/>
                <a:gd name="T9" fmla="*/ 91 h 91"/>
                <a:gd name="T10" fmla="*/ 37 w 59"/>
                <a:gd name="T11" fmla="*/ 72 h 91"/>
                <a:gd name="T12" fmla="*/ 38 w 59"/>
                <a:gd name="T13" fmla="*/ 52 h 91"/>
                <a:gd name="T14" fmla="*/ 37 w 59"/>
                <a:gd name="T15" fmla="*/ 32 h 91"/>
                <a:gd name="T16" fmla="*/ 28 w 59"/>
                <a:gd name="T17" fmla="*/ 16 h 91"/>
                <a:gd name="T18" fmla="*/ 0 w 59"/>
                <a:gd name="T19" fmla="*/ 12 h 91"/>
                <a:gd name="T20" fmla="*/ 0 w 59"/>
                <a:gd name="T21" fmla="*/ 7 h 91"/>
                <a:gd name="T22" fmla="*/ 4 w 59"/>
                <a:gd name="T23" fmla="*/ 5 h 91"/>
                <a:gd name="T24" fmla="*/ 7 w 59"/>
                <a:gd name="T25" fmla="*/ 3 h 91"/>
                <a:gd name="T26" fmla="*/ 13 w 59"/>
                <a:gd name="T27" fmla="*/ 0 h 91"/>
                <a:gd name="T28" fmla="*/ 31 w 59"/>
                <a:gd name="T29" fmla="*/ 3 h 91"/>
                <a:gd name="T30" fmla="*/ 44 w 59"/>
                <a:gd name="T31" fmla="*/ 14 h 91"/>
                <a:gd name="T32" fmla="*/ 53 w 59"/>
                <a:gd name="T33" fmla="*/ 29 h 91"/>
                <a:gd name="T34" fmla="*/ 59 w 59"/>
                <a:gd name="T3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91">
                  <a:moveTo>
                    <a:pt x="59" y="45"/>
                  </a:moveTo>
                  <a:lnTo>
                    <a:pt x="55" y="58"/>
                  </a:lnTo>
                  <a:lnTo>
                    <a:pt x="51" y="72"/>
                  </a:lnTo>
                  <a:lnTo>
                    <a:pt x="46" y="85"/>
                  </a:lnTo>
                  <a:lnTo>
                    <a:pt x="33" y="91"/>
                  </a:lnTo>
                  <a:lnTo>
                    <a:pt x="37" y="72"/>
                  </a:lnTo>
                  <a:lnTo>
                    <a:pt x="38" y="52"/>
                  </a:lnTo>
                  <a:lnTo>
                    <a:pt x="37" y="32"/>
                  </a:lnTo>
                  <a:lnTo>
                    <a:pt x="28" y="16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13" y="0"/>
                  </a:lnTo>
                  <a:lnTo>
                    <a:pt x="31" y="3"/>
                  </a:lnTo>
                  <a:lnTo>
                    <a:pt x="44" y="14"/>
                  </a:lnTo>
                  <a:lnTo>
                    <a:pt x="53" y="29"/>
                  </a:lnTo>
                  <a:lnTo>
                    <a:pt x="59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733"/>
            <p:cNvSpPr>
              <a:spLocks/>
            </p:cNvSpPr>
            <p:nvPr/>
          </p:nvSpPr>
          <p:spPr bwMode="auto">
            <a:xfrm>
              <a:off x="2322" y="1437"/>
              <a:ext cx="109" cy="118"/>
            </a:xfrm>
            <a:custGeom>
              <a:avLst/>
              <a:gdLst>
                <a:gd name="T0" fmla="*/ 7 w 217"/>
                <a:gd name="T1" fmla="*/ 0 h 235"/>
                <a:gd name="T2" fmla="*/ 12 w 217"/>
                <a:gd name="T3" fmla="*/ 33 h 235"/>
                <a:gd name="T4" fmla="*/ 23 w 217"/>
                <a:gd name="T5" fmla="*/ 64 h 235"/>
                <a:gd name="T6" fmla="*/ 38 w 217"/>
                <a:gd name="T7" fmla="*/ 95 h 235"/>
                <a:gd name="T8" fmla="*/ 51 w 217"/>
                <a:gd name="T9" fmla="*/ 124 h 235"/>
                <a:gd name="T10" fmla="*/ 58 w 217"/>
                <a:gd name="T11" fmla="*/ 137 h 235"/>
                <a:gd name="T12" fmla="*/ 67 w 217"/>
                <a:gd name="T13" fmla="*/ 148 h 235"/>
                <a:gd name="T14" fmla="*/ 76 w 217"/>
                <a:gd name="T15" fmla="*/ 159 h 235"/>
                <a:gd name="T16" fmla="*/ 87 w 217"/>
                <a:gd name="T17" fmla="*/ 169 h 235"/>
                <a:gd name="T18" fmla="*/ 98 w 217"/>
                <a:gd name="T19" fmla="*/ 179 h 235"/>
                <a:gd name="T20" fmla="*/ 111 w 217"/>
                <a:gd name="T21" fmla="*/ 188 h 235"/>
                <a:gd name="T22" fmla="*/ 124 w 217"/>
                <a:gd name="T23" fmla="*/ 197 h 235"/>
                <a:gd name="T24" fmla="*/ 136 w 217"/>
                <a:gd name="T25" fmla="*/ 204 h 235"/>
                <a:gd name="T26" fmla="*/ 149 w 217"/>
                <a:gd name="T27" fmla="*/ 208 h 235"/>
                <a:gd name="T28" fmla="*/ 158 w 217"/>
                <a:gd name="T29" fmla="*/ 211 h 235"/>
                <a:gd name="T30" fmla="*/ 167 w 217"/>
                <a:gd name="T31" fmla="*/ 213 h 235"/>
                <a:gd name="T32" fmla="*/ 177 w 217"/>
                <a:gd name="T33" fmla="*/ 213 h 235"/>
                <a:gd name="T34" fmla="*/ 184 w 217"/>
                <a:gd name="T35" fmla="*/ 215 h 235"/>
                <a:gd name="T36" fmla="*/ 193 w 217"/>
                <a:gd name="T37" fmla="*/ 215 h 235"/>
                <a:gd name="T38" fmla="*/ 200 w 217"/>
                <a:gd name="T39" fmla="*/ 217 h 235"/>
                <a:gd name="T40" fmla="*/ 211 w 217"/>
                <a:gd name="T41" fmla="*/ 219 h 235"/>
                <a:gd name="T42" fmla="*/ 217 w 217"/>
                <a:gd name="T43" fmla="*/ 233 h 235"/>
                <a:gd name="T44" fmla="*/ 197 w 217"/>
                <a:gd name="T45" fmla="*/ 235 h 235"/>
                <a:gd name="T46" fmla="*/ 177 w 217"/>
                <a:gd name="T47" fmla="*/ 233 h 235"/>
                <a:gd name="T48" fmla="*/ 158 w 217"/>
                <a:gd name="T49" fmla="*/ 231 h 235"/>
                <a:gd name="T50" fmla="*/ 140 w 217"/>
                <a:gd name="T51" fmla="*/ 226 h 235"/>
                <a:gd name="T52" fmla="*/ 122 w 217"/>
                <a:gd name="T53" fmla="*/ 219 h 235"/>
                <a:gd name="T54" fmla="*/ 104 w 217"/>
                <a:gd name="T55" fmla="*/ 210 h 235"/>
                <a:gd name="T56" fmla="*/ 87 w 217"/>
                <a:gd name="T57" fmla="*/ 199 h 235"/>
                <a:gd name="T58" fmla="*/ 69 w 217"/>
                <a:gd name="T59" fmla="*/ 186 h 235"/>
                <a:gd name="T60" fmla="*/ 56 w 217"/>
                <a:gd name="T61" fmla="*/ 169 h 235"/>
                <a:gd name="T62" fmla="*/ 45 w 217"/>
                <a:gd name="T63" fmla="*/ 153 h 235"/>
                <a:gd name="T64" fmla="*/ 34 w 217"/>
                <a:gd name="T65" fmla="*/ 133 h 235"/>
                <a:gd name="T66" fmla="*/ 22 w 217"/>
                <a:gd name="T67" fmla="*/ 100 h 235"/>
                <a:gd name="T68" fmla="*/ 9 w 217"/>
                <a:gd name="T69" fmla="*/ 78 h 235"/>
                <a:gd name="T70" fmla="*/ 2 w 217"/>
                <a:gd name="T71" fmla="*/ 55 h 235"/>
                <a:gd name="T72" fmla="*/ 0 w 217"/>
                <a:gd name="T73" fmla="*/ 29 h 235"/>
                <a:gd name="T74" fmla="*/ 2 w 217"/>
                <a:gd name="T75" fmla="*/ 0 h 235"/>
                <a:gd name="T76" fmla="*/ 7 w 217"/>
                <a:gd name="T7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235">
                  <a:moveTo>
                    <a:pt x="7" y="0"/>
                  </a:moveTo>
                  <a:lnTo>
                    <a:pt x="12" y="33"/>
                  </a:lnTo>
                  <a:lnTo>
                    <a:pt x="23" y="64"/>
                  </a:lnTo>
                  <a:lnTo>
                    <a:pt x="38" y="95"/>
                  </a:lnTo>
                  <a:lnTo>
                    <a:pt x="51" y="124"/>
                  </a:lnTo>
                  <a:lnTo>
                    <a:pt x="58" y="137"/>
                  </a:lnTo>
                  <a:lnTo>
                    <a:pt x="67" y="148"/>
                  </a:lnTo>
                  <a:lnTo>
                    <a:pt x="76" y="159"/>
                  </a:lnTo>
                  <a:lnTo>
                    <a:pt x="87" y="169"/>
                  </a:lnTo>
                  <a:lnTo>
                    <a:pt x="98" y="179"/>
                  </a:lnTo>
                  <a:lnTo>
                    <a:pt x="111" y="188"/>
                  </a:lnTo>
                  <a:lnTo>
                    <a:pt x="124" y="197"/>
                  </a:lnTo>
                  <a:lnTo>
                    <a:pt x="136" y="204"/>
                  </a:lnTo>
                  <a:lnTo>
                    <a:pt x="149" y="208"/>
                  </a:lnTo>
                  <a:lnTo>
                    <a:pt x="158" y="211"/>
                  </a:lnTo>
                  <a:lnTo>
                    <a:pt x="167" y="213"/>
                  </a:lnTo>
                  <a:lnTo>
                    <a:pt x="177" y="213"/>
                  </a:lnTo>
                  <a:lnTo>
                    <a:pt x="184" y="215"/>
                  </a:lnTo>
                  <a:lnTo>
                    <a:pt x="193" y="215"/>
                  </a:lnTo>
                  <a:lnTo>
                    <a:pt x="200" y="217"/>
                  </a:lnTo>
                  <a:lnTo>
                    <a:pt x="211" y="219"/>
                  </a:lnTo>
                  <a:lnTo>
                    <a:pt x="217" y="233"/>
                  </a:lnTo>
                  <a:lnTo>
                    <a:pt x="197" y="235"/>
                  </a:lnTo>
                  <a:lnTo>
                    <a:pt x="177" y="233"/>
                  </a:lnTo>
                  <a:lnTo>
                    <a:pt x="158" y="231"/>
                  </a:lnTo>
                  <a:lnTo>
                    <a:pt x="140" y="226"/>
                  </a:lnTo>
                  <a:lnTo>
                    <a:pt x="122" y="219"/>
                  </a:lnTo>
                  <a:lnTo>
                    <a:pt x="104" y="210"/>
                  </a:lnTo>
                  <a:lnTo>
                    <a:pt x="87" y="199"/>
                  </a:lnTo>
                  <a:lnTo>
                    <a:pt x="69" y="186"/>
                  </a:lnTo>
                  <a:lnTo>
                    <a:pt x="56" y="169"/>
                  </a:lnTo>
                  <a:lnTo>
                    <a:pt x="45" y="153"/>
                  </a:lnTo>
                  <a:lnTo>
                    <a:pt x="34" y="133"/>
                  </a:lnTo>
                  <a:lnTo>
                    <a:pt x="22" y="100"/>
                  </a:lnTo>
                  <a:lnTo>
                    <a:pt x="9" y="78"/>
                  </a:lnTo>
                  <a:lnTo>
                    <a:pt x="2" y="55"/>
                  </a:lnTo>
                  <a:lnTo>
                    <a:pt x="0" y="29"/>
                  </a:lnTo>
                  <a:lnTo>
                    <a:pt x="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734"/>
            <p:cNvSpPr>
              <a:spLocks/>
            </p:cNvSpPr>
            <p:nvPr/>
          </p:nvSpPr>
          <p:spPr bwMode="auto">
            <a:xfrm>
              <a:off x="2589" y="1434"/>
              <a:ext cx="234" cy="362"/>
            </a:xfrm>
            <a:custGeom>
              <a:avLst/>
              <a:gdLst>
                <a:gd name="T0" fmla="*/ 24 w 469"/>
                <a:gd name="T1" fmla="*/ 51 h 723"/>
                <a:gd name="T2" fmla="*/ 37 w 469"/>
                <a:gd name="T3" fmla="*/ 122 h 723"/>
                <a:gd name="T4" fmla="*/ 55 w 469"/>
                <a:gd name="T5" fmla="*/ 189 h 723"/>
                <a:gd name="T6" fmla="*/ 86 w 469"/>
                <a:gd name="T7" fmla="*/ 251 h 723"/>
                <a:gd name="T8" fmla="*/ 130 w 469"/>
                <a:gd name="T9" fmla="*/ 291 h 723"/>
                <a:gd name="T10" fmla="*/ 172 w 469"/>
                <a:gd name="T11" fmla="*/ 311 h 723"/>
                <a:gd name="T12" fmla="*/ 212 w 469"/>
                <a:gd name="T13" fmla="*/ 315 h 723"/>
                <a:gd name="T14" fmla="*/ 245 w 469"/>
                <a:gd name="T15" fmla="*/ 308 h 723"/>
                <a:gd name="T16" fmla="*/ 274 w 469"/>
                <a:gd name="T17" fmla="*/ 299 h 723"/>
                <a:gd name="T18" fmla="*/ 305 w 469"/>
                <a:gd name="T19" fmla="*/ 299 h 723"/>
                <a:gd name="T20" fmla="*/ 332 w 469"/>
                <a:gd name="T21" fmla="*/ 308 h 723"/>
                <a:gd name="T22" fmla="*/ 359 w 469"/>
                <a:gd name="T23" fmla="*/ 320 h 723"/>
                <a:gd name="T24" fmla="*/ 372 w 469"/>
                <a:gd name="T25" fmla="*/ 330 h 723"/>
                <a:gd name="T26" fmla="*/ 369 w 469"/>
                <a:gd name="T27" fmla="*/ 337 h 723"/>
                <a:gd name="T28" fmla="*/ 350 w 469"/>
                <a:gd name="T29" fmla="*/ 341 h 723"/>
                <a:gd name="T30" fmla="*/ 327 w 469"/>
                <a:gd name="T31" fmla="*/ 328 h 723"/>
                <a:gd name="T32" fmla="*/ 294 w 469"/>
                <a:gd name="T33" fmla="*/ 317 h 723"/>
                <a:gd name="T34" fmla="*/ 254 w 469"/>
                <a:gd name="T35" fmla="*/ 324 h 723"/>
                <a:gd name="T36" fmla="*/ 215 w 469"/>
                <a:gd name="T37" fmla="*/ 337 h 723"/>
                <a:gd name="T38" fmla="*/ 177 w 469"/>
                <a:gd name="T39" fmla="*/ 339 h 723"/>
                <a:gd name="T40" fmla="*/ 153 w 469"/>
                <a:gd name="T41" fmla="*/ 331 h 723"/>
                <a:gd name="T42" fmla="*/ 184 w 469"/>
                <a:gd name="T43" fmla="*/ 355 h 723"/>
                <a:gd name="T44" fmla="*/ 214 w 469"/>
                <a:gd name="T45" fmla="*/ 377 h 723"/>
                <a:gd name="T46" fmla="*/ 243 w 469"/>
                <a:gd name="T47" fmla="*/ 399 h 723"/>
                <a:gd name="T48" fmla="*/ 277 w 469"/>
                <a:gd name="T49" fmla="*/ 419 h 723"/>
                <a:gd name="T50" fmla="*/ 294 w 469"/>
                <a:gd name="T51" fmla="*/ 439 h 723"/>
                <a:gd name="T52" fmla="*/ 312 w 469"/>
                <a:gd name="T53" fmla="*/ 461 h 723"/>
                <a:gd name="T54" fmla="*/ 330 w 469"/>
                <a:gd name="T55" fmla="*/ 485 h 723"/>
                <a:gd name="T56" fmla="*/ 352 w 469"/>
                <a:gd name="T57" fmla="*/ 505 h 723"/>
                <a:gd name="T58" fmla="*/ 378 w 469"/>
                <a:gd name="T59" fmla="*/ 559 h 723"/>
                <a:gd name="T60" fmla="*/ 407 w 469"/>
                <a:gd name="T61" fmla="*/ 614 h 723"/>
                <a:gd name="T62" fmla="*/ 438 w 469"/>
                <a:gd name="T63" fmla="*/ 671 h 723"/>
                <a:gd name="T64" fmla="*/ 469 w 469"/>
                <a:gd name="T65" fmla="*/ 722 h 723"/>
                <a:gd name="T66" fmla="*/ 458 w 469"/>
                <a:gd name="T67" fmla="*/ 723 h 723"/>
                <a:gd name="T68" fmla="*/ 441 w 469"/>
                <a:gd name="T69" fmla="*/ 720 h 723"/>
                <a:gd name="T70" fmla="*/ 401 w 469"/>
                <a:gd name="T71" fmla="*/ 658 h 723"/>
                <a:gd name="T72" fmla="*/ 367 w 469"/>
                <a:gd name="T73" fmla="*/ 594 h 723"/>
                <a:gd name="T74" fmla="*/ 330 w 469"/>
                <a:gd name="T75" fmla="*/ 530 h 723"/>
                <a:gd name="T76" fmla="*/ 288 w 469"/>
                <a:gd name="T77" fmla="*/ 468 h 723"/>
                <a:gd name="T78" fmla="*/ 276 w 469"/>
                <a:gd name="T79" fmla="*/ 439 h 723"/>
                <a:gd name="T80" fmla="*/ 252 w 469"/>
                <a:gd name="T81" fmla="*/ 421 h 723"/>
                <a:gd name="T82" fmla="*/ 226 w 469"/>
                <a:gd name="T83" fmla="*/ 404 h 723"/>
                <a:gd name="T84" fmla="*/ 203 w 469"/>
                <a:gd name="T85" fmla="*/ 381 h 723"/>
                <a:gd name="T86" fmla="*/ 175 w 469"/>
                <a:gd name="T87" fmla="*/ 372 h 723"/>
                <a:gd name="T88" fmla="*/ 153 w 469"/>
                <a:gd name="T89" fmla="*/ 355 h 723"/>
                <a:gd name="T90" fmla="*/ 130 w 469"/>
                <a:gd name="T91" fmla="*/ 341 h 723"/>
                <a:gd name="T92" fmla="*/ 102 w 469"/>
                <a:gd name="T93" fmla="*/ 331 h 723"/>
                <a:gd name="T94" fmla="*/ 82 w 469"/>
                <a:gd name="T95" fmla="*/ 317 h 723"/>
                <a:gd name="T96" fmla="*/ 73 w 469"/>
                <a:gd name="T97" fmla="*/ 299 h 723"/>
                <a:gd name="T98" fmla="*/ 91 w 469"/>
                <a:gd name="T99" fmla="*/ 304 h 723"/>
                <a:gd name="T100" fmla="*/ 100 w 469"/>
                <a:gd name="T101" fmla="*/ 297 h 723"/>
                <a:gd name="T102" fmla="*/ 51 w 469"/>
                <a:gd name="T103" fmla="*/ 235 h 723"/>
                <a:gd name="T104" fmla="*/ 24 w 469"/>
                <a:gd name="T105" fmla="*/ 160 h 723"/>
                <a:gd name="T106" fmla="*/ 7 w 469"/>
                <a:gd name="T107" fmla="*/ 80 h 723"/>
                <a:gd name="T108" fmla="*/ 0 w 469"/>
                <a:gd name="T109" fmla="*/ 0 h 723"/>
                <a:gd name="T110" fmla="*/ 9 w 469"/>
                <a:gd name="T111" fmla="*/ 5 h 723"/>
                <a:gd name="T112" fmla="*/ 17 w 469"/>
                <a:gd name="T113" fmla="*/ 16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723">
                  <a:moveTo>
                    <a:pt x="17" y="16"/>
                  </a:moveTo>
                  <a:lnTo>
                    <a:pt x="24" y="51"/>
                  </a:lnTo>
                  <a:lnTo>
                    <a:pt x="29" y="87"/>
                  </a:lnTo>
                  <a:lnTo>
                    <a:pt x="37" y="122"/>
                  </a:lnTo>
                  <a:lnTo>
                    <a:pt x="44" y="156"/>
                  </a:lnTo>
                  <a:lnTo>
                    <a:pt x="55" y="189"/>
                  </a:lnTo>
                  <a:lnTo>
                    <a:pt x="68" y="222"/>
                  </a:lnTo>
                  <a:lnTo>
                    <a:pt x="86" y="251"/>
                  </a:lnTo>
                  <a:lnTo>
                    <a:pt x="110" y="277"/>
                  </a:lnTo>
                  <a:lnTo>
                    <a:pt x="130" y="291"/>
                  </a:lnTo>
                  <a:lnTo>
                    <a:pt x="152" y="302"/>
                  </a:lnTo>
                  <a:lnTo>
                    <a:pt x="172" y="311"/>
                  </a:lnTo>
                  <a:lnTo>
                    <a:pt x="192" y="315"/>
                  </a:lnTo>
                  <a:lnTo>
                    <a:pt x="212" y="315"/>
                  </a:lnTo>
                  <a:lnTo>
                    <a:pt x="228" y="313"/>
                  </a:lnTo>
                  <a:lnTo>
                    <a:pt x="245" y="308"/>
                  </a:lnTo>
                  <a:lnTo>
                    <a:pt x="257" y="300"/>
                  </a:lnTo>
                  <a:lnTo>
                    <a:pt x="274" y="299"/>
                  </a:lnTo>
                  <a:lnTo>
                    <a:pt x="290" y="297"/>
                  </a:lnTo>
                  <a:lnTo>
                    <a:pt x="305" y="299"/>
                  </a:lnTo>
                  <a:lnTo>
                    <a:pt x="319" y="302"/>
                  </a:lnTo>
                  <a:lnTo>
                    <a:pt x="332" y="308"/>
                  </a:lnTo>
                  <a:lnTo>
                    <a:pt x="347" y="313"/>
                  </a:lnTo>
                  <a:lnTo>
                    <a:pt x="359" y="320"/>
                  </a:lnTo>
                  <a:lnTo>
                    <a:pt x="372" y="326"/>
                  </a:lnTo>
                  <a:lnTo>
                    <a:pt x="372" y="330"/>
                  </a:lnTo>
                  <a:lnTo>
                    <a:pt x="370" y="333"/>
                  </a:lnTo>
                  <a:lnTo>
                    <a:pt x="369" y="337"/>
                  </a:lnTo>
                  <a:lnTo>
                    <a:pt x="367" y="341"/>
                  </a:lnTo>
                  <a:lnTo>
                    <a:pt x="350" y="341"/>
                  </a:lnTo>
                  <a:lnTo>
                    <a:pt x="338" y="335"/>
                  </a:lnTo>
                  <a:lnTo>
                    <a:pt x="327" y="328"/>
                  </a:lnTo>
                  <a:lnTo>
                    <a:pt x="314" y="320"/>
                  </a:lnTo>
                  <a:lnTo>
                    <a:pt x="294" y="317"/>
                  </a:lnTo>
                  <a:lnTo>
                    <a:pt x="274" y="320"/>
                  </a:lnTo>
                  <a:lnTo>
                    <a:pt x="254" y="324"/>
                  </a:lnTo>
                  <a:lnTo>
                    <a:pt x="235" y="331"/>
                  </a:lnTo>
                  <a:lnTo>
                    <a:pt x="215" y="337"/>
                  </a:lnTo>
                  <a:lnTo>
                    <a:pt x="197" y="341"/>
                  </a:lnTo>
                  <a:lnTo>
                    <a:pt x="177" y="339"/>
                  </a:lnTo>
                  <a:lnTo>
                    <a:pt x="157" y="330"/>
                  </a:lnTo>
                  <a:lnTo>
                    <a:pt x="153" y="331"/>
                  </a:lnTo>
                  <a:lnTo>
                    <a:pt x="170" y="344"/>
                  </a:lnTo>
                  <a:lnTo>
                    <a:pt x="184" y="355"/>
                  </a:lnTo>
                  <a:lnTo>
                    <a:pt x="199" y="366"/>
                  </a:lnTo>
                  <a:lnTo>
                    <a:pt x="214" y="377"/>
                  </a:lnTo>
                  <a:lnTo>
                    <a:pt x="228" y="388"/>
                  </a:lnTo>
                  <a:lnTo>
                    <a:pt x="243" y="399"/>
                  </a:lnTo>
                  <a:lnTo>
                    <a:pt x="259" y="410"/>
                  </a:lnTo>
                  <a:lnTo>
                    <a:pt x="277" y="419"/>
                  </a:lnTo>
                  <a:lnTo>
                    <a:pt x="286" y="428"/>
                  </a:lnTo>
                  <a:lnTo>
                    <a:pt x="294" y="439"/>
                  </a:lnTo>
                  <a:lnTo>
                    <a:pt x="303" y="450"/>
                  </a:lnTo>
                  <a:lnTo>
                    <a:pt x="312" y="461"/>
                  </a:lnTo>
                  <a:lnTo>
                    <a:pt x="321" y="474"/>
                  </a:lnTo>
                  <a:lnTo>
                    <a:pt x="330" y="485"/>
                  </a:lnTo>
                  <a:lnTo>
                    <a:pt x="341" y="495"/>
                  </a:lnTo>
                  <a:lnTo>
                    <a:pt x="352" y="505"/>
                  </a:lnTo>
                  <a:lnTo>
                    <a:pt x="365" y="532"/>
                  </a:lnTo>
                  <a:lnTo>
                    <a:pt x="378" y="559"/>
                  </a:lnTo>
                  <a:lnTo>
                    <a:pt x="392" y="587"/>
                  </a:lnTo>
                  <a:lnTo>
                    <a:pt x="407" y="614"/>
                  </a:lnTo>
                  <a:lnTo>
                    <a:pt x="423" y="643"/>
                  </a:lnTo>
                  <a:lnTo>
                    <a:pt x="438" y="671"/>
                  </a:lnTo>
                  <a:lnTo>
                    <a:pt x="454" y="696"/>
                  </a:lnTo>
                  <a:lnTo>
                    <a:pt x="469" y="722"/>
                  </a:lnTo>
                  <a:lnTo>
                    <a:pt x="465" y="723"/>
                  </a:lnTo>
                  <a:lnTo>
                    <a:pt x="458" y="723"/>
                  </a:lnTo>
                  <a:lnTo>
                    <a:pt x="449" y="722"/>
                  </a:lnTo>
                  <a:lnTo>
                    <a:pt x="441" y="720"/>
                  </a:lnTo>
                  <a:lnTo>
                    <a:pt x="421" y="689"/>
                  </a:lnTo>
                  <a:lnTo>
                    <a:pt x="401" y="658"/>
                  </a:lnTo>
                  <a:lnTo>
                    <a:pt x="385" y="627"/>
                  </a:lnTo>
                  <a:lnTo>
                    <a:pt x="367" y="594"/>
                  </a:lnTo>
                  <a:lnTo>
                    <a:pt x="348" y="561"/>
                  </a:lnTo>
                  <a:lnTo>
                    <a:pt x="330" y="530"/>
                  </a:lnTo>
                  <a:lnTo>
                    <a:pt x="310" y="499"/>
                  </a:lnTo>
                  <a:lnTo>
                    <a:pt x="288" y="468"/>
                  </a:lnTo>
                  <a:lnTo>
                    <a:pt x="283" y="452"/>
                  </a:lnTo>
                  <a:lnTo>
                    <a:pt x="276" y="439"/>
                  </a:lnTo>
                  <a:lnTo>
                    <a:pt x="265" y="430"/>
                  </a:lnTo>
                  <a:lnTo>
                    <a:pt x="252" y="421"/>
                  </a:lnTo>
                  <a:lnTo>
                    <a:pt x="239" y="413"/>
                  </a:lnTo>
                  <a:lnTo>
                    <a:pt x="226" y="404"/>
                  </a:lnTo>
                  <a:lnTo>
                    <a:pt x="214" y="395"/>
                  </a:lnTo>
                  <a:lnTo>
                    <a:pt x="203" y="381"/>
                  </a:lnTo>
                  <a:lnTo>
                    <a:pt x="188" y="377"/>
                  </a:lnTo>
                  <a:lnTo>
                    <a:pt x="175" y="372"/>
                  </a:lnTo>
                  <a:lnTo>
                    <a:pt x="164" y="362"/>
                  </a:lnTo>
                  <a:lnTo>
                    <a:pt x="153" y="355"/>
                  </a:lnTo>
                  <a:lnTo>
                    <a:pt x="142" y="348"/>
                  </a:lnTo>
                  <a:lnTo>
                    <a:pt x="130" y="341"/>
                  </a:lnTo>
                  <a:lnTo>
                    <a:pt x="117" y="335"/>
                  </a:lnTo>
                  <a:lnTo>
                    <a:pt x="102" y="331"/>
                  </a:lnTo>
                  <a:lnTo>
                    <a:pt x="95" y="322"/>
                  </a:lnTo>
                  <a:lnTo>
                    <a:pt x="82" y="317"/>
                  </a:lnTo>
                  <a:lnTo>
                    <a:pt x="71" y="311"/>
                  </a:lnTo>
                  <a:lnTo>
                    <a:pt x="73" y="299"/>
                  </a:lnTo>
                  <a:lnTo>
                    <a:pt x="82" y="299"/>
                  </a:lnTo>
                  <a:lnTo>
                    <a:pt x="91" y="304"/>
                  </a:lnTo>
                  <a:lnTo>
                    <a:pt x="99" y="306"/>
                  </a:lnTo>
                  <a:lnTo>
                    <a:pt x="100" y="297"/>
                  </a:lnTo>
                  <a:lnTo>
                    <a:pt x="73" y="268"/>
                  </a:lnTo>
                  <a:lnTo>
                    <a:pt x="51" y="235"/>
                  </a:lnTo>
                  <a:lnTo>
                    <a:pt x="35" y="198"/>
                  </a:lnTo>
                  <a:lnTo>
                    <a:pt x="24" y="160"/>
                  </a:lnTo>
                  <a:lnTo>
                    <a:pt x="15" y="122"/>
                  </a:lnTo>
                  <a:lnTo>
                    <a:pt x="7" y="80"/>
                  </a:lnTo>
                  <a:lnTo>
                    <a:pt x="4" y="40"/>
                  </a:lnTo>
                  <a:lnTo>
                    <a:pt x="0" y="0"/>
                  </a:lnTo>
                  <a:lnTo>
                    <a:pt x="7" y="0"/>
                  </a:lnTo>
                  <a:lnTo>
                    <a:pt x="9" y="5"/>
                  </a:lnTo>
                  <a:lnTo>
                    <a:pt x="11" y="11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735"/>
            <p:cNvSpPr>
              <a:spLocks/>
            </p:cNvSpPr>
            <p:nvPr/>
          </p:nvSpPr>
          <p:spPr bwMode="auto">
            <a:xfrm>
              <a:off x="2441" y="1467"/>
              <a:ext cx="124" cy="87"/>
            </a:xfrm>
            <a:custGeom>
              <a:avLst/>
              <a:gdLst>
                <a:gd name="T0" fmla="*/ 248 w 248"/>
                <a:gd name="T1" fmla="*/ 0 h 175"/>
                <a:gd name="T2" fmla="*/ 248 w 248"/>
                <a:gd name="T3" fmla="*/ 26 h 175"/>
                <a:gd name="T4" fmla="*/ 239 w 248"/>
                <a:gd name="T5" fmla="*/ 46 h 175"/>
                <a:gd name="T6" fmla="*/ 224 w 248"/>
                <a:gd name="T7" fmla="*/ 62 h 175"/>
                <a:gd name="T8" fmla="*/ 208 w 248"/>
                <a:gd name="T9" fmla="*/ 80 h 175"/>
                <a:gd name="T10" fmla="*/ 200 w 248"/>
                <a:gd name="T11" fmla="*/ 86 h 175"/>
                <a:gd name="T12" fmla="*/ 193 w 248"/>
                <a:gd name="T13" fmla="*/ 93 h 175"/>
                <a:gd name="T14" fmla="*/ 188 w 248"/>
                <a:gd name="T15" fmla="*/ 99 h 175"/>
                <a:gd name="T16" fmla="*/ 182 w 248"/>
                <a:gd name="T17" fmla="*/ 104 h 175"/>
                <a:gd name="T18" fmla="*/ 175 w 248"/>
                <a:gd name="T19" fmla="*/ 110 h 175"/>
                <a:gd name="T20" fmla="*/ 168 w 248"/>
                <a:gd name="T21" fmla="*/ 117 h 175"/>
                <a:gd name="T22" fmla="*/ 158 w 248"/>
                <a:gd name="T23" fmla="*/ 122 h 175"/>
                <a:gd name="T24" fmla="*/ 146 w 248"/>
                <a:gd name="T25" fmla="*/ 130 h 175"/>
                <a:gd name="T26" fmla="*/ 137 w 248"/>
                <a:gd name="T27" fmla="*/ 137 h 175"/>
                <a:gd name="T28" fmla="*/ 127 w 248"/>
                <a:gd name="T29" fmla="*/ 142 h 175"/>
                <a:gd name="T30" fmla="*/ 118 w 248"/>
                <a:gd name="T31" fmla="*/ 146 h 175"/>
                <a:gd name="T32" fmla="*/ 109 w 248"/>
                <a:gd name="T33" fmla="*/ 150 h 175"/>
                <a:gd name="T34" fmla="*/ 98 w 248"/>
                <a:gd name="T35" fmla="*/ 155 h 175"/>
                <a:gd name="T36" fmla="*/ 89 w 248"/>
                <a:gd name="T37" fmla="*/ 159 h 175"/>
                <a:gd name="T38" fmla="*/ 80 w 248"/>
                <a:gd name="T39" fmla="*/ 164 h 175"/>
                <a:gd name="T40" fmla="*/ 71 w 248"/>
                <a:gd name="T41" fmla="*/ 170 h 175"/>
                <a:gd name="T42" fmla="*/ 62 w 248"/>
                <a:gd name="T43" fmla="*/ 173 h 175"/>
                <a:gd name="T44" fmla="*/ 53 w 248"/>
                <a:gd name="T45" fmla="*/ 175 h 175"/>
                <a:gd name="T46" fmla="*/ 44 w 248"/>
                <a:gd name="T47" fmla="*/ 175 h 175"/>
                <a:gd name="T48" fmla="*/ 34 w 248"/>
                <a:gd name="T49" fmla="*/ 175 h 175"/>
                <a:gd name="T50" fmla="*/ 25 w 248"/>
                <a:gd name="T51" fmla="*/ 175 h 175"/>
                <a:gd name="T52" fmla="*/ 16 w 248"/>
                <a:gd name="T53" fmla="*/ 173 h 175"/>
                <a:gd name="T54" fmla="*/ 9 w 248"/>
                <a:gd name="T55" fmla="*/ 170 h 175"/>
                <a:gd name="T56" fmla="*/ 0 w 248"/>
                <a:gd name="T57" fmla="*/ 168 h 175"/>
                <a:gd name="T58" fmla="*/ 36 w 248"/>
                <a:gd name="T59" fmla="*/ 159 h 175"/>
                <a:gd name="T60" fmla="*/ 71 w 248"/>
                <a:gd name="T61" fmla="*/ 146 h 175"/>
                <a:gd name="T62" fmla="*/ 104 w 248"/>
                <a:gd name="T63" fmla="*/ 131 h 175"/>
                <a:gd name="T64" fmla="*/ 135 w 248"/>
                <a:gd name="T65" fmla="*/ 113 h 175"/>
                <a:gd name="T66" fmla="*/ 164 w 248"/>
                <a:gd name="T67" fmla="*/ 91 h 175"/>
                <a:gd name="T68" fmla="*/ 189 w 248"/>
                <a:gd name="T69" fmla="*/ 68 h 175"/>
                <a:gd name="T70" fmla="*/ 213 w 248"/>
                <a:gd name="T71" fmla="*/ 39 h 175"/>
                <a:gd name="T72" fmla="*/ 233 w 248"/>
                <a:gd name="T73" fmla="*/ 6 h 175"/>
                <a:gd name="T74" fmla="*/ 248 w 248"/>
                <a:gd name="T7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8" h="175">
                  <a:moveTo>
                    <a:pt x="248" y="0"/>
                  </a:moveTo>
                  <a:lnTo>
                    <a:pt x="248" y="26"/>
                  </a:lnTo>
                  <a:lnTo>
                    <a:pt x="239" y="46"/>
                  </a:lnTo>
                  <a:lnTo>
                    <a:pt x="224" y="62"/>
                  </a:lnTo>
                  <a:lnTo>
                    <a:pt x="208" y="80"/>
                  </a:lnTo>
                  <a:lnTo>
                    <a:pt x="200" y="86"/>
                  </a:lnTo>
                  <a:lnTo>
                    <a:pt x="193" y="93"/>
                  </a:lnTo>
                  <a:lnTo>
                    <a:pt x="188" y="99"/>
                  </a:lnTo>
                  <a:lnTo>
                    <a:pt x="182" y="104"/>
                  </a:lnTo>
                  <a:lnTo>
                    <a:pt x="175" y="110"/>
                  </a:lnTo>
                  <a:lnTo>
                    <a:pt x="168" y="117"/>
                  </a:lnTo>
                  <a:lnTo>
                    <a:pt x="158" y="122"/>
                  </a:lnTo>
                  <a:lnTo>
                    <a:pt x="146" y="130"/>
                  </a:lnTo>
                  <a:lnTo>
                    <a:pt x="137" y="137"/>
                  </a:lnTo>
                  <a:lnTo>
                    <a:pt x="127" y="142"/>
                  </a:lnTo>
                  <a:lnTo>
                    <a:pt x="118" y="146"/>
                  </a:lnTo>
                  <a:lnTo>
                    <a:pt x="109" y="150"/>
                  </a:lnTo>
                  <a:lnTo>
                    <a:pt x="98" y="155"/>
                  </a:lnTo>
                  <a:lnTo>
                    <a:pt x="89" y="159"/>
                  </a:lnTo>
                  <a:lnTo>
                    <a:pt x="80" y="164"/>
                  </a:lnTo>
                  <a:lnTo>
                    <a:pt x="71" y="170"/>
                  </a:lnTo>
                  <a:lnTo>
                    <a:pt x="62" y="173"/>
                  </a:lnTo>
                  <a:lnTo>
                    <a:pt x="53" y="175"/>
                  </a:lnTo>
                  <a:lnTo>
                    <a:pt x="44" y="175"/>
                  </a:lnTo>
                  <a:lnTo>
                    <a:pt x="34" y="175"/>
                  </a:lnTo>
                  <a:lnTo>
                    <a:pt x="25" y="175"/>
                  </a:lnTo>
                  <a:lnTo>
                    <a:pt x="16" y="173"/>
                  </a:lnTo>
                  <a:lnTo>
                    <a:pt x="9" y="170"/>
                  </a:lnTo>
                  <a:lnTo>
                    <a:pt x="0" y="168"/>
                  </a:lnTo>
                  <a:lnTo>
                    <a:pt x="36" y="159"/>
                  </a:lnTo>
                  <a:lnTo>
                    <a:pt x="71" y="146"/>
                  </a:lnTo>
                  <a:lnTo>
                    <a:pt x="104" y="131"/>
                  </a:lnTo>
                  <a:lnTo>
                    <a:pt x="135" y="113"/>
                  </a:lnTo>
                  <a:lnTo>
                    <a:pt x="164" y="91"/>
                  </a:lnTo>
                  <a:lnTo>
                    <a:pt x="189" y="68"/>
                  </a:lnTo>
                  <a:lnTo>
                    <a:pt x="213" y="39"/>
                  </a:lnTo>
                  <a:lnTo>
                    <a:pt x="233" y="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736"/>
            <p:cNvSpPr>
              <a:spLocks/>
            </p:cNvSpPr>
            <p:nvPr/>
          </p:nvSpPr>
          <p:spPr bwMode="auto">
            <a:xfrm>
              <a:off x="2432" y="1564"/>
              <a:ext cx="28" cy="30"/>
            </a:xfrm>
            <a:custGeom>
              <a:avLst/>
              <a:gdLst>
                <a:gd name="T0" fmla="*/ 10 w 56"/>
                <a:gd name="T1" fmla="*/ 0 h 60"/>
                <a:gd name="T2" fmla="*/ 16 w 56"/>
                <a:gd name="T3" fmla="*/ 13 h 60"/>
                <a:gd name="T4" fmla="*/ 31 w 56"/>
                <a:gd name="T5" fmla="*/ 29 h 60"/>
                <a:gd name="T6" fmla="*/ 47 w 56"/>
                <a:gd name="T7" fmla="*/ 48 h 60"/>
                <a:gd name="T8" fmla="*/ 56 w 56"/>
                <a:gd name="T9" fmla="*/ 59 h 60"/>
                <a:gd name="T10" fmla="*/ 51 w 56"/>
                <a:gd name="T11" fmla="*/ 60 h 60"/>
                <a:gd name="T12" fmla="*/ 40 w 56"/>
                <a:gd name="T13" fmla="*/ 59 h 60"/>
                <a:gd name="T14" fmla="*/ 29 w 56"/>
                <a:gd name="T15" fmla="*/ 51 h 60"/>
                <a:gd name="T16" fmla="*/ 18 w 56"/>
                <a:gd name="T17" fmla="*/ 37 h 60"/>
                <a:gd name="T18" fmla="*/ 10 w 56"/>
                <a:gd name="T19" fmla="*/ 28 h 60"/>
                <a:gd name="T20" fmla="*/ 5 w 56"/>
                <a:gd name="T21" fmla="*/ 19 h 60"/>
                <a:gd name="T22" fmla="*/ 0 w 56"/>
                <a:gd name="T23" fmla="*/ 9 h 60"/>
                <a:gd name="T24" fmla="*/ 0 w 56"/>
                <a:gd name="T25" fmla="*/ 0 h 60"/>
                <a:gd name="T26" fmla="*/ 10 w 56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60">
                  <a:moveTo>
                    <a:pt x="10" y="0"/>
                  </a:moveTo>
                  <a:lnTo>
                    <a:pt x="16" y="13"/>
                  </a:lnTo>
                  <a:lnTo>
                    <a:pt x="31" y="29"/>
                  </a:lnTo>
                  <a:lnTo>
                    <a:pt x="47" y="48"/>
                  </a:lnTo>
                  <a:lnTo>
                    <a:pt x="56" y="59"/>
                  </a:lnTo>
                  <a:lnTo>
                    <a:pt x="51" y="60"/>
                  </a:lnTo>
                  <a:lnTo>
                    <a:pt x="40" y="59"/>
                  </a:lnTo>
                  <a:lnTo>
                    <a:pt x="29" y="51"/>
                  </a:lnTo>
                  <a:lnTo>
                    <a:pt x="18" y="37"/>
                  </a:lnTo>
                  <a:lnTo>
                    <a:pt x="10" y="28"/>
                  </a:lnTo>
                  <a:lnTo>
                    <a:pt x="5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737"/>
            <p:cNvSpPr>
              <a:spLocks/>
            </p:cNvSpPr>
            <p:nvPr/>
          </p:nvSpPr>
          <p:spPr bwMode="auto">
            <a:xfrm>
              <a:off x="2494" y="1550"/>
              <a:ext cx="95" cy="68"/>
            </a:xfrm>
            <a:custGeom>
              <a:avLst/>
              <a:gdLst>
                <a:gd name="T0" fmla="*/ 191 w 191"/>
                <a:gd name="T1" fmla="*/ 5 h 135"/>
                <a:gd name="T2" fmla="*/ 180 w 191"/>
                <a:gd name="T3" fmla="*/ 27 h 135"/>
                <a:gd name="T4" fmla="*/ 165 w 191"/>
                <a:gd name="T5" fmla="*/ 47 h 135"/>
                <a:gd name="T6" fmla="*/ 151 w 191"/>
                <a:gd name="T7" fmla="*/ 64 h 135"/>
                <a:gd name="T8" fmla="*/ 133 w 191"/>
                <a:gd name="T9" fmla="*/ 77 h 135"/>
                <a:gd name="T10" fmla="*/ 114 w 191"/>
                <a:gd name="T11" fmla="*/ 91 h 135"/>
                <a:gd name="T12" fmla="*/ 94 w 191"/>
                <a:gd name="T13" fmla="*/ 102 h 135"/>
                <a:gd name="T14" fmla="*/ 74 w 191"/>
                <a:gd name="T15" fmla="*/ 115 h 135"/>
                <a:gd name="T16" fmla="*/ 56 w 191"/>
                <a:gd name="T17" fmla="*/ 128 h 135"/>
                <a:gd name="T18" fmla="*/ 49 w 191"/>
                <a:gd name="T19" fmla="*/ 129 h 135"/>
                <a:gd name="T20" fmla="*/ 43 w 191"/>
                <a:gd name="T21" fmla="*/ 131 h 135"/>
                <a:gd name="T22" fmla="*/ 36 w 191"/>
                <a:gd name="T23" fmla="*/ 133 h 135"/>
                <a:gd name="T24" fmla="*/ 29 w 191"/>
                <a:gd name="T25" fmla="*/ 133 h 135"/>
                <a:gd name="T26" fmla="*/ 20 w 191"/>
                <a:gd name="T27" fmla="*/ 135 h 135"/>
                <a:gd name="T28" fmla="*/ 12 w 191"/>
                <a:gd name="T29" fmla="*/ 133 h 135"/>
                <a:gd name="T30" fmla="*/ 7 w 191"/>
                <a:gd name="T31" fmla="*/ 133 h 135"/>
                <a:gd name="T32" fmla="*/ 0 w 191"/>
                <a:gd name="T33" fmla="*/ 129 h 135"/>
                <a:gd name="T34" fmla="*/ 0 w 191"/>
                <a:gd name="T35" fmla="*/ 122 h 135"/>
                <a:gd name="T36" fmla="*/ 14 w 191"/>
                <a:gd name="T37" fmla="*/ 122 h 135"/>
                <a:gd name="T38" fmla="*/ 29 w 191"/>
                <a:gd name="T39" fmla="*/ 120 h 135"/>
                <a:gd name="T40" fmla="*/ 41 w 191"/>
                <a:gd name="T41" fmla="*/ 115 h 135"/>
                <a:gd name="T42" fmla="*/ 52 w 191"/>
                <a:gd name="T43" fmla="*/ 109 h 135"/>
                <a:gd name="T44" fmla="*/ 63 w 191"/>
                <a:gd name="T45" fmla="*/ 102 h 135"/>
                <a:gd name="T46" fmla="*/ 74 w 191"/>
                <a:gd name="T47" fmla="*/ 93 h 135"/>
                <a:gd name="T48" fmla="*/ 85 w 191"/>
                <a:gd name="T49" fmla="*/ 86 h 135"/>
                <a:gd name="T50" fmla="*/ 96 w 191"/>
                <a:gd name="T51" fmla="*/ 78 h 135"/>
                <a:gd name="T52" fmla="*/ 103 w 191"/>
                <a:gd name="T53" fmla="*/ 71 h 135"/>
                <a:gd name="T54" fmla="*/ 113 w 191"/>
                <a:gd name="T55" fmla="*/ 66 h 135"/>
                <a:gd name="T56" fmla="*/ 122 w 191"/>
                <a:gd name="T57" fmla="*/ 64 h 135"/>
                <a:gd name="T58" fmla="*/ 131 w 191"/>
                <a:gd name="T59" fmla="*/ 60 h 135"/>
                <a:gd name="T60" fmla="*/ 136 w 191"/>
                <a:gd name="T61" fmla="*/ 53 h 135"/>
                <a:gd name="T62" fmla="*/ 144 w 191"/>
                <a:gd name="T63" fmla="*/ 44 h 135"/>
                <a:gd name="T64" fmla="*/ 149 w 191"/>
                <a:gd name="T65" fmla="*/ 35 h 135"/>
                <a:gd name="T66" fmla="*/ 156 w 191"/>
                <a:gd name="T67" fmla="*/ 25 h 135"/>
                <a:gd name="T68" fmla="*/ 162 w 191"/>
                <a:gd name="T69" fmla="*/ 18 h 135"/>
                <a:gd name="T70" fmla="*/ 169 w 191"/>
                <a:gd name="T71" fmla="*/ 11 h 135"/>
                <a:gd name="T72" fmla="*/ 176 w 191"/>
                <a:gd name="T73" fmla="*/ 4 h 135"/>
                <a:gd name="T74" fmla="*/ 186 w 191"/>
                <a:gd name="T75" fmla="*/ 0 h 135"/>
                <a:gd name="T76" fmla="*/ 191 w 191"/>
                <a:gd name="T77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35">
                  <a:moveTo>
                    <a:pt x="191" y="5"/>
                  </a:moveTo>
                  <a:lnTo>
                    <a:pt x="180" y="27"/>
                  </a:lnTo>
                  <a:lnTo>
                    <a:pt x="165" y="47"/>
                  </a:lnTo>
                  <a:lnTo>
                    <a:pt x="151" y="64"/>
                  </a:lnTo>
                  <a:lnTo>
                    <a:pt x="133" y="77"/>
                  </a:lnTo>
                  <a:lnTo>
                    <a:pt x="114" y="91"/>
                  </a:lnTo>
                  <a:lnTo>
                    <a:pt x="94" y="102"/>
                  </a:lnTo>
                  <a:lnTo>
                    <a:pt x="74" y="115"/>
                  </a:lnTo>
                  <a:lnTo>
                    <a:pt x="56" y="128"/>
                  </a:lnTo>
                  <a:lnTo>
                    <a:pt x="49" y="129"/>
                  </a:lnTo>
                  <a:lnTo>
                    <a:pt x="43" y="131"/>
                  </a:lnTo>
                  <a:lnTo>
                    <a:pt x="36" y="133"/>
                  </a:lnTo>
                  <a:lnTo>
                    <a:pt x="29" y="133"/>
                  </a:lnTo>
                  <a:lnTo>
                    <a:pt x="20" y="135"/>
                  </a:lnTo>
                  <a:lnTo>
                    <a:pt x="12" y="133"/>
                  </a:lnTo>
                  <a:lnTo>
                    <a:pt x="7" y="133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14" y="122"/>
                  </a:lnTo>
                  <a:lnTo>
                    <a:pt x="29" y="120"/>
                  </a:lnTo>
                  <a:lnTo>
                    <a:pt x="41" y="115"/>
                  </a:lnTo>
                  <a:lnTo>
                    <a:pt x="52" y="109"/>
                  </a:lnTo>
                  <a:lnTo>
                    <a:pt x="63" y="102"/>
                  </a:lnTo>
                  <a:lnTo>
                    <a:pt x="74" y="93"/>
                  </a:lnTo>
                  <a:lnTo>
                    <a:pt x="85" y="86"/>
                  </a:lnTo>
                  <a:lnTo>
                    <a:pt x="96" y="78"/>
                  </a:lnTo>
                  <a:lnTo>
                    <a:pt x="103" y="71"/>
                  </a:lnTo>
                  <a:lnTo>
                    <a:pt x="113" y="66"/>
                  </a:lnTo>
                  <a:lnTo>
                    <a:pt x="122" y="64"/>
                  </a:lnTo>
                  <a:lnTo>
                    <a:pt x="131" y="60"/>
                  </a:lnTo>
                  <a:lnTo>
                    <a:pt x="136" y="53"/>
                  </a:lnTo>
                  <a:lnTo>
                    <a:pt x="144" y="44"/>
                  </a:lnTo>
                  <a:lnTo>
                    <a:pt x="149" y="35"/>
                  </a:lnTo>
                  <a:lnTo>
                    <a:pt x="156" y="25"/>
                  </a:lnTo>
                  <a:lnTo>
                    <a:pt x="162" y="18"/>
                  </a:lnTo>
                  <a:lnTo>
                    <a:pt x="169" y="11"/>
                  </a:lnTo>
                  <a:lnTo>
                    <a:pt x="176" y="4"/>
                  </a:lnTo>
                  <a:lnTo>
                    <a:pt x="186" y="0"/>
                  </a:lnTo>
                  <a:lnTo>
                    <a:pt x="19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738"/>
            <p:cNvSpPr>
              <a:spLocks/>
            </p:cNvSpPr>
            <p:nvPr/>
          </p:nvSpPr>
          <p:spPr bwMode="auto">
            <a:xfrm>
              <a:off x="2595" y="1555"/>
              <a:ext cx="22" cy="16"/>
            </a:xfrm>
            <a:custGeom>
              <a:avLst/>
              <a:gdLst>
                <a:gd name="T0" fmla="*/ 44 w 44"/>
                <a:gd name="T1" fmla="*/ 26 h 31"/>
                <a:gd name="T2" fmla="*/ 42 w 44"/>
                <a:gd name="T3" fmla="*/ 27 h 31"/>
                <a:gd name="T4" fmla="*/ 42 w 44"/>
                <a:gd name="T5" fmla="*/ 27 h 31"/>
                <a:gd name="T6" fmla="*/ 40 w 44"/>
                <a:gd name="T7" fmla="*/ 29 h 31"/>
                <a:gd name="T8" fmla="*/ 40 w 44"/>
                <a:gd name="T9" fmla="*/ 31 h 31"/>
                <a:gd name="T10" fmla="*/ 29 w 44"/>
                <a:gd name="T11" fmla="*/ 29 h 31"/>
                <a:gd name="T12" fmla="*/ 22 w 44"/>
                <a:gd name="T13" fmla="*/ 22 h 31"/>
                <a:gd name="T14" fmla="*/ 15 w 44"/>
                <a:gd name="T15" fmla="*/ 13 h 31"/>
                <a:gd name="T16" fmla="*/ 5 w 44"/>
                <a:gd name="T17" fmla="*/ 7 h 31"/>
                <a:gd name="T18" fmla="*/ 0 w 44"/>
                <a:gd name="T19" fmla="*/ 0 h 31"/>
                <a:gd name="T20" fmla="*/ 11 w 44"/>
                <a:gd name="T21" fmla="*/ 0 h 31"/>
                <a:gd name="T22" fmla="*/ 24 w 44"/>
                <a:gd name="T23" fmla="*/ 6 h 31"/>
                <a:gd name="T24" fmla="*/ 35 w 44"/>
                <a:gd name="T25" fmla="*/ 15 h 31"/>
                <a:gd name="T26" fmla="*/ 44 w 44"/>
                <a:gd name="T2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1">
                  <a:moveTo>
                    <a:pt x="44" y="26"/>
                  </a:moveTo>
                  <a:lnTo>
                    <a:pt x="42" y="27"/>
                  </a:lnTo>
                  <a:lnTo>
                    <a:pt x="42" y="27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29" y="29"/>
                  </a:lnTo>
                  <a:lnTo>
                    <a:pt x="22" y="22"/>
                  </a:lnTo>
                  <a:lnTo>
                    <a:pt x="15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4" y="6"/>
                  </a:lnTo>
                  <a:lnTo>
                    <a:pt x="35" y="15"/>
                  </a:lnTo>
                  <a:lnTo>
                    <a:pt x="4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739"/>
            <p:cNvSpPr>
              <a:spLocks/>
            </p:cNvSpPr>
            <p:nvPr/>
          </p:nvSpPr>
          <p:spPr bwMode="auto">
            <a:xfrm>
              <a:off x="2386" y="1578"/>
              <a:ext cx="18" cy="26"/>
            </a:xfrm>
            <a:custGeom>
              <a:avLst/>
              <a:gdLst>
                <a:gd name="T0" fmla="*/ 35 w 35"/>
                <a:gd name="T1" fmla="*/ 1 h 53"/>
                <a:gd name="T2" fmla="*/ 31 w 35"/>
                <a:gd name="T3" fmla="*/ 14 h 53"/>
                <a:gd name="T4" fmla="*/ 22 w 35"/>
                <a:gd name="T5" fmla="*/ 29 h 53"/>
                <a:gd name="T6" fmla="*/ 11 w 35"/>
                <a:gd name="T7" fmla="*/ 42 h 53"/>
                <a:gd name="T8" fmla="*/ 6 w 35"/>
                <a:gd name="T9" fmla="*/ 53 h 53"/>
                <a:gd name="T10" fmla="*/ 0 w 35"/>
                <a:gd name="T11" fmla="*/ 45 h 53"/>
                <a:gd name="T12" fmla="*/ 2 w 35"/>
                <a:gd name="T13" fmla="*/ 32 h 53"/>
                <a:gd name="T14" fmla="*/ 8 w 35"/>
                <a:gd name="T15" fmla="*/ 18 h 53"/>
                <a:gd name="T16" fmla="*/ 9 w 35"/>
                <a:gd name="T17" fmla="*/ 9 h 53"/>
                <a:gd name="T18" fmla="*/ 15 w 35"/>
                <a:gd name="T19" fmla="*/ 1 h 53"/>
                <a:gd name="T20" fmla="*/ 20 w 35"/>
                <a:gd name="T21" fmla="*/ 0 h 53"/>
                <a:gd name="T22" fmla="*/ 28 w 35"/>
                <a:gd name="T23" fmla="*/ 0 h 53"/>
                <a:gd name="T24" fmla="*/ 35 w 35"/>
                <a:gd name="T2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53">
                  <a:moveTo>
                    <a:pt x="35" y="1"/>
                  </a:moveTo>
                  <a:lnTo>
                    <a:pt x="31" y="14"/>
                  </a:lnTo>
                  <a:lnTo>
                    <a:pt x="22" y="29"/>
                  </a:lnTo>
                  <a:lnTo>
                    <a:pt x="11" y="42"/>
                  </a:lnTo>
                  <a:lnTo>
                    <a:pt x="6" y="53"/>
                  </a:lnTo>
                  <a:lnTo>
                    <a:pt x="0" y="45"/>
                  </a:lnTo>
                  <a:lnTo>
                    <a:pt x="2" y="32"/>
                  </a:lnTo>
                  <a:lnTo>
                    <a:pt x="8" y="18"/>
                  </a:lnTo>
                  <a:lnTo>
                    <a:pt x="9" y="9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740"/>
            <p:cNvSpPr>
              <a:spLocks/>
            </p:cNvSpPr>
            <p:nvPr/>
          </p:nvSpPr>
          <p:spPr bwMode="auto">
            <a:xfrm>
              <a:off x="2259" y="1589"/>
              <a:ext cx="101" cy="171"/>
            </a:xfrm>
            <a:custGeom>
              <a:avLst/>
              <a:gdLst>
                <a:gd name="T0" fmla="*/ 192 w 202"/>
                <a:gd name="T1" fmla="*/ 21 h 342"/>
                <a:gd name="T2" fmla="*/ 181 w 202"/>
                <a:gd name="T3" fmla="*/ 29 h 342"/>
                <a:gd name="T4" fmla="*/ 170 w 202"/>
                <a:gd name="T5" fmla="*/ 34 h 342"/>
                <a:gd name="T6" fmla="*/ 159 w 202"/>
                <a:gd name="T7" fmla="*/ 41 h 342"/>
                <a:gd name="T8" fmla="*/ 150 w 202"/>
                <a:gd name="T9" fmla="*/ 49 h 342"/>
                <a:gd name="T10" fmla="*/ 140 w 202"/>
                <a:gd name="T11" fmla="*/ 56 h 342"/>
                <a:gd name="T12" fmla="*/ 131 w 202"/>
                <a:gd name="T13" fmla="*/ 65 h 342"/>
                <a:gd name="T14" fmla="*/ 124 w 202"/>
                <a:gd name="T15" fmla="*/ 74 h 342"/>
                <a:gd name="T16" fmla="*/ 119 w 202"/>
                <a:gd name="T17" fmla="*/ 87 h 342"/>
                <a:gd name="T18" fmla="*/ 104 w 202"/>
                <a:gd name="T19" fmla="*/ 109 h 342"/>
                <a:gd name="T20" fmla="*/ 93 w 202"/>
                <a:gd name="T21" fmla="*/ 131 h 342"/>
                <a:gd name="T22" fmla="*/ 84 w 202"/>
                <a:gd name="T23" fmla="*/ 154 h 342"/>
                <a:gd name="T24" fmla="*/ 77 w 202"/>
                <a:gd name="T25" fmla="*/ 178 h 342"/>
                <a:gd name="T26" fmla="*/ 71 w 202"/>
                <a:gd name="T27" fmla="*/ 202 h 342"/>
                <a:gd name="T28" fmla="*/ 66 w 202"/>
                <a:gd name="T29" fmla="*/ 226 h 342"/>
                <a:gd name="T30" fmla="*/ 58 w 202"/>
                <a:gd name="T31" fmla="*/ 249 h 342"/>
                <a:gd name="T32" fmla="*/ 49 w 202"/>
                <a:gd name="T33" fmla="*/ 273 h 342"/>
                <a:gd name="T34" fmla="*/ 44 w 202"/>
                <a:gd name="T35" fmla="*/ 291 h 342"/>
                <a:gd name="T36" fmla="*/ 35 w 202"/>
                <a:gd name="T37" fmla="*/ 308 h 342"/>
                <a:gd name="T38" fmla="*/ 26 w 202"/>
                <a:gd name="T39" fmla="*/ 326 h 342"/>
                <a:gd name="T40" fmla="*/ 20 w 202"/>
                <a:gd name="T41" fmla="*/ 342 h 342"/>
                <a:gd name="T42" fmla="*/ 13 w 202"/>
                <a:gd name="T43" fmla="*/ 342 h 342"/>
                <a:gd name="T44" fmla="*/ 7 w 202"/>
                <a:gd name="T45" fmla="*/ 342 h 342"/>
                <a:gd name="T46" fmla="*/ 2 w 202"/>
                <a:gd name="T47" fmla="*/ 340 h 342"/>
                <a:gd name="T48" fmla="*/ 0 w 202"/>
                <a:gd name="T49" fmla="*/ 333 h 342"/>
                <a:gd name="T50" fmla="*/ 15 w 202"/>
                <a:gd name="T51" fmla="*/ 309 h 342"/>
                <a:gd name="T52" fmla="*/ 27 w 202"/>
                <a:gd name="T53" fmla="*/ 284 h 342"/>
                <a:gd name="T54" fmla="*/ 37 w 202"/>
                <a:gd name="T55" fmla="*/ 258 h 342"/>
                <a:gd name="T56" fmla="*/ 46 w 202"/>
                <a:gd name="T57" fmla="*/ 231 h 342"/>
                <a:gd name="T58" fmla="*/ 55 w 202"/>
                <a:gd name="T59" fmla="*/ 206 h 342"/>
                <a:gd name="T60" fmla="*/ 62 w 202"/>
                <a:gd name="T61" fmla="*/ 178 h 342"/>
                <a:gd name="T62" fmla="*/ 69 w 202"/>
                <a:gd name="T63" fmla="*/ 151 h 342"/>
                <a:gd name="T64" fmla="*/ 78 w 202"/>
                <a:gd name="T65" fmla="*/ 125 h 342"/>
                <a:gd name="T66" fmla="*/ 93 w 202"/>
                <a:gd name="T67" fmla="*/ 100 h 342"/>
                <a:gd name="T68" fmla="*/ 108 w 202"/>
                <a:gd name="T69" fmla="*/ 74 h 342"/>
                <a:gd name="T70" fmla="*/ 124 w 202"/>
                <a:gd name="T71" fmla="*/ 54 h 342"/>
                <a:gd name="T72" fmla="*/ 139 w 202"/>
                <a:gd name="T73" fmla="*/ 36 h 342"/>
                <a:gd name="T74" fmla="*/ 153 w 202"/>
                <a:gd name="T75" fmla="*/ 21 h 342"/>
                <a:gd name="T76" fmla="*/ 170 w 202"/>
                <a:gd name="T77" fmla="*/ 10 h 342"/>
                <a:gd name="T78" fmla="*/ 186 w 202"/>
                <a:gd name="T79" fmla="*/ 3 h 342"/>
                <a:gd name="T80" fmla="*/ 202 w 202"/>
                <a:gd name="T81" fmla="*/ 0 h 342"/>
                <a:gd name="T82" fmla="*/ 192 w 202"/>
                <a:gd name="T83" fmla="*/ 2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342">
                  <a:moveTo>
                    <a:pt x="192" y="21"/>
                  </a:moveTo>
                  <a:lnTo>
                    <a:pt x="181" y="29"/>
                  </a:lnTo>
                  <a:lnTo>
                    <a:pt x="170" y="34"/>
                  </a:lnTo>
                  <a:lnTo>
                    <a:pt x="159" y="41"/>
                  </a:lnTo>
                  <a:lnTo>
                    <a:pt x="150" y="49"/>
                  </a:lnTo>
                  <a:lnTo>
                    <a:pt x="140" y="56"/>
                  </a:lnTo>
                  <a:lnTo>
                    <a:pt x="131" y="65"/>
                  </a:lnTo>
                  <a:lnTo>
                    <a:pt x="124" y="74"/>
                  </a:lnTo>
                  <a:lnTo>
                    <a:pt x="119" y="87"/>
                  </a:lnTo>
                  <a:lnTo>
                    <a:pt x="104" y="109"/>
                  </a:lnTo>
                  <a:lnTo>
                    <a:pt x="93" y="131"/>
                  </a:lnTo>
                  <a:lnTo>
                    <a:pt x="84" y="154"/>
                  </a:lnTo>
                  <a:lnTo>
                    <a:pt x="77" y="178"/>
                  </a:lnTo>
                  <a:lnTo>
                    <a:pt x="71" y="202"/>
                  </a:lnTo>
                  <a:lnTo>
                    <a:pt x="66" y="226"/>
                  </a:lnTo>
                  <a:lnTo>
                    <a:pt x="58" y="249"/>
                  </a:lnTo>
                  <a:lnTo>
                    <a:pt x="49" y="273"/>
                  </a:lnTo>
                  <a:lnTo>
                    <a:pt x="44" y="291"/>
                  </a:lnTo>
                  <a:lnTo>
                    <a:pt x="35" y="308"/>
                  </a:lnTo>
                  <a:lnTo>
                    <a:pt x="26" y="326"/>
                  </a:lnTo>
                  <a:lnTo>
                    <a:pt x="20" y="342"/>
                  </a:lnTo>
                  <a:lnTo>
                    <a:pt x="13" y="342"/>
                  </a:lnTo>
                  <a:lnTo>
                    <a:pt x="7" y="342"/>
                  </a:lnTo>
                  <a:lnTo>
                    <a:pt x="2" y="340"/>
                  </a:lnTo>
                  <a:lnTo>
                    <a:pt x="0" y="333"/>
                  </a:lnTo>
                  <a:lnTo>
                    <a:pt x="15" y="309"/>
                  </a:lnTo>
                  <a:lnTo>
                    <a:pt x="27" y="284"/>
                  </a:lnTo>
                  <a:lnTo>
                    <a:pt x="37" y="258"/>
                  </a:lnTo>
                  <a:lnTo>
                    <a:pt x="46" y="231"/>
                  </a:lnTo>
                  <a:lnTo>
                    <a:pt x="55" y="206"/>
                  </a:lnTo>
                  <a:lnTo>
                    <a:pt x="62" y="178"/>
                  </a:lnTo>
                  <a:lnTo>
                    <a:pt x="69" y="151"/>
                  </a:lnTo>
                  <a:lnTo>
                    <a:pt x="78" y="125"/>
                  </a:lnTo>
                  <a:lnTo>
                    <a:pt x="93" y="100"/>
                  </a:lnTo>
                  <a:lnTo>
                    <a:pt x="108" y="74"/>
                  </a:lnTo>
                  <a:lnTo>
                    <a:pt x="124" y="54"/>
                  </a:lnTo>
                  <a:lnTo>
                    <a:pt x="139" y="36"/>
                  </a:lnTo>
                  <a:lnTo>
                    <a:pt x="153" y="21"/>
                  </a:lnTo>
                  <a:lnTo>
                    <a:pt x="170" y="10"/>
                  </a:lnTo>
                  <a:lnTo>
                    <a:pt x="186" y="3"/>
                  </a:lnTo>
                  <a:lnTo>
                    <a:pt x="202" y="0"/>
                  </a:lnTo>
                  <a:lnTo>
                    <a:pt x="192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741"/>
            <p:cNvSpPr>
              <a:spLocks/>
            </p:cNvSpPr>
            <p:nvPr/>
          </p:nvSpPr>
          <p:spPr bwMode="auto">
            <a:xfrm>
              <a:off x="2427" y="1590"/>
              <a:ext cx="49" cy="25"/>
            </a:xfrm>
            <a:custGeom>
              <a:avLst/>
              <a:gdLst>
                <a:gd name="T0" fmla="*/ 42 w 97"/>
                <a:gd name="T1" fmla="*/ 30 h 51"/>
                <a:gd name="T2" fmla="*/ 50 w 97"/>
                <a:gd name="T3" fmla="*/ 31 h 51"/>
                <a:gd name="T4" fmla="*/ 57 w 97"/>
                <a:gd name="T5" fmla="*/ 31 h 51"/>
                <a:gd name="T6" fmla="*/ 66 w 97"/>
                <a:gd name="T7" fmla="*/ 31 h 51"/>
                <a:gd name="T8" fmla="*/ 73 w 97"/>
                <a:gd name="T9" fmla="*/ 31 h 51"/>
                <a:gd name="T10" fmla="*/ 81 w 97"/>
                <a:gd name="T11" fmla="*/ 33 h 51"/>
                <a:gd name="T12" fmla="*/ 88 w 97"/>
                <a:gd name="T13" fmla="*/ 35 h 51"/>
                <a:gd name="T14" fmla="*/ 93 w 97"/>
                <a:gd name="T15" fmla="*/ 40 h 51"/>
                <a:gd name="T16" fmla="*/ 97 w 97"/>
                <a:gd name="T17" fmla="*/ 46 h 51"/>
                <a:gd name="T18" fmla="*/ 86 w 97"/>
                <a:gd name="T19" fmla="*/ 50 h 51"/>
                <a:gd name="T20" fmla="*/ 77 w 97"/>
                <a:gd name="T21" fmla="*/ 50 h 51"/>
                <a:gd name="T22" fmla="*/ 66 w 97"/>
                <a:gd name="T23" fmla="*/ 51 h 51"/>
                <a:gd name="T24" fmla="*/ 55 w 97"/>
                <a:gd name="T25" fmla="*/ 50 h 51"/>
                <a:gd name="T26" fmla="*/ 46 w 97"/>
                <a:gd name="T27" fmla="*/ 48 h 51"/>
                <a:gd name="T28" fmla="*/ 37 w 97"/>
                <a:gd name="T29" fmla="*/ 46 h 51"/>
                <a:gd name="T30" fmla="*/ 28 w 97"/>
                <a:gd name="T31" fmla="*/ 42 h 51"/>
                <a:gd name="T32" fmla="*/ 19 w 97"/>
                <a:gd name="T33" fmla="*/ 37 h 51"/>
                <a:gd name="T34" fmla="*/ 11 w 97"/>
                <a:gd name="T35" fmla="*/ 28 h 51"/>
                <a:gd name="T36" fmla="*/ 4 w 97"/>
                <a:gd name="T37" fmla="*/ 20 h 51"/>
                <a:gd name="T38" fmla="*/ 0 w 97"/>
                <a:gd name="T39" fmla="*/ 11 h 51"/>
                <a:gd name="T40" fmla="*/ 2 w 97"/>
                <a:gd name="T41" fmla="*/ 0 h 51"/>
                <a:gd name="T42" fmla="*/ 17 w 97"/>
                <a:gd name="T43" fmla="*/ 2 h 51"/>
                <a:gd name="T44" fmla="*/ 22 w 97"/>
                <a:gd name="T45" fmla="*/ 11 h 51"/>
                <a:gd name="T46" fmla="*/ 30 w 97"/>
                <a:gd name="T47" fmla="*/ 22 h 51"/>
                <a:gd name="T48" fmla="*/ 42 w 97"/>
                <a:gd name="T49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51">
                  <a:moveTo>
                    <a:pt x="42" y="30"/>
                  </a:moveTo>
                  <a:lnTo>
                    <a:pt x="50" y="31"/>
                  </a:lnTo>
                  <a:lnTo>
                    <a:pt x="57" y="31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1" y="33"/>
                  </a:lnTo>
                  <a:lnTo>
                    <a:pt x="88" y="35"/>
                  </a:lnTo>
                  <a:lnTo>
                    <a:pt x="93" y="40"/>
                  </a:lnTo>
                  <a:lnTo>
                    <a:pt x="97" y="46"/>
                  </a:lnTo>
                  <a:lnTo>
                    <a:pt x="86" y="50"/>
                  </a:lnTo>
                  <a:lnTo>
                    <a:pt x="77" y="50"/>
                  </a:lnTo>
                  <a:lnTo>
                    <a:pt x="66" y="51"/>
                  </a:lnTo>
                  <a:lnTo>
                    <a:pt x="55" y="50"/>
                  </a:lnTo>
                  <a:lnTo>
                    <a:pt x="46" y="48"/>
                  </a:lnTo>
                  <a:lnTo>
                    <a:pt x="37" y="46"/>
                  </a:lnTo>
                  <a:lnTo>
                    <a:pt x="28" y="42"/>
                  </a:lnTo>
                  <a:lnTo>
                    <a:pt x="19" y="37"/>
                  </a:lnTo>
                  <a:lnTo>
                    <a:pt x="11" y="28"/>
                  </a:lnTo>
                  <a:lnTo>
                    <a:pt x="4" y="20"/>
                  </a:lnTo>
                  <a:lnTo>
                    <a:pt x="0" y="11"/>
                  </a:lnTo>
                  <a:lnTo>
                    <a:pt x="2" y="0"/>
                  </a:lnTo>
                  <a:lnTo>
                    <a:pt x="17" y="2"/>
                  </a:lnTo>
                  <a:lnTo>
                    <a:pt x="22" y="11"/>
                  </a:lnTo>
                  <a:lnTo>
                    <a:pt x="30" y="22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742"/>
            <p:cNvSpPr>
              <a:spLocks/>
            </p:cNvSpPr>
            <p:nvPr/>
          </p:nvSpPr>
          <p:spPr bwMode="auto">
            <a:xfrm>
              <a:off x="2547" y="1592"/>
              <a:ext cx="50" cy="41"/>
            </a:xfrm>
            <a:custGeom>
              <a:avLst/>
              <a:gdLst>
                <a:gd name="T0" fmla="*/ 101 w 101"/>
                <a:gd name="T1" fmla="*/ 5 h 80"/>
                <a:gd name="T2" fmla="*/ 99 w 101"/>
                <a:gd name="T3" fmla="*/ 9 h 80"/>
                <a:gd name="T4" fmla="*/ 97 w 101"/>
                <a:gd name="T5" fmla="*/ 13 h 80"/>
                <a:gd name="T6" fmla="*/ 93 w 101"/>
                <a:gd name="T7" fmla="*/ 14 h 80"/>
                <a:gd name="T8" fmla="*/ 91 w 101"/>
                <a:gd name="T9" fmla="*/ 20 h 80"/>
                <a:gd name="T10" fmla="*/ 0 w 101"/>
                <a:gd name="T11" fmla="*/ 80 h 80"/>
                <a:gd name="T12" fmla="*/ 4 w 101"/>
                <a:gd name="T13" fmla="*/ 75 h 80"/>
                <a:gd name="T14" fmla="*/ 13 w 101"/>
                <a:gd name="T15" fmla="*/ 64 h 80"/>
                <a:gd name="T16" fmla="*/ 26 w 101"/>
                <a:gd name="T17" fmla="*/ 51 h 80"/>
                <a:gd name="T18" fmla="*/ 40 w 101"/>
                <a:gd name="T19" fmla="*/ 38 h 80"/>
                <a:gd name="T20" fmla="*/ 57 w 101"/>
                <a:gd name="T21" fmla="*/ 25 h 80"/>
                <a:gd name="T22" fmla="*/ 71 w 101"/>
                <a:gd name="T23" fmla="*/ 13 h 80"/>
                <a:gd name="T24" fmla="*/ 81 w 101"/>
                <a:gd name="T25" fmla="*/ 5 h 80"/>
                <a:gd name="T26" fmla="*/ 86 w 101"/>
                <a:gd name="T27" fmla="*/ 0 h 80"/>
                <a:gd name="T28" fmla="*/ 90 w 101"/>
                <a:gd name="T29" fmla="*/ 0 h 80"/>
                <a:gd name="T30" fmla="*/ 93 w 101"/>
                <a:gd name="T31" fmla="*/ 0 h 80"/>
                <a:gd name="T32" fmla="*/ 97 w 101"/>
                <a:gd name="T33" fmla="*/ 3 h 80"/>
                <a:gd name="T34" fmla="*/ 101 w 101"/>
                <a:gd name="T35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1" h="80">
                  <a:moveTo>
                    <a:pt x="101" y="5"/>
                  </a:moveTo>
                  <a:lnTo>
                    <a:pt x="99" y="9"/>
                  </a:lnTo>
                  <a:lnTo>
                    <a:pt x="97" y="13"/>
                  </a:lnTo>
                  <a:lnTo>
                    <a:pt x="93" y="14"/>
                  </a:lnTo>
                  <a:lnTo>
                    <a:pt x="91" y="20"/>
                  </a:lnTo>
                  <a:lnTo>
                    <a:pt x="0" y="80"/>
                  </a:lnTo>
                  <a:lnTo>
                    <a:pt x="4" y="75"/>
                  </a:lnTo>
                  <a:lnTo>
                    <a:pt x="13" y="64"/>
                  </a:lnTo>
                  <a:lnTo>
                    <a:pt x="26" y="51"/>
                  </a:lnTo>
                  <a:lnTo>
                    <a:pt x="40" y="38"/>
                  </a:lnTo>
                  <a:lnTo>
                    <a:pt x="57" y="25"/>
                  </a:lnTo>
                  <a:lnTo>
                    <a:pt x="71" y="13"/>
                  </a:lnTo>
                  <a:lnTo>
                    <a:pt x="81" y="5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7" y="3"/>
                  </a:lnTo>
                  <a:lnTo>
                    <a:pt x="10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743"/>
            <p:cNvSpPr>
              <a:spLocks/>
            </p:cNvSpPr>
            <p:nvPr/>
          </p:nvSpPr>
          <p:spPr bwMode="auto">
            <a:xfrm>
              <a:off x="2386" y="1613"/>
              <a:ext cx="146" cy="47"/>
            </a:xfrm>
            <a:custGeom>
              <a:avLst/>
              <a:gdLst>
                <a:gd name="T0" fmla="*/ 24 w 292"/>
                <a:gd name="T1" fmla="*/ 18 h 93"/>
                <a:gd name="T2" fmla="*/ 46 w 292"/>
                <a:gd name="T3" fmla="*/ 38 h 93"/>
                <a:gd name="T4" fmla="*/ 71 w 292"/>
                <a:gd name="T5" fmla="*/ 53 h 93"/>
                <a:gd name="T6" fmla="*/ 99 w 292"/>
                <a:gd name="T7" fmla="*/ 62 h 93"/>
                <a:gd name="T8" fmla="*/ 132 w 292"/>
                <a:gd name="T9" fmla="*/ 67 h 93"/>
                <a:gd name="T10" fmla="*/ 166 w 292"/>
                <a:gd name="T11" fmla="*/ 69 h 93"/>
                <a:gd name="T12" fmla="*/ 205 w 292"/>
                <a:gd name="T13" fmla="*/ 65 h 93"/>
                <a:gd name="T14" fmla="*/ 247 w 292"/>
                <a:gd name="T15" fmla="*/ 60 h 93"/>
                <a:gd name="T16" fmla="*/ 292 w 292"/>
                <a:gd name="T17" fmla="*/ 51 h 93"/>
                <a:gd name="T18" fmla="*/ 290 w 292"/>
                <a:gd name="T19" fmla="*/ 54 h 93"/>
                <a:gd name="T20" fmla="*/ 283 w 292"/>
                <a:gd name="T21" fmla="*/ 58 h 93"/>
                <a:gd name="T22" fmla="*/ 274 w 292"/>
                <a:gd name="T23" fmla="*/ 64 h 93"/>
                <a:gd name="T24" fmla="*/ 263 w 292"/>
                <a:gd name="T25" fmla="*/ 69 h 93"/>
                <a:gd name="T26" fmla="*/ 250 w 292"/>
                <a:gd name="T27" fmla="*/ 75 h 93"/>
                <a:gd name="T28" fmla="*/ 241 w 292"/>
                <a:gd name="T29" fmla="*/ 80 h 93"/>
                <a:gd name="T30" fmla="*/ 234 w 292"/>
                <a:gd name="T31" fmla="*/ 84 h 93"/>
                <a:gd name="T32" fmla="*/ 230 w 292"/>
                <a:gd name="T33" fmla="*/ 85 h 93"/>
                <a:gd name="T34" fmla="*/ 212 w 292"/>
                <a:gd name="T35" fmla="*/ 87 h 93"/>
                <a:gd name="T36" fmla="*/ 192 w 292"/>
                <a:gd name="T37" fmla="*/ 91 h 93"/>
                <a:gd name="T38" fmla="*/ 174 w 292"/>
                <a:gd name="T39" fmla="*/ 93 h 93"/>
                <a:gd name="T40" fmla="*/ 155 w 292"/>
                <a:gd name="T41" fmla="*/ 93 h 93"/>
                <a:gd name="T42" fmla="*/ 135 w 292"/>
                <a:gd name="T43" fmla="*/ 93 h 93"/>
                <a:gd name="T44" fmla="*/ 117 w 292"/>
                <a:gd name="T45" fmla="*/ 89 h 93"/>
                <a:gd name="T46" fmla="*/ 101 w 292"/>
                <a:gd name="T47" fmla="*/ 85 h 93"/>
                <a:gd name="T48" fmla="*/ 84 w 292"/>
                <a:gd name="T49" fmla="*/ 78 h 93"/>
                <a:gd name="T50" fmla="*/ 71 w 292"/>
                <a:gd name="T51" fmla="*/ 75 h 93"/>
                <a:gd name="T52" fmla="*/ 57 w 292"/>
                <a:gd name="T53" fmla="*/ 67 h 93"/>
                <a:gd name="T54" fmla="*/ 44 w 292"/>
                <a:gd name="T55" fmla="*/ 60 h 93"/>
                <a:gd name="T56" fmla="*/ 33 w 292"/>
                <a:gd name="T57" fmla="*/ 49 h 93"/>
                <a:gd name="T58" fmla="*/ 22 w 292"/>
                <a:gd name="T59" fmla="*/ 38 h 93"/>
                <a:gd name="T60" fmla="*/ 13 w 292"/>
                <a:gd name="T61" fmla="*/ 27 h 93"/>
                <a:gd name="T62" fmla="*/ 6 w 292"/>
                <a:gd name="T63" fmla="*/ 13 h 93"/>
                <a:gd name="T64" fmla="*/ 0 w 292"/>
                <a:gd name="T65" fmla="*/ 0 h 93"/>
                <a:gd name="T66" fmla="*/ 8 w 292"/>
                <a:gd name="T67" fmla="*/ 0 h 93"/>
                <a:gd name="T68" fmla="*/ 13 w 292"/>
                <a:gd name="T69" fmla="*/ 5 h 93"/>
                <a:gd name="T70" fmla="*/ 17 w 292"/>
                <a:gd name="T71" fmla="*/ 13 h 93"/>
                <a:gd name="T72" fmla="*/ 24 w 292"/>
                <a:gd name="T73" fmla="*/ 1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2" h="93">
                  <a:moveTo>
                    <a:pt x="24" y="18"/>
                  </a:moveTo>
                  <a:lnTo>
                    <a:pt x="46" y="38"/>
                  </a:lnTo>
                  <a:lnTo>
                    <a:pt x="71" y="53"/>
                  </a:lnTo>
                  <a:lnTo>
                    <a:pt x="99" y="62"/>
                  </a:lnTo>
                  <a:lnTo>
                    <a:pt x="132" y="67"/>
                  </a:lnTo>
                  <a:lnTo>
                    <a:pt x="166" y="69"/>
                  </a:lnTo>
                  <a:lnTo>
                    <a:pt x="205" y="65"/>
                  </a:lnTo>
                  <a:lnTo>
                    <a:pt x="247" y="60"/>
                  </a:lnTo>
                  <a:lnTo>
                    <a:pt x="292" y="51"/>
                  </a:lnTo>
                  <a:lnTo>
                    <a:pt x="290" y="54"/>
                  </a:lnTo>
                  <a:lnTo>
                    <a:pt x="283" y="58"/>
                  </a:lnTo>
                  <a:lnTo>
                    <a:pt x="274" y="64"/>
                  </a:lnTo>
                  <a:lnTo>
                    <a:pt x="263" y="69"/>
                  </a:lnTo>
                  <a:lnTo>
                    <a:pt x="250" y="75"/>
                  </a:lnTo>
                  <a:lnTo>
                    <a:pt x="241" y="80"/>
                  </a:lnTo>
                  <a:lnTo>
                    <a:pt x="234" y="84"/>
                  </a:lnTo>
                  <a:lnTo>
                    <a:pt x="230" y="85"/>
                  </a:lnTo>
                  <a:lnTo>
                    <a:pt x="212" y="87"/>
                  </a:lnTo>
                  <a:lnTo>
                    <a:pt x="192" y="91"/>
                  </a:lnTo>
                  <a:lnTo>
                    <a:pt x="174" y="93"/>
                  </a:lnTo>
                  <a:lnTo>
                    <a:pt x="155" y="93"/>
                  </a:lnTo>
                  <a:lnTo>
                    <a:pt x="135" y="93"/>
                  </a:lnTo>
                  <a:lnTo>
                    <a:pt x="117" y="89"/>
                  </a:lnTo>
                  <a:lnTo>
                    <a:pt x="101" y="85"/>
                  </a:lnTo>
                  <a:lnTo>
                    <a:pt x="84" y="78"/>
                  </a:lnTo>
                  <a:lnTo>
                    <a:pt x="71" y="75"/>
                  </a:lnTo>
                  <a:lnTo>
                    <a:pt x="57" y="67"/>
                  </a:lnTo>
                  <a:lnTo>
                    <a:pt x="44" y="60"/>
                  </a:lnTo>
                  <a:lnTo>
                    <a:pt x="33" y="49"/>
                  </a:lnTo>
                  <a:lnTo>
                    <a:pt x="22" y="38"/>
                  </a:lnTo>
                  <a:lnTo>
                    <a:pt x="13" y="27"/>
                  </a:lnTo>
                  <a:lnTo>
                    <a:pt x="6" y="13"/>
                  </a:lnTo>
                  <a:lnTo>
                    <a:pt x="0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7" y="13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744"/>
            <p:cNvSpPr>
              <a:spLocks/>
            </p:cNvSpPr>
            <p:nvPr/>
          </p:nvSpPr>
          <p:spPr bwMode="auto">
            <a:xfrm>
              <a:off x="2713" y="1612"/>
              <a:ext cx="56" cy="20"/>
            </a:xfrm>
            <a:custGeom>
              <a:avLst/>
              <a:gdLst>
                <a:gd name="T0" fmla="*/ 113 w 113"/>
                <a:gd name="T1" fmla="*/ 0 h 40"/>
                <a:gd name="T2" fmla="*/ 113 w 113"/>
                <a:gd name="T3" fmla="*/ 4 h 40"/>
                <a:gd name="T4" fmla="*/ 108 w 113"/>
                <a:gd name="T5" fmla="*/ 9 h 40"/>
                <a:gd name="T6" fmla="*/ 99 w 113"/>
                <a:gd name="T7" fmla="*/ 17 h 40"/>
                <a:gd name="T8" fmla="*/ 88 w 113"/>
                <a:gd name="T9" fmla="*/ 22 h 40"/>
                <a:gd name="T10" fmla="*/ 77 w 113"/>
                <a:gd name="T11" fmla="*/ 29 h 40"/>
                <a:gd name="T12" fmla="*/ 66 w 113"/>
                <a:gd name="T13" fmla="*/ 35 h 40"/>
                <a:gd name="T14" fmla="*/ 55 w 113"/>
                <a:gd name="T15" fmla="*/ 38 h 40"/>
                <a:gd name="T16" fmla="*/ 49 w 113"/>
                <a:gd name="T17" fmla="*/ 40 h 40"/>
                <a:gd name="T18" fmla="*/ 37 w 113"/>
                <a:gd name="T19" fmla="*/ 40 h 40"/>
                <a:gd name="T20" fmla="*/ 24 w 113"/>
                <a:gd name="T21" fmla="*/ 40 h 40"/>
                <a:gd name="T22" fmla="*/ 13 w 113"/>
                <a:gd name="T23" fmla="*/ 37 h 40"/>
                <a:gd name="T24" fmla="*/ 2 w 113"/>
                <a:gd name="T25" fmla="*/ 31 h 40"/>
                <a:gd name="T26" fmla="*/ 0 w 113"/>
                <a:gd name="T27" fmla="*/ 13 h 40"/>
                <a:gd name="T28" fmla="*/ 17 w 113"/>
                <a:gd name="T29" fmla="*/ 17 h 40"/>
                <a:gd name="T30" fmla="*/ 35 w 113"/>
                <a:gd name="T31" fmla="*/ 18 h 40"/>
                <a:gd name="T32" fmla="*/ 49 w 113"/>
                <a:gd name="T33" fmla="*/ 20 h 40"/>
                <a:gd name="T34" fmla="*/ 66 w 113"/>
                <a:gd name="T35" fmla="*/ 18 h 40"/>
                <a:gd name="T36" fmla="*/ 80 w 113"/>
                <a:gd name="T37" fmla="*/ 17 h 40"/>
                <a:gd name="T38" fmla="*/ 93 w 113"/>
                <a:gd name="T39" fmla="*/ 13 h 40"/>
                <a:gd name="T40" fmla="*/ 104 w 113"/>
                <a:gd name="T41" fmla="*/ 7 h 40"/>
                <a:gd name="T42" fmla="*/ 113 w 113"/>
                <a:gd name="T4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40">
                  <a:moveTo>
                    <a:pt x="113" y="0"/>
                  </a:moveTo>
                  <a:lnTo>
                    <a:pt x="113" y="4"/>
                  </a:lnTo>
                  <a:lnTo>
                    <a:pt x="108" y="9"/>
                  </a:lnTo>
                  <a:lnTo>
                    <a:pt x="99" y="17"/>
                  </a:lnTo>
                  <a:lnTo>
                    <a:pt x="88" y="22"/>
                  </a:lnTo>
                  <a:lnTo>
                    <a:pt x="77" y="29"/>
                  </a:lnTo>
                  <a:lnTo>
                    <a:pt x="66" y="35"/>
                  </a:lnTo>
                  <a:lnTo>
                    <a:pt x="55" y="38"/>
                  </a:lnTo>
                  <a:lnTo>
                    <a:pt x="49" y="40"/>
                  </a:lnTo>
                  <a:lnTo>
                    <a:pt x="37" y="40"/>
                  </a:lnTo>
                  <a:lnTo>
                    <a:pt x="24" y="40"/>
                  </a:lnTo>
                  <a:lnTo>
                    <a:pt x="13" y="37"/>
                  </a:lnTo>
                  <a:lnTo>
                    <a:pt x="2" y="31"/>
                  </a:lnTo>
                  <a:lnTo>
                    <a:pt x="0" y="13"/>
                  </a:lnTo>
                  <a:lnTo>
                    <a:pt x="17" y="17"/>
                  </a:lnTo>
                  <a:lnTo>
                    <a:pt x="35" y="18"/>
                  </a:lnTo>
                  <a:lnTo>
                    <a:pt x="49" y="20"/>
                  </a:lnTo>
                  <a:lnTo>
                    <a:pt x="66" y="18"/>
                  </a:lnTo>
                  <a:lnTo>
                    <a:pt x="80" y="17"/>
                  </a:lnTo>
                  <a:lnTo>
                    <a:pt x="93" y="13"/>
                  </a:lnTo>
                  <a:lnTo>
                    <a:pt x="104" y="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745"/>
            <p:cNvSpPr>
              <a:spLocks/>
            </p:cNvSpPr>
            <p:nvPr/>
          </p:nvSpPr>
          <p:spPr bwMode="auto">
            <a:xfrm>
              <a:off x="2125" y="1648"/>
              <a:ext cx="31" cy="33"/>
            </a:xfrm>
            <a:custGeom>
              <a:avLst/>
              <a:gdLst>
                <a:gd name="T0" fmla="*/ 62 w 62"/>
                <a:gd name="T1" fmla="*/ 20 h 66"/>
                <a:gd name="T2" fmla="*/ 60 w 62"/>
                <a:gd name="T3" fmla="*/ 31 h 66"/>
                <a:gd name="T4" fmla="*/ 60 w 62"/>
                <a:gd name="T5" fmla="*/ 42 h 66"/>
                <a:gd name="T6" fmla="*/ 58 w 62"/>
                <a:gd name="T7" fmla="*/ 53 h 66"/>
                <a:gd name="T8" fmla="*/ 53 w 62"/>
                <a:gd name="T9" fmla="*/ 60 h 66"/>
                <a:gd name="T10" fmla="*/ 36 w 62"/>
                <a:gd name="T11" fmla="*/ 66 h 66"/>
                <a:gd name="T12" fmla="*/ 40 w 62"/>
                <a:gd name="T13" fmla="*/ 55 h 66"/>
                <a:gd name="T14" fmla="*/ 42 w 62"/>
                <a:gd name="T15" fmla="*/ 44 h 66"/>
                <a:gd name="T16" fmla="*/ 42 w 62"/>
                <a:gd name="T17" fmla="*/ 31 h 66"/>
                <a:gd name="T18" fmla="*/ 36 w 62"/>
                <a:gd name="T19" fmla="*/ 22 h 66"/>
                <a:gd name="T20" fmla="*/ 25 w 62"/>
                <a:gd name="T21" fmla="*/ 29 h 66"/>
                <a:gd name="T22" fmla="*/ 18 w 62"/>
                <a:gd name="T23" fmla="*/ 40 h 66"/>
                <a:gd name="T24" fmla="*/ 13 w 62"/>
                <a:gd name="T25" fmla="*/ 51 h 66"/>
                <a:gd name="T26" fmla="*/ 0 w 62"/>
                <a:gd name="T27" fmla="*/ 55 h 66"/>
                <a:gd name="T28" fmla="*/ 2 w 62"/>
                <a:gd name="T29" fmla="*/ 36 h 66"/>
                <a:gd name="T30" fmla="*/ 9 w 62"/>
                <a:gd name="T31" fmla="*/ 22 h 66"/>
                <a:gd name="T32" fmla="*/ 20 w 62"/>
                <a:gd name="T33" fmla="*/ 9 h 66"/>
                <a:gd name="T34" fmla="*/ 34 w 62"/>
                <a:gd name="T35" fmla="*/ 0 h 66"/>
                <a:gd name="T36" fmla="*/ 45 w 62"/>
                <a:gd name="T37" fmla="*/ 2 h 66"/>
                <a:gd name="T38" fmla="*/ 53 w 62"/>
                <a:gd name="T39" fmla="*/ 6 h 66"/>
                <a:gd name="T40" fmla="*/ 58 w 62"/>
                <a:gd name="T41" fmla="*/ 11 h 66"/>
                <a:gd name="T42" fmla="*/ 62 w 62"/>
                <a:gd name="T43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" h="66">
                  <a:moveTo>
                    <a:pt x="62" y="20"/>
                  </a:moveTo>
                  <a:lnTo>
                    <a:pt x="60" y="31"/>
                  </a:lnTo>
                  <a:lnTo>
                    <a:pt x="60" y="42"/>
                  </a:lnTo>
                  <a:lnTo>
                    <a:pt x="58" y="53"/>
                  </a:lnTo>
                  <a:lnTo>
                    <a:pt x="53" y="60"/>
                  </a:lnTo>
                  <a:lnTo>
                    <a:pt x="36" y="66"/>
                  </a:lnTo>
                  <a:lnTo>
                    <a:pt x="40" y="55"/>
                  </a:lnTo>
                  <a:lnTo>
                    <a:pt x="42" y="44"/>
                  </a:lnTo>
                  <a:lnTo>
                    <a:pt x="42" y="31"/>
                  </a:lnTo>
                  <a:lnTo>
                    <a:pt x="36" y="22"/>
                  </a:lnTo>
                  <a:lnTo>
                    <a:pt x="25" y="29"/>
                  </a:lnTo>
                  <a:lnTo>
                    <a:pt x="18" y="40"/>
                  </a:lnTo>
                  <a:lnTo>
                    <a:pt x="13" y="51"/>
                  </a:lnTo>
                  <a:lnTo>
                    <a:pt x="0" y="55"/>
                  </a:lnTo>
                  <a:lnTo>
                    <a:pt x="2" y="36"/>
                  </a:lnTo>
                  <a:lnTo>
                    <a:pt x="9" y="22"/>
                  </a:lnTo>
                  <a:lnTo>
                    <a:pt x="20" y="9"/>
                  </a:lnTo>
                  <a:lnTo>
                    <a:pt x="34" y="0"/>
                  </a:lnTo>
                  <a:lnTo>
                    <a:pt x="45" y="2"/>
                  </a:lnTo>
                  <a:lnTo>
                    <a:pt x="53" y="6"/>
                  </a:lnTo>
                  <a:lnTo>
                    <a:pt x="58" y="11"/>
                  </a:lnTo>
                  <a:lnTo>
                    <a:pt x="62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746"/>
            <p:cNvSpPr>
              <a:spLocks/>
            </p:cNvSpPr>
            <p:nvPr/>
          </p:nvSpPr>
          <p:spPr bwMode="auto">
            <a:xfrm>
              <a:off x="2224" y="1641"/>
              <a:ext cx="123" cy="462"/>
            </a:xfrm>
            <a:custGeom>
              <a:avLst/>
              <a:gdLst>
                <a:gd name="T0" fmla="*/ 246 w 246"/>
                <a:gd name="T1" fmla="*/ 0 h 925"/>
                <a:gd name="T2" fmla="*/ 237 w 246"/>
                <a:gd name="T3" fmla="*/ 21 h 925"/>
                <a:gd name="T4" fmla="*/ 224 w 246"/>
                <a:gd name="T5" fmla="*/ 37 h 925"/>
                <a:gd name="T6" fmla="*/ 213 w 246"/>
                <a:gd name="T7" fmla="*/ 55 h 925"/>
                <a:gd name="T8" fmla="*/ 206 w 246"/>
                <a:gd name="T9" fmla="*/ 75 h 925"/>
                <a:gd name="T10" fmla="*/ 184 w 246"/>
                <a:gd name="T11" fmla="*/ 119 h 925"/>
                <a:gd name="T12" fmla="*/ 166 w 246"/>
                <a:gd name="T13" fmla="*/ 165 h 925"/>
                <a:gd name="T14" fmla="*/ 147 w 246"/>
                <a:gd name="T15" fmla="*/ 210 h 925"/>
                <a:gd name="T16" fmla="*/ 133 w 246"/>
                <a:gd name="T17" fmla="*/ 256 h 925"/>
                <a:gd name="T18" fmla="*/ 118 w 246"/>
                <a:gd name="T19" fmla="*/ 303 h 925"/>
                <a:gd name="T20" fmla="*/ 107 w 246"/>
                <a:gd name="T21" fmla="*/ 352 h 925"/>
                <a:gd name="T22" fmla="*/ 96 w 246"/>
                <a:gd name="T23" fmla="*/ 400 h 925"/>
                <a:gd name="T24" fmla="*/ 87 w 246"/>
                <a:gd name="T25" fmla="*/ 449 h 925"/>
                <a:gd name="T26" fmla="*/ 76 w 246"/>
                <a:gd name="T27" fmla="*/ 504 h 925"/>
                <a:gd name="T28" fmla="*/ 67 w 246"/>
                <a:gd name="T29" fmla="*/ 557 h 925"/>
                <a:gd name="T30" fmla="*/ 60 w 246"/>
                <a:gd name="T31" fmla="*/ 613 h 925"/>
                <a:gd name="T32" fmla="*/ 54 w 246"/>
                <a:gd name="T33" fmla="*/ 668 h 925"/>
                <a:gd name="T34" fmla="*/ 47 w 246"/>
                <a:gd name="T35" fmla="*/ 722 h 925"/>
                <a:gd name="T36" fmla="*/ 40 w 246"/>
                <a:gd name="T37" fmla="*/ 779 h 925"/>
                <a:gd name="T38" fmla="*/ 31 w 246"/>
                <a:gd name="T39" fmla="*/ 832 h 925"/>
                <a:gd name="T40" fmla="*/ 20 w 246"/>
                <a:gd name="T41" fmla="*/ 886 h 925"/>
                <a:gd name="T42" fmla="*/ 23 w 246"/>
                <a:gd name="T43" fmla="*/ 897 h 925"/>
                <a:gd name="T44" fmla="*/ 23 w 246"/>
                <a:gd name="T45" fmla="*/ 907 h 925"/>
                <a:gd name="T46" fmla="*/ 22 w 246"/>
                <a:gd name="T47" fmla="*/ 916 h 925"/>
                <a:gd name="T48" fmla="*/ 16 w 246"/>
                <a:gd name="T49" fmla="*/ 925 h 925"/>
                <a:gd name="T50" fmla="*/ 3 w 246"/>
                <a:gd name="T51" fmla="*/ 914 h 925"/>
                <a:gd name="T52" fmla="*/ 0 w 246"/>
                <a:gd name="T53" fmla="*/ 896 h 925"/>
                <a:gd name="T54" fmla="*/ 0 w 246"/>
                <a:gd name="T55" fmla="*/ 877 h 925"/>
                <a:gd name="T56" fmla="*/ 2 w 246"/>
                <a:gd name="T57" fmla="*/ 859 h 925"/>
                <a:gd name="T58" fmla="*/ 18 w 246"/>
                <a:gd name="T59" fmla="*/ 783 h 925"/>
                <a:gd name="T60" fmla="*/ 31 w 246"/>
                <a:gd name="T61" fmla="*/ 704 h 925"/>
                <a:gd name="T62" fmla="*/ 42 w 246"/>
                <a:gd name="T63" fmla="*/ 624 h 925"/>
                <a:gd name="T64" fmla="*/ 53 w 246"/>
                <a:gd name="T65" fmla="*/ 546 h 925"/>
                <a:gd name="T66" fmla="*/ 65 w 246"/>
                <a:gd name="T67" fmla="*/ 467 h 925"/>
                <a:gd name="T68" fmla="*/ 80 w 246"/>
                <a:gd name="T69" fmla="*/ 391 h 925"/>
                <a:gd name="T70" fmla="*/ 98 w 246"/>
                <a:gd name="T71" fmla="*/ 314 h 925"/>
                <a:gd name="T72" fmla="*/ 124 w 246"/>
                <a:gd name="T73" fmla="*/ 241 h 925"/>
                <a:gd name="T74" fmla="*/ 135 w 246"/>
                <a:gd name="T75" fmla="*/ 210 h 925"/>
                <a:gd name="T76" fmla="*/ 144 w 246"/>
                <a:gd name="T77" fmla="*/ 177 h 925"/>
                <a:gd name="T78" fmla="*/ 155 w 246"/>
                <a:gd name="T79" fmla="*/ 146 h 925"/>
                <a:gd name="T80" fmla="*/ 166 w 246"/>
                <a:gd name="T81" fmla="*/ 115 h 925"/>
                <a:gd name="T82" fmla="*/ 178 w 246"/>
                <a:gd name="T83" fmla="*/ 86 h 925"/>
                <a:gd name="T84" fmla="*/ 193 w 246"/>
                <a:gd name="T85" fmla="*/ 57 h 925"/>
                <a:gd name="T86" fmla="*/ 209 w 246"/>
                <a:gd name="T87" fmla="*/ 30 h 925"/>
                <a:gd name="T88" fmla="*/ 230 w 246"/>
                <a:gd name="T89" fmla="*/ 2 h 925"/>
                <a:gd name="T90" fmla="*/ 246 w 246"/>
                <a:gd name="T91" fmla="*/ 0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6" h="925">
                  <a:moveTo>
                    <a:pt x="246" y="0"/>
                  </a:moveTo>
                  <a:lnTo>
                    <a:pt x="237" y="21"/>
                  </a:lnTo>
                  <a:lnTo>
                    <a:pt x="224" y="37"/>
                  </a:lnTo>
                  <a:lnTo>
                    <a:pt x="213" y="55"/>
                  </a:lnTo>
                  <a:lnTo>
                    <a:pt x="206" y="75"/>
                  </a:lnTo>
                  <a:lnTo>
                    <a:pt x="184" y="119"/>
                  </a:lnTo>
                  <a:lnTo>
                    <a:pt x="166" y="165"/>
                  </a:lnTo>
                  <a:lnTo>
                    <a:pt x="147" y="210"/>
                  </a:lnTo>
                  <a:lnTo>
                    <a:pt x="133" y="256"/>
                  </a:lnTo>
                  <a:lnTo>
                    <a:pt x="118" y="303"/>
                  </a:lnTo>
                  <a:lnTo>
                    <a:pt x="107" y="352"/>
                  </a:lnTo>
                  <a:lnTo>
                    <a:pt x="96" y="400"/>
                  </a:lnTo>
                  <a:lnTo>
                    <a:pt x="87" y="449"/>
                  </a:lnTo>
                  <a:lnTo>
                    <a:pt x="76" y="504"/>
                  </a:lnTo>
                  <a:lnTo>
                    <a:pt x="67" y="557"/>
                  </a:lnTo>
                  <a:lnTo>
                    <a:pt x="60" y="613"/>
                  </a:lnTo>
                  <a:lnTo>
                    <a:pt x="54" y="668"/>
                  </a:lnTo>
                  <a:lnTo>
                    <a:pt x="47" y="722"/>
                  </a:lnTo>
                  <a:lnTo>
                    <a:pt x="40" y="779"/>
                  </a:lnTo>
                  <a:lnTo>
                    <a:pt x="31" y="832"/>
                  </a:lnTo>
                  <a:lnTo>
                    <a:pt x="20" y="886"/>
                  </a:lnTo>
                  <a:lnTo>
                    <a:pt x="23" y="897"/>
                  </a:lnTo>
                  <a:lnTo>
                    <a:pt x="23" y="907"/>
                  </a:lnTo>
                  <a:lnTo>
                    <a:pt x="22" y="916"/>
                  </a:lnTo>
                  <a:lnTo>
                    <a:pt x="16" y="925"/>
                  </a:lnTo>
                  <a:lnTo>
                    <a:pt x="3" y="914"/>
                  </a:lnTo>
                  <a:lnTo>
                    <a:pt x="0" y="896"/>
                  </a:lnTo>
                  <a:lnTo>
                    <a:pt x="0" y="877"/>
                  </a:lnTo>
                  <a:lnTo>
                    <a:pt x="2" y="859"/>
                  </a:lnTo>
                  <a:lnTo>
                    <a:pt x="18" y="783"/>
                  </a:lnTo>
                  <a:lnTo>
                    <a:pt x="31" y="704"/>
                  </a:lnTo>
                  <a:lnTo>
                    <a:pt x="42" y="624"/>
                  </a:lnTo>
                  <a:lnTo>
                    <a:pt x="53" y="546"/>
                  </a:lnTo>
                  <a:lnTo>
                    <a:pt x="65" y="467"/>
                  </a:lnTo>
                  <a:lnTo>
                    <a:pt x="80" y="391"/>
                  </a:lnTo>
                  <a:lnTo>
                    <a:pt x="98" y="314"/>
                  </a:lnTo>
                  <a:lnTo>
                    <a:pt x="124" y="241"/>
                  </a:lnTo>
                  <a:lnTo>
                    <a:pt x="135" y="210"/>
                  </a:lnTo>
                  <a:lnTo>
                    <a:pt x="144" y="177"/>
                  </a:lnTo>
                  <a:lnTo>
                    <a:pt x="155" y="146"/>
                  </a:lnTo>
                  <a:lnTo>
                    <a:pt x="166" y="115"/>
                  </a:lnTo>
                  <a:lnTo>
                    <a:pt x="178" y="86"/>
                  </a:lnTo>
                  <a:lnTo>
                    <a:pt x="193" y="57"/>
                  </a:lnTo>
                  <a:lnTo>
                    <a:pt x="209" y="30"/>
                  </a:lnTo>
                  <a:lnTo>
                    <a:pt x="230" y="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747"/>
            <p:cNvSpPr>
              <a:spLocks/>
            </p:cNvSpPr>
            <p:nvPr/>
          </p:nvSpPr>
          <p:spPr bwMode="auto">
            <a:xfrm>
              <a:off x="2091" y="1663"/>
              <a:ext cx="13" cy="30"/>
            </a:xfrm>
            <a:custGeom>
              <a:avLst/>
              <a:gdLst>
                <a:gd name="T0" fmla="*/ 25 w 25"/>
                <a:gd name="T1" fmla="*/ 15 h 60"/>
                <a:gd name="T2" fmla="*/ 25 w 25"/>
                <a:gd name="T3" fmla="*/ 26 h 60"/>
                <a:gd name="T4" fmla="*/ 25 w 25"/>
                <a:gd name="T5" fmla="*/ 38 h 60"/>
                <a:gd name="T6" fmla="*/ 25 w 25"/>
                <a:gd name="T7" fmla="*/ 51 h 60"/>
                <a:gd name="T8" fmla="*/ 23 w 25"/>
                <a:gd name="T9" fmla="*/ 60 h 60"/>
                <a:gd name="T10" fmla="*/ 16 w 25"/>
                <a:gd name="T11" fmla="*/ 53 h 60"/>
                <a:gd name="T12" fmla="*/ 12 w 25"/>
                <a:gd name="T13" fmla="*/ 37 h 60"/>
                <a:gd name="T14" fmla="*/ 9 w 25"/>
                <a:gd name="T15" fmla="*/ 18 h 60"/>
                <a:gd name="T16" fmla="*/ 0 w 25"/>
                <a:gd name="T17" fmla="*/ 9 h 60"/>
                <a:gd name="T18" fmla="*/ 3 w 25"/>
                <a:gd name="T19" fmla="*/ 0 h 60"/>
                <a:gd name="T20" fmla="*/ 12 w 25"/>
                <a:gd name="T21" fmla="*/ 0 h 60"/>
                <a:gd name="T22" fmla="*/ 21 w 25"/>
                <a:gd name="T23" fmla="*/ 7 h 60"/>
                <a:gd name="T24" fmla="*/ 25 w 25"/>
                <a:gd name="T25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60">
                  <a:moveTo>
                    <a:pt x="25" y="15"/>
                  </a:moveTo>
                  <a:lnTo>
                    <a:pt x="25" y="26"/>
                  </a:lnTo>
                  <a:lnTo>
                    <a:pt x="25" y="38"/>
                  </a:lnTo>
                  <a:lnTo>
                    <a:pt x="25" y="51"/>
                  </a:lnTo>
                  <a:lnTo>
                    <a:pt x="23" y="60"/>
                  </a:lnTo>
                  <a:lnTo>
                    <a:pt x="16" y="53"/>
                  </a:lnTo>
                  <a:lnTo>
                    <a:pt x="12" y="37"/>
                  </a:lnTo>
                  <a:lnTo>
                    <a:pt x="9" y="18"/>
                  </a:lnTo>
                  <a:lnTo>
                    <a:pt x="0" y="9"/>
                  </a:lnTo>
                  <a:lnTo>
                    <a:pt x="3" y="0"/>
                  </a:lnTo>
                  <a:lnTo>
                    <a:pt x="12" y="0"/>
                  </a:lnTo>
                  <a:lnTo>
                    <a:pt x="21" y="7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748"/>
            <p:cNvSpPr>
              <a:spLocks/>
            </p:cNvSpPr>
            <p:nvPr/>
          </p:nvSpPr>
          <p:spPr bwMode="auto">
            <a:xfrm>
              <a:off x="2073" y="1668"/>
              <a:ext cx="13" cy="65"/>
            </a:xfrm>
            <a:custGeom>
              <a:avLst/>
              <a:gdLst>
                <a:gd name="T0" fmla="*/ 15 w 25"/>
                <a:gd name="T1" fmla="*/ 0 h 130"/>
                <a:gd name="T2" fmla="*/ 16 w 25"/>
                <a:gd name="T3" fmla="*/ 31 h 130"/>
                <a:gd name="T4" fmla="*/ 16 w 25"/>
                <a:gd name="T5" fmla="*/ 64 h 130"/>
                <a:gd name="T6" fmla="*/ 16 w 25"/>
                <a:gd name="T7" fmla="*/ 99 h 130"/>
                <a:gd name="T8" fmla="*/ 25 w 25"/>
                <a:gd name="T9" fmla="*/ 130 h 130"/>
                <a:gd name="T10" fmla="*/ 15 w 25"/>
                <a:gd name="T11" fmla="*/ 130 h 130"/>
                <a:gd name="T12" fmla="*/ 9 w 25"/>
                <a:gd name="T13" fmla="*/ 122 h 130"/>
                <a:gd name="T14" fmla="*/ 5 w 25"/>
                <a:gd name="T15" fmla="*/ 113 h 130"/>
                <a:gd name="T16" fmla="*/ 2 w 25"/>
                <a:gd name="T17" fmla="*/ 104 h 130"/>
                <a:gd name="T18" fmla="*/ 0 w 25"/>
                <a:gd name="T19" fmla="*/ 79 h 130"/>
                <a:gd name="T20" fmla="*/ 0 w 25"/>
                <a:gd name="T21" fmla="*/ 51 h 130"/>
                <a:gd name="T22" fmla="*/ 2 w 25"/>
                <a:gd name="T23" fmla="*/ 26 h 130"/>
                <a:gd name="T24" fmla="*/ 7 w 25"/>
                <a:gd name="T25" fmla="*/ 0 h 130"/>
                <a:gd name="T26" fmla="*/ 15 w 25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30">
                  <a:moveTo>
                    <a:pt x="15" y="0"/>
                  </a:moveTo>
                  <a:lnTo>
                    <a:pt x="16" y="31"/>
                  </a:lnTo>
                  <a:lnTo>
                    <a:pt x="16" y="64"/>
                  </a:lnTo>
                  <a:lnTo>
                    <a:pt x="16" y="99"/>
                  </a:lnTo>
                  <a:lnTo>
                    <a:pt x="25" y="130"/>
                  </a:lnTo>
                  <a:lnTo>
                    <a:pt x="15" y="130"/>
                  </a:lnTo>
                  <a:lnTo>
                    <a:pt x="9" y="122"/>
                  </a:lnTo>
                  <a:lnTo>
                    <a:pt x="5" y="113"/>
                  </a:lnTo>
                  <a:lnTo>
                    <a:pt x="2" y="104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2" y="26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749"/>
            <p:cNvSpPr>
              <a:spLocks/>
            </p:cNvSpPr>
            <p:nvPr/>
          </p:nvSpPr>
          <p:spPr bwMode="auto">
            <a:xfrm>
              <a:off x="2023" y="1682"/>
              <a:ext cx="133" cy="131"/>
            </a:xfrm>
            <a:custGeom>
              <a:avLst/>
              <a:gdLst>
                <a:gd name="T0" fmla="*/ 78 w 264"/>
                <a:gd name="T1" fmla="*/ 59 h 263"/>
                <a:gd name="T2" fmla="*/ 96 w 264"/>
                <a:gd name="T3" fmla="*/ 124 h 263"/>
                <a:gd name="T4" fmla="*/ 122 w 264"/>
                <a:gd name="T5" fmla="*/ 165 h 263"/>
                <a:gd name="T6" fmla="*/ 107 w 264"/>
                <a:gd name="T7" fmla="*/ 159 h 263"/>
                <a:gd name="T8" fmla="*/ 96 w 264"/>
                <a:gd name="T9" fmla="*/ 150 h 263"/>
                <a:gd name="T10" fmla="*/ 93 w 264"/>
                <a:gd name="T11" fmla="*/ 157 h 263"/>
                <a:gd name="T12" fmla="*/ 87 w 264"/>
                <a:gd name="T13" fmla="*/ 163 h 263"/>
                <a:gd name="T14" fmla="*/ 67 w 264"/>
                <a:gd name="T15" fmla="*/ 155 h 263"/>
                <a:gd name="T16" fmla="*/ 51 w 264"/>
                <a:gd name="T17" fmla="*/ 143 h 263"/>
                <a:gd name="T18" fmla="*/ 36 w 264"/>
                <a:gd name="T19" fmla="*/ 126 h 263"/>
                <a:gd name="T20" fmla="*/ 25 w 264"/>
                <a:gd name="T21" fmla="*/ 108 h 263"/>
                <a:gd name="T22" fmla="*/ 29 w 264"/>
                <a:gd name="T23" fmla="*/ 146 h 263"/>
                <a:gd name="T24" fmla="*/ 54 w 264"/>
                <a:gd name="T25" fmla="*/ 174 h 263"/>
                <a:gd name="T26" fmla="*/ 85 w 264"/>
                <a:gd name="T27" fmla="*/ 196 h 263"/>
                <a:gd name="T28" fmla="*/ 120 w 264"/>
                <a:gd name="T29" fmla="*/ 214 h 263"/>
                <a:gd name="T30" fmla="*/ 155 w 264"/>
                <a:gd name="T31" fmla="*/ 227 h 263"/>
                <a:gd name="T32" fmla="*/ 195 w 264"/>
                <a:gd name="T33" fmla="*/ 234 h 263"/>
                <a:gd name="T34" fmla="*/ 213 w 264"/>
                <a:gd name="T35" fmla="*/ 234 h 263"/>
                <a:gd name="T36" fmla="*/ 229 w 264"/>
                <a:gd name="T37" fmla="*/ 239 h 263"/>
                <a:gd name="T38" fmla="*/ 246 w 264"/>
                <a:gd name="T39" fmla="*/ 247 h 263"/>
                <a:gd name="T40" fmla="*/ 264 w 264"/>
                <a:gd name="T41" fmla="*/ 252 h 263"/>
                <a:gd name="T42" fmla="*/ 246 w 264"/>
                <a:gd name="T43" fmla="*/ 263 h 263"/>
                <a:gd name="T44" fmla="*/ 211 w 264"/>
                <a:gd name="T45" fmla="*/ 258 h 263"/>
                <a:gd name="T46" fmla="*/ 175 w 264"/>
                <a:gd name="T47" fmla="*/ 248 h 263"/>
                <a:gd name="T48" fmla="*/ 140 w 264"/>
                <a:gd name="T49" fmla="*/ 239 h 263"/>
                <a:gd name="T50" fmla="*/ 105 w 264"/>
                <a:gd name="T51" fmla="*/ 228 h 263"/>
                <a:gd name="T52" fmla="*/ 74 w 264"/>
                <a:gd name="T53" fmla="*/ 212 h 263"/>
                <a:gd name="T54" fmla="*/ 47 w 264"/>
                <a:gd name="T55" fmla="*/ 190 h 263"/>
                <a:gd name="T56" fmla="*/ 23 w 264"/>
                <a:gd name="T57" fmla="*/ 165 h 263"/>
                <a:gd name="T58" fmla="*/ 9 w 264"/>
                <a:gd name="T59" fmla="*/ 137 h 263"/>
                <a:gd name="T60" fmla="*/ 0 w 264"/>
                <a:gd name="T61" fmla="*/ 117 h 263"/>
                <a:gd name="T62" fmla="*/ 3 w 264"/>
                <a:gd name="T63" fmla="*/ 101 h 263"/>
                <a:gd name="T64" fmla="*/ 14 w 264"/>
                <a:gd name="T65" fmla="*/ 101 h 263"/>
                <a:gd name="T66" fmla="*/ 20 w 264"/>
                <a:gd name="T67" fmla="*/ 104 h 263"/>
                <a:gd name="T68" fmla="*/ 20 w 264"/>
                <a:gd name="T69" fmla="*/ 112 h 263"/>
                <a:gd name="T70" fmla="*/ 22 w 264"/>
                <a:gd name="T71" fmla="*/ 41 h 263"/>
                <a:gd name="T72" fmla="*/ 42 w 264"/>
                <a:gd name="T73" fmla="*/ 64 h 263"/>
                <a:gd name="T74" fmla="*/ 43 w 264"/>
                <a:gd name="T75" fmla="*/ 103 h 263"/>
                <a:gd name="T76" fmla="*/ 60 w 264"/>
                <a:gd name="T77" fmla="*/ 126 h 263"/>
                <a:gd name="T78" fmla="*/ 84 w 264"/>
                <a:gd name="T79" fmla="*/ 137 h 263"/>
                <a:gd name="T80" fmla="*/ 63 w 264"/>
                <a:gd name="T81" fmla="*/ 73 h 263"/>
                <a:gd name="T82" fmla="*/ 62 w 264"/>
                <a:gd name="T83" fmla="*/ 2 h 263"/>
                <a:gd name="T84" fmla="*/ 74 w 264"/>
                <a:gd name="T85" fmla="*/ 6 h 263"/>
                <a:gd name="T86" fmla="*/ 80 w 264"/>
                <a:gd name="T87" fmla="*/ 2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4" h="263">
                  <a:moveTo>
                    <a:pt x="80" y="22"/>
                  </a:moveTo>
                  <a:lnTo>
                    <a:pt x="78" y="59"/>
                  </a:lnTo>
                  <a:lnTo>
                    <a:pt x="82" y="93"/>
                  </a:lnTo>
                  <a:lnTo>
                    <a:pt x="96" y="124"/>
                  </a:lnTo>
                  <a:lnTo>
                    <a:pt x="122" y="150"/>
                  </a:lnTo>
                  <a:lnTo>
                    <a:pt x="122" y="165"/>
                  </a:lnTo>
                  <a:lnTo>
                    <a:pt x="113" y="165"/>
                  </a:lnTo>
                  <a:lnTo>
                    <a:pt x="107" y="159"/>
                  </a:lnTo>
                  <a:lnTo>
                    <a:pt x="102" y="154"/>
                  </a:lnTo>
                  <a:lnTo>
                    <a:pt x="96" y="150"/>
                  </a:lnTo>
                  <a:lnTo>
                    <a:pt x="94" y="154"/>
                  </a:lnTo>
                  <a:lnTo>
                    <a:pt x="93" y="157"/>
                  </a:lnTo>
                  <a:lnTo>
                    <a:pt x="89" y="161"/>
                  </a:lnTo>
                  <a:lnTo>
                    <a:pt x="87" y="163"/>
                  </a:lnTo>
                  <a:lnTo>
                    <a:pt x="76" y="159"/>
                  </a:lnTo>
                  <a:lnTo>
                    <a:pt x="67" y="155"/>
                  </a:lnTo>
                  <a:lnTo>
                    <a:pt x="58" y="150"/>
                  </a:lnTo>
                  <a:lnTo>
                    <a:pt x="51" y="143"/>
                  </a:lnTo>
                  <a:lnTo>
                    <a:pt x="43" y="135"/>
                  </a:lnTo>
                  <a:lnTo>
                    <a:pt x="36" y="126"/>
                  </a:lnTo>
                  <a:lnTo>
                    <a:pt x="31" y="117"/>
                  </a:lnTo>
                  <a:lnTo>
                    <a:pt x="25" y="108"/>
                  </a:lnTo>
                  <a:lnTo>
                    <a:pt x="22" y="128"/>
                  </a:lnTo>
                  <a:lnTo>
                    <a:pt x="29" y="146"/>
                  </a:lnTo>
                  <a:lnTo>
                    <a:pt x="42" y="161"/>
                  </a:lnTo>
                  <a:lnTo>
                    <a:pt x="54" y="174"/>
                  </a:lnTo>
                  <a:lnTo>
                    <a:pt x="71" y="185"/>
                  </a:lnTo>
                  <a:lnTo>
                    <a:pt x="85" y="196"/>
                  </a:lnTo>
                  <a:lnTo>
                    <a:pt x="102" y="205"/>
                  </a:lnTo>
                  <a:lnTo>
                    <a:pt x="120" y="214"/>
                  </a:lnTo>
                  <a:lnTo>
                    <a:pt x="136" y="221"/>
                  </a:lnTo>
                  <a:lnTo>
                    <a:pt x="155" y="227"/>
                  </a:lnTo>
                  <a:lnTo>
                    <a:pt x="175" y="232"/>
                  </a:lnTo>
                  <a:lnTo>
                    <a:pt x="195" y="234"/>
                  </a:lnTo>
                  <a:lnTo>
                    <a:pt x="204" y="232"/>
                  </a:lnTo>
                  <a:lnTo>
                    <a:pt x="213" y="234"/>
                  </a:lnTo>
                  <a:lnTo>
                    <a:pt x="222" y="236"/>
                  </a:lnTo>
                  <a:lnTo>
                    <a:pt x="229" y="239"/>
                  </a:lnTo>
                  <a:lnTo>
                    <a:pt x="238" y="243"/>
                  </a:lnTo>
                  <a:lnTo>
                    <a:pt x="246" y="247"/>
                  </a:lnTo>
                  <a:lnTo>
                    <a:pt x="255" y="250"/>
                  </a:lnTo>
                  <a:lnTo>
                    <a:pt x="264" y="252"/>
                  </a:lnTo>
                  <a:lnTo>
                    <a:pt x="264" y="263"/>
                  </a:lnTo>
                  <a:lnTo>
                    <a:pt x="246" y="263"/>
                  </a:lnTo>
                  <a:lnTo>
                    <a:pt x="228" y="261"/>
                  </a:lnTo>
                  <a:lnTo>
                    <a:pt x="211" y="258"/>
                  </a:lnTo>
                  <a:lnTo>
                    <a:pt x="193" y="252"/>
                  </a:lnTo>
                  <a:lnTo>
                    <a:pt x="175" y="248"/>
                  </a:lnTo>
                  <a:lnTo>
                    <a:pt x="158" y="243"/>
                  </a:lnTo>
                  <a:lnTo>
                    <a:pt x="140" y="239"/>
                  </a:lnTo>
                  <a:lnTo>
                    <a:pt x="122" y="237"/>
                  </a:lnTo>
                  <a:lnTo>
                    <a:pt x="105" y="228"/>
                  </a:lnTo>
                  <a:lnTo>
                    <a:pt x="89" y="221"/>
                  </a:lnTo>
                  <a:lnTo>
                    <a:pt x="74" y="212"/>
                  </a:lnTo>
                  <a:lnTo>
                    <a:pt x="60" y="201"/>
                  </a:lnTo>
                  <a:lnTo>
                    <a:pt x="47" y="190"/>
                  </a:lnTo>
                  <a:lnTo>
                    <a:pt x="34" y="179"/>
                  </a:lnTo>
                  <a:lnTo>
                    <a:pt x="23" y="165"/>
                  </a:lnTo>
                  <a:lnTo>
                    <a:pt x="12" y="148"/>
                  </a:lnTo>
                  <a:lnTo>
                    <a:pt x="9" y="137"/>
                  </a:lnTo>
                  <a:lnTo>
                    <a:pt x="3" y="126"/>
                  </a:lnTo>
                  <a:lnTo>
                    <a:pt x="0" y="117"/>
                  </a:lnTo>
                  <a:lnTo>
                    <a:pt x="0" y="104"/>
                  </a:lnTo>
                  <a:lnTo>
                    <a:pt x="3" y="101"/>
                  </a:lnTo>
                  <a:lnTo>
                    <a:pt x="9" y="101"/>
                  </a:lnTo>
                  <a:lnTo>
                    <a:pt x="14" y="101"/>
                  </a:lnTo>
                  <a:lnTo>
                    <a:pt x="20" y="101"/>
                  </a:lnTo>
                  <a:lnTo>
                    <a:pt x="20" y="104"/>
                  </a:lnTo>
                  <a:lnTo>
                    <a:pt x="18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2" y="41"/>
                  </a:lnTo>
                  <a:lnTo>
                    <a:pt x="38" y="46"/>
                  </a:lnTo>
                  <a:lnTo>
                    <a:pt x="42" y="64"/>
                  </a:lnTo>
                  <a:lnTo>
                    <a:pt x="42" y="84"/>
                  </a:lnTo>
                  <a:lnTo>
                    <a:pt x="43" y="103"/>
                  </a:lnTo>
                  <a:lnTo>
                    <a:pt x="51" y="115"/>
                  </a:lnTo>
                  <a:lnTo>
                    <a:pt x="60" y="126"/>
                  </a:lnTo>
                  <a:lnTo>
                    <a:pt x="71" y="134"/>
                  </a:lnTo>
                  <a:lnTo>
                    <a:pt x="84" y="137"/>
                  </a:lnTo>
                  <a:lnTo>
                    <a:pt x="67" y="106"/>
                  </a:lnTo>
                  <a:lnTo>
                    <a:pt x="63" y="73"/>
                  </a:lnTo>
                  <a:lnTo>
                    <a:pt x="63" y="39"/>
                  </a:lnTo>
                  <a:lnTo>
                    <a:pt x="62" y="2"/>
                  </a:lnTo>
                  <a:lnTo>
                    <a:pt x="71" y="0"/>
                  </a:lnTo>
                  <a:lnTo>
                    <a:pt x="74" y="6"/>
                  </a:lnTo>
                  <a:lnTo>
                    <a:pt x="78" y="15"/>
                  </a:lnTo>
                  <a:lnTo>
                    <a:pt x="8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750"/>
            <p:cNvSpPr>
              <a:spLocks/>
            </p:cNvSpPr>
            <p:nvPr/>
          </p:nvSpPr>
          <p:spPr bwMode="auto">
            <a:xfrm>
              <a:off x="2112" y="1686"/>
              <a:ext cx="75" cy="50"/>
            </a:xfrm>
            <a:custGeom>
              <a:avLst/>
              <a:gdLst>
                <a:gd name="T0" fmla="*/ 136 w 151"/>
                <a:gd name="T1" fmla="*/ 51 h 100"/>
                <a:gd name="T2" fmla="*/ 140 w 151"/>
                <a:gd name="T3" fmla="*/ 63 h 100"/>
                <a:gd name="T4" fmla="*/ 149 w 151"/>
                <a:gd name="T5" fmla="*/ 78 h 100"/>
                <a:gd name="T6" fmla="*/ 151 w 151"/>
                <a:gd name="T7" fmla="*/ 89 h 100"/>
                <a:gd name="T8" fmla="*/ 140 w 151"/>
                <a:gd name="T9" fmla="*/ 100 h 100"/>
                <a:gd name="T10" fmla="*/ 127 w 151"/>
                <a:gd name="T11" fmla="*/ 94 h 100"/>
                <a:gd name="T12" fmla="*/ 122 w 151"/>
                <a:gd name="T13" fmla="*/ 85 h 100"/>
                <a:gd name="T14" fmla="*/ 120 w 151"/>
                <a:gd name="T15" fmla="*/ 74 h 100"/>
                <a:gd name="T16" fmla="*/ 114 w 151"/>
                <a:gd name="T17" fmla="*/ 62 h 100"/>
                <a:gd name="T18" fmla="*/ 98 w 151"/>
                <a:gd name="T19" fmla="*/ 43 h 100"/>
                <a:gd name="T20" fmla="*/ 80 w 151"/>
                <a:gd name="T21" fmla="*/ 31 h 100"/>
                <a:gd name="T22" fmla="*/ 61 w 151"/>
                <a:gd name="T23" fmla="*/ 23 h 100"/>
                <a:gd name="T24" fmla="*/ 43 w 151"/>
                <a:gd name="T25" fmla="*/ 20 h 100"/>
                <a:gd name="T26" fmla="*/ 27 w 151"/>
                <a:gd name="T27" fmla="*/ 20 h 100"/>
                <a:gd name="T28" fmla="*/ 14 w 151"/>
                <a:gd name="T29" fmla="*/ 21 h 100"/>
                <a:gd name="T30" fmla="*/ 5 w 151"/>
                <a:gd name="T31" fmla="*/ 23 h 100"/>
                <a:gd name="T32" fmla="*/ 1 w 151"/>
                <a:gd name="T33" fmla="*/ 23 h 100"/>
                <a:gd name="T34" fmla="*/ 0 w 151"/>
                <a:gd name="T35" fmla="*/ 18 h 100"/>
                <a:gd name="T36" fmla="*/ 5 w 151"/>
                <a:gd name="T37" fmla="*/ 12 h 100"/>
                <a:gd name="T38" fmla="*/ 14 w 151"/>
                <a:gd name="T39" fmla="*/ 7 h 100"/>
                <a:gd name="T40" fmla="*/ 21 w 151"/>
                <a:gd name="T41" fmla="*/ 5 h 100"/>
                <a:gd name="T42" fmla="*/ 40 w 151"/>
                <a:gd name="T43" fmla="*/ 0 h 100"/>
                <a:gd name="T44" fmla="*/ 56 w 151"/>
                <a:gd name="T45" fmla="*/ 0 h 100"/>
                <a:gd name="T46" fmla="*/ 71 w 151"/>
                <a:gd name="T47" fmla="*/ 3 h 100"/>
                <a:gd name="T48" fmla="*/ 85 w 151"/>
                <a:gd name="T49" fmla="*/ 11 h 100"/>
                <a:gd name="T50" fmla="*/ 100 w 151"/>
                <a:gd name="T51" fmla="*/ 20 h 100"/>
                <a:gd name="T52" fmla="*/ 113 w 151"/>
                <a:gd name="T53" fmla="*/ 29 h 100"/>
                <a:gd name="T54" fmla="*/ 125 w 151"/>
                <a:gd name="T55" fmla="*/ 40 h 100"/>
                <a:gd name="T56" fmla="*/ 136 w 151"/>
                <a:gd name="T5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" h="100">
                  <a:moveTo>
                    <a:pt x="136" y="51"/>
                  </a:moveTo>
                  <a:lnTo>
                    <a:pt x="140" y="63"/>
                  </a:lnTo>
                  <a:lnTo>
                    <a:pt x="149" y="78"/>
                  </a:lnTo>
                  <a:lnTo>
                    <a:pt x="151" y="89"/>
                  </a:lnTo>
                  <a:lnTo>
                    <a:pt x="140" y="100"/>
                  </a:lnTo>
                  <a:lnTo>
                    <a:pt x="127" y="94"/>
                  </a:lnTo>
                  <a:lnTo>
                    <a:pt x="122" y="85"/>
                  </a:lnTo>
                  <a:lnTo>
                    <a:pt x="120" y="74"/>
                  </a:lnTo>
                  <a:lnTo>
                    <a:pt x="114" y="62"/>
                  </a:lnTo>
                  <a:lnTo>
                    <a:pt x="98" y="43"/>
                  </a:lnTo>
                  <a:lnTo>
                    <a:pt x="80" y="31"/>
                  </a:lnTo>
                  <a:lnTo>
                    <a:pt x="61" y="23"/>
                  </a:lnTo>
                  <a:lnTo>
                    <a:pt x="43" y="20"/>
                  </a:lnTo>
                  <a:lnTo>
                    <a:pt x="27" y="20"/>
                  </a:lnTo>
                  <a:lnTo>
                    <a:pt x="14" y="21"/>
                  </a:lnTo>
                  <a:lnTo>
                    <a:pt x="5" y="23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4" y="7"/>
                  </a:lnTo>
                  <a:lnTo>
                    <a:pt x="21" y="5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71" y="3"/>
                  </a:lnTo>
                  <a:lnTo>
                    <a:pt x="85" y="11"/>
                  </a:lnTo>
                  <a:lnTo>
                    <a:pt x="100" y="20"/>
                  </a:lnTo>
                  <a:lnTo>
                    <a:pt x="113" y="29"/>
                  </a:lnTo>
                  <a:lnTo>
                    <a:pt x="125" y="40"/>
                  </a:lnTo>
                  <a:lnTo>
                    <a:pt x="136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751"/>
            <p:cNvSpPr>
              <a:spLocks/>
            </p:cNvSpPr>
            <p:nvPr/>
          </p:nvSpPr>
          <p:spPr bwMode="auto">
            <a:xfrm>
              <a:off x="2094" y="1701"/>
              <a:ext cx="23" cy="39"/>
            </a:xfrm>
            <a:custGeom>
              <a:avLst/>
              <a:gdLst>
                <a:gd name="T0" fmla="*/ 45 w 45"/>
                <a:gd name="T1" fmla="*/ 65 h 78"/>
                <a:gd name="T2" fmla="*/ 45 w 45"/>
                <a:gd name="T3" fmla="*/ 69 h 78"/>
                <a:gd name="T4" fmla="*/ 44 w 45"/>
                <a:gd name="T5" fmla="*/ 71 h 78"/>
                <a:gd name="T6" fmla="*/ 42 w 45"/>
                <a:gd name="T7" fmla="*/ 75 h 78"/>
                <a:gd name="T8" fmla="*/ 40 w 45"/>
                <a:gd name="T9" fmla="*/ 78 h 78"/>
                <a:gd name="T10" fmla="*/ 18 w 45"/>
                <a:gd name="T11" fmla="*/ 67 h 78"/>
                <a:gd name="T12" fmla="*/ 7 w 45"/>
                <a:gd name="T13" fmla="*/ 47 h 78"/>
                <a:gd name="T14" fmla="*/ 2 w 45"/>
                <a:gd name="T15" fmla="*/ 22 h 78"/>
                <a:gd name="T16" fmla="*/ 0 w 45"/>
                <a:gd name="T17" fmla="*/ 0 h 78"/>
                <a:gd name="T18" fmla="*/ 14 w 45"/>
                <a:gd name="T19" fmla="*/ 11 h 78"/>
                <a:gd name="T20" fmla="*/ 22 w 45"/>
                <a:gd name="T21" fmla="*/ 29 h 78"/>
                <a:gd name="T22" fmla="*/ 27 w 45"/>
                <a:gd name="T23" fmla="*/ 51 h 78"/>
                <a:gd name="T24" fmla="*/ 45 w 45"/>
                <a:gd name="T25" fmla="*/ 6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78">
                  <a:moveTo>
                    <a:pt x="45" y="65"/>
                  </a:moveTo>
                  <a:lnTo>
                    <a:pt x="45" y="69"/>
                  </a:lnTo>
                  <a:lnTo>
                    <a:pt x="44" y="71"/>
                  </a:lnTo>
                  <a:lnTo>
                    <a:pt x="42" y="75"/>
                  </a:lnTo>
                  <a:lnTo>
                    <a:pt x="40" y="78"/>
                  </a:lnTo>
                  <a:lnTo>
                    <a:pt x="18" y="67"/>
                  </a:lnTo>
                  <a:lnTo>
                    <a:pt x="7" y="47"/>
                  </a:lnTo>
                  <a:lnTo>
                    <a:pt x="2" y="22"/>
                  </a:lnTo>
                  <a:lnTo>
                    <a:pt x="0" y="0"/>
                  </a:lnTo>
                  <a:lnTo>
                    <a:pt x="14" y="11"/>
                  </a:lnTo>
                  <a:lnTo>
                    <a:pt x="22" y="29"/>
                  </a:lnTo>
                  <a:lnTo>
                    <a:pt x="27" y="51"/>
                  </a:lnTo>
                  <a:lnTo>
                    <a:pt x="45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752"/>
            <p:cNvSpPr>
              <a:spLocks/>
            </p:cNvSpPr>
            <p:nvPr/>
          </p:nvSpPr>
          <p:spPr bwMode="auto">
            <a:xfrm>
              <a:off x="2631" y="1708"/>
              <a:ext cx="26" cy="89"/>
            </a:xfrm>
            <a:custGeom>
              <a:avLst/>
              <a:gdLst>
                <a:gd name="T0" fmla="*/ 51 w 51"/>
                <a:gd name="T1" fmla="*/ 0 h 177"/>
                <a:gd name="T2" fmla="*/ 38 w 51"/>
                <a:gd name="T3" fmla="*/ 40 h 177"/>
                <a:gd name="T4" fmla="*/ 25 w 51"/>
                <a:gd name="T5" fmla="*/ 81 h 177"/>
                <a:gd name="T6" fmla="*/ 16 w 51"/>
                <a:gd name="T7" fmla="*/ 123 h 177"/>
                <a:gd name="T8" fmla="*/ 13 w 51"/>
                <a:gd name="T9" fmla="*/ 166 h 177"/>
                <a:gd name="T10" fmla="*/ 11 w 51"/>
                <a:gd name="T11" fmla="*/ 168 h 177"/>
                <a:gd name="T12" fmla="*/ 7 w 51"/>
                <a:gd name="T13" fmla="*/ 172 h 177"/>
                <a:gd name="T14" fmla="*/ 5 w 51"/>
                <a:gd name="T15" fmla="*/ 174 h 177"/>
                <a:gd name="T16" fmla="*/ 5 w 51"/>
                <a:gd name="T17" fmla="*/ 177 h 177"/>
                <a:gd name="T18" fmla="*/ 0 w 51"/>
                <a:gd name="T19" fmla="*/ 177 h 177"/>
                <a:gd name="T20" fmla="*/ 2 w 51"/>
                <a:gd name="T21" fmla="*/ 126 h 177"/>
                <a:gd name="T22" fmla="*/ 9 w 51"/>
                <a:gd name="T23" fmla="*/ 79 h 177"/>
                <a:gd name="T24" fmla="*/ 24 w 51"/>
                <a:gd name="T25" fmla="*/ 37 h 177"/>
                <a:gd name="T26" fmla="*/ 51 w 51"/>
                <a:gd name="T2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77">
                  <a:moveTo>
                    <a:pt x="51" y="0"/>
                  </a:moveTo>
                  <a:lnTo>
                    <a:pt x="38" y="40"/>
                  </a:lnTo>
                  <a:lnTo>
                    <a:pt x="25" y="81"/>
                  </a:lnTo>
                  <a:lnTo>
                    <a:pt x="16" y="123"/>
                  </a:lnTo>
                  <a:lnTo>
                    <a:pt x="13" y="166"/>
                  </a:lnTo>
                  <a:lnTo>
                    <a:pt x="11" y="168"/>
                  </a:lnTo>
                  <a:lnTo>
                    <a:pt x="7" y="172"/>
                  </a:lnTo>
                  <a:lnTo>
                    <a:pt x="5" y="174"/>
                  </a:lnTo>
                  <a:lnTo>
                    <a:pt x="5" y="177"/>
                  </a:lnTo>
                  <a:lnTo>
                    <a:pt x="0" y="177"/>
                  </a:lnTo>
                  <a:lnTo>
                    <a:pt x="2" y="126"/>
                  </a:lnTo>
                  <a:lnTo>
                    <a:pt x="9" y="79"/>
                  </a:lnTo>
                  <a:lnTo>
                    <a:pt x="24" y="3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753"/>
            <p:cNvSpPr>
              <a:spLocks/>
            </p:cNvSpPr>
            <p:nvPr/>
          </p:nvSpPr>
          <p:spPr bwMode="auto">
            <a:xfrm>
              <a:off x="2123" y="1739"/>
              <a:ext cx="112" cy="49"/>
            </a:xfrm>
            <a:custGeom>
              <a:avLst/>
              <a:gdLst>
                <a:gd name="T0" fmla="*/ 124 w 225"/>
                <a:gd name="T1" fmla="*/ 9 h 99"/>
                <a:gd name="T2" fmla="*/ 126 w 225"/>
                <a:gd name="T3" fmla="*/ 9 h 99"/>
                <a:gd name="T4" fmla="*/ 133 w 225"/>
                <a:gd name="T5" fmla="*/ 11 h 99"/>
                <a:gd name="T6" fmla="*/ 143 w 225"/>
                <a:gd name="T7" fmla="*/ 13 h 99"/>
                <a:gd name="T8" fmla="*/ 155 w 225"/>
                <a:gd name="T9" fmla="*/ 17 h 99"/>
                <a:gd name="T10" fmla="*/ 168 w 225"/>
                <a:gd name="T11" fmla="*/ 22 h 99"/>
                <a:gd name="T12" fmla="*/ 183 w 225"/>
                <a:gd name="T13" fmla="*/ 30 h 99"/>
                <a:gd name="T14" fmla="*/ 197 w 225"/>
                <a:gd name="T15" fmla="*/ 39 h 99"/>
                <a:gd name="T16" fmla="*/ 212 w 225"/>
                <a:gd name="T17" fmla="*/ 50 h 99"/>
                <a:gd name="T18" fmla="*/ 217 w 225"/>
                <a:gd name="T19" fmla="*/ 61 h 99"/>
                <a:gd name="T20" fmla="*/ 221 w 225"/>
                <a:gd name="T21" fmla="*/ 70 h 99"/>
                <a:gd name="T22" fmla="*/ 225 w 225"/>
                <a:gd name="T23" fmla="*/ 81 h 99"/>
                <a:gd name="T24" fmla="*/ 225 w 225"/>
                <a:gd name="T25" fmla="*/ 93 h 99"/>
                <a:gd name="T26" fmla="*/ 217 w 225"/>
                <a:gd name="T27" fmla="*/ 99 h 99"/>
                <a:gd name="T28" fmla="*/ 214 w 225"/>
                <a:gd name="T29" fmla="*/ 88 h 99"/>
                <a:gd name="T30" fmla="*/ 208 w 225"/>
                <a:gd name="T31" fmla="*/ 77 h 99"/>
                <a:gd name="T32" fmla="*/ 201 w 225"/>
                <a:gd name="T33" fmla="*/ 68 h 99"/>
                <a:gd name="T34" fmla="*/ 195 w 225"/>
                <a:gd name="T35" fmla="*/ 61 h 99"/>
                <a:gd name="T36" fmla="*/ 188 w 225"/>
                <a:gd name="T37" fmla="*/ 55 h 99"/>
                <a:gd name="T38" fmla="*/ 179 w 225"/>
                <a:gd name="T39" fmla="*/ 50 h 99"/>
                <a:gd name="T40" fmla="*/ 170 w 225"/>
                <a:gd name="T41" fmla="*/ 44 h 99"/>
                <a:gd name="T42" fmla="*/ 159 w 225"/>
                <a:gd name="T43" fmla="*/ 40 h 99"/>
                <a:gd name="T44" fmla="*/ 146 w 225"/>
                <a:gd name="T45" fmla="*/ 33 h 99"/>
                <a:gd name="T46" fmla="*/ 133 w 225"/>
                <a:gd name="T47" fmla="*/ 30 h 99"/>
                <a:gd name="T48" fmla="*/ 121 w 225"/>
                <a:gd name="T49" fmla="*/ 30 h 99"/>
                <a:gd name="T50" fmla="*/ 106 w 225"/>
                <a:gd name="T51" fmla="*/ 31 h 99"/>
                <a:gd name="T52" fmla="*/ 93 w 225"/>
                <a:gd name="T53" fmla="*/ 33 h 99"/>
                <a:gd name="T54" fmla="*/ 81 w 225"/>
                <a:gd name="T55" fmla="*/ 35 h 99"/>
                <a:gd name="T56" fmla="*/ 70 w 225"/>
                <a:gd name="T57" fmla="*/ 35 h 99"/>
                <a:gd name="T58" fmla="*/ 59 w 225"/>
                <a:gd name="T59" fmla="*/ 33 h 99"/>
                <a:gd name="T60" fmla="*/ 51 w 225"/>
                <a:gd name="T61" fmla="*/ 31 h 99"/>
                <a:gd name="T62" fmla="*/ 44 w 225"/>
                <a:gd name="T63" fmla="*/ 30 h 99"/>
                <a:gd name="T64" fmla="*/ 35 w 225"/>
                <a:gd name="T65" fmla="*/ 28 h 99"/>
                <a:gd name="T66" fmla="*/ 28 w 225"/>
                <a:gd name="T67" fmla="*/ 26 h 99"/>
                <a:gd name="T68" fmla="*/ 20 w 225"/>
                <a:gd name="T69" fmla="*/ 24 h 99"/>
                <a:gd name="T70" fmla="*/ 13 w 225"/>
                <a:gd name="T71" fmla="*/ 22 h 99"/>
                <a:gd name="T72" fmla="*/ 8 w 225"/>
                <a:gd name="T73" fmla="*/ 19 h 99"/>
                <a:gd name="T74" fmla="*/ 0 w 225"/>
                <a:gd name="T75" fmla="*/ 15 h 99"/>
                <a:gd name="T76" fmla="*/ 0 w 225"/>
                <a:gd name="T77" fmla="*/ 0 h 99"/>
                <a:gd name="T78" fmla="*/ 15 w 225"/>
                <a:gd name="T79" fmla="*/ 6 h 99"/>
                <a:gd name="T80" fmla="*/ 30 w 225"/>
                <a:gd name="T81" fmla="*/ 9 h 99"/>
                <a:gd name="T82" fmla="*/ 46 w 225"/>
                <a:gd name="T83" fmla="*/ 13 h 99"/>
                <a:gd name="T84" fmla="*/ 61 w 225"/>
                <a:gd name="T85" fmla="*/ 15 h 99"/>
                <a:gd name="T86" fmla="*/ 77 w 225"/>
                <a:gd name="T87" fmla="*/ 17 h 99"/>
                <a:gd name="T88" fmla="*/ 93 w 225"/>
                <a:gd name="T89" fmla="*/ 15 h 99"/>
                <a:gd name="T90" fmla="*/ 110 w 225"/>
                <a:gd name="T91" fmla="*/ 13 h 99"/>
                <a:gd name="T92" fmla="*/ 124 w 225"/>
                <a:gd name="T93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99">
                  <a:moveTo>
                    <a:pt x="124" y="9"/>
                  </a:moveTo>
                  <a:lnTo>
                    <a:pt x="126" y="9"/>
                  </a:lnTo>
                  <a:lnTo>
                    <a:pt x="133" y="11"/>
                  </a:lnTo>
                  <a:lnTo>
                    <a:pt x="143" y="13"/>
                  </a:lnTo>
                  <a:lnTo>
                    <a:pt x="155" y="17"/>
                  </a:lnTo>
                  <a:lnTo>
                    <a:pt x="168" y="22"/>
                  </a:lnTo>
                  <a:lnTo>
                    <a:pt x="183" y="30"/>
                  </a:lnTo>
                  <a:lnTo>
                    <a:pt x="197" y="39"/>
                  </a:lnTo>
                  <a:lnTo>
                    <a:pt x="212" y="50"/>
                  </a:lnTo>
                  <a:lnTo>
                    <a:pt x="217" y="61"/>
                  </a:lnTo>
                  <a:lnTo>
                    <a:pt x="221" y="70"/>
                  </a:lnTo>
                  <a:lnTo>
                    <a:pt x="225" y="81"/>
                  </a:lnTo>
                  <a:lnTo>
                    <a:pt x="225" y="93"/>
                  </a:lnTo>
                  <a:lnTo>
                    <a:pt x="217" y="99"/>
                  </a:lnTo>
                  <a:lnTo>
                    <a:pt x="214" y="88"/>
                  </a:lnTo>
                  <a:lnTo>
                    <a:pt x="208" y="77"/>
                  </a:lnTo>
                  <a:lnTo>
                    <a:pt x="201" y="68"/>
                  </a:lnTo>
                  <a:lnTo>
                    <a:pt x="195" y="61"/>
                  </a:lnTo>
                  <a:lnTo>
                    <a:pt x="188" y="55"/>
                  </a:lnTo>
                  <a:lnTo>
                    <a:pt x="179" y="50"/>
                  </a:lnTo>
                  <a:lnTo>
                    <a:pt x="170" y="44"/>
                  </a:lnTo>
                  <a:lnTo>
                    <a:pt x="159" y="40"/>
                  </a:lnTo>
                  <a:lnTo>
                    <a:pt x="146" y="33"/>
                  </a:lnTo>
                  <a:lnTo>
                    <a:pt x="133" y="30"/>
                  </a:lnTo>
                  <a:lnTo>
                    <a:pt x="121" y="30"/>
                  </a:lnTo>
                  <a:lnTo>
                    <a:pt x="106" y="31"/>
                  </a:lnTo>
                  <a:lnTo>
                    <a:pt x="93" y="33"/>
                  </a:lnTo>
                  <a:lnTo>
                    <a:pt x="81" y="35"/>
                  </a:lnTo>
                  <a:lnTo>
                    <a:pt x="70" y="35"/>
                  </a:lnTo>
                  <a:lnTo>
                    <a:pt x="59" y="33"/>
                  </a:lnTo>
                  <a:lnTo>
                    <a:pt x="51" y="31"/>
                  </a:lnTo>
                  <a:lnTo>
                    <a:pt x="44" y="30"/>
                  </a:lnTo>
                  <a:lnTo>
                    <a:pt x="35" y="28"/>
                  </a:lnTo>
                  <a:lnTo>
                    <a:pt x="28" y="26"/>
                  </a:lnTo>
                  <a:lnTo>
                    <a:pt x="20" y="24"/>
                  </a:lnTo>
                  <a:lnTo>
                    <a:pt x="13" y="22"/>
                  </a:lnTo>
                  <a:lnTo>
                    <a:pt x="8" y="19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5" y="6"/>
                  </a:lnTo>
                  <a:lnTo>
                    <a:pt x="30" y="9"/>
                  </a:lnTo>
                  <a:lnTo>
                    <a:pt x="46" y="13"/>
                  </a:lnTo>
                  <a:lnTo>
                    <a:pt x="61" y="15"/>
                  </a:lnTo>
                  <a:lnTo>
                    <a:pt x="77" y="17"/>
                  </a:lnTo>
                  <a:lnTo>
                    <a:pt x="93" y="15"/>
                  </a:lnTo>
                  <a:lnTo>
                    <a:pt x="110" y="13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754"/>
            <p:cNvSpPr>
              <a:spLocks/>
            </p:cNvSpPr>
            <p:nvPr/>
          </p:nvSpPr>
          <p:spPr bwMode="auto">
            <a:xfrm>
              <a:off x="2089" y="1745"/>
              <a:ext cx="25" cy="23"/>
            </a:xfrm>
            <a:custGeom>
              <a:avLst/>
              <a:gdLst>
                <a:gd name="T0" fmla="*/ 51 w 51"/>
                <a:gd name="T1" fmla="*/ 48 h 48"/>
                <a:gd name="T2" fmla="*/ 35 w 51"/>
                <a:gd name="T3" fmla="*/ 46 h 48"/>
                <a:gd name="T4" fmla="*/ 20 w 51"/>
                <a:gd name="T5" fmla="*/ 35 h 48"/>
                <a:gd name="T6" fmla="*/ 9 w 51"/>
                <a:gd name="T7" fmla="*/ 22 h 48"/>
                <a:gd name="T8" fmla="*/ 0 w 51"/>
                <a:gd name="T9" fmla="*/ 9 h 48"/>
                <a:gd name="T10" fmla="*/ 2 w 51"/>
                <a:gd name="T11" fmla="*/ 4 h 48"/>
                <a:gd name="T12" fmla="*/ 5 w 51"/>
                <a:gd name="T13" fmla="*/ 0 h 48"/>
                <a:gd name="T14" fmla="*/ 9 w 51"/>
                <a:gd name="T15" fmla="*/ 0 h 48"/>
                <a:gd name="T16" fmla="*/ 15 w 51"/>
                <a:gd name="T17" fmla="*/ 0 h 48"/>
                <a:gd name="T18" fmla="*/ 24 w 51"/>
                <a:gd name="T19" fmla="*/ 11 h 48"/>
                <a:gd name="T20" fmla="*/ 35 w 51"/>
                <a:gd name="T21" fmla="*/ 22 h 48"/>
                <a:gd name="T22" fmla="*/ 44 w 51"/>
                <a:gd name="T23" fmla="*/ 33 h 48"/>
                <a:gd name="T24" fmla="*/ 51 w 51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8">
                  <a:moveTo>
                    <a:pt x="51" y="48"/>
                  </a:moveTo>
                  <a:lnTo>
                    <a:pt x="35" y="46"/>
                  </a:lnTo>
                  <a:lnTo>
                    <a:pt x="20" y="35"/>
                  </a:lnTo>
                  <a:lnTo>
                    <a:pt x="9" y="22"/>
                  </a:lnTo>
                  <a:lnTo>
                    <a:pt x="0" y="9"/>
                  </a:lnTo>
                  <a:lnTo>
                    <a:pt x="2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4" y="11"/>
                  </a:lnTo>
                  <a:lnTo>
                    <a:pt x="35" y="22"/>
                  </a:lnTo>
                  <a:lnTo>
                    <a:pt x="44" y="33"/>
                  </a:lnTo>
                  <a:lnTo>
                    <a:pt x="51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755"/>
            <p:cNvSpPr>
              <a:spLocks/>
            </p:cNvSpPr>
            <p:nvPr/>
          </p:nvSpPr>
          <p:spPr bwMode="auto">
            <a:xfrm>
              <a:off x="2601" y="1725"/>
              <a:ext cx="14" cy="83"/>
            </a:xfrm>
            <a:custGeom>
              <a:avLst/>
              <a:gdLst>
                <a:gd name="T0" fmla="*/ 27 w 27"/>
                <a:gd name="T1" fmla="*/ 166 h 166"/>
                <a:gd name="T2" fmla="*/ 11 w 27"/>
                <a:gd name="T3" fmla="*/ 93 h 166"/>
                <a:gd name="T4" fmla="*/ 9 w 27"/>
                <a:gd name="T5" fmla="*/ 71 h 166"/>
                <a:gd name="T6" fmla="*/ 9 w 27"/>
                <a:gd name="T7" fmla="*/ 51 h 166"/>
                <a:gd name="T8" fmla="*/ 7 w 27"/>
                <a:gd name="T9" fmla="*/ 31 h 166"/>
                <a:gd name="T10" fmla="*/ 0 w 27"/>
                <a:gd name="T11" fmla="*/ 13 h 166"/>
                <a:gd name="T12" fmla="*/ 5 w 27"/>
                <a:gd name="T13" fmla="*/ 0 h 166"/>
                <a:gd name="T14" fmla="*/ 16 w 27"/>
                <a:gd name="T15" fmla="*/ 31 h 166"/>
                <a:gd name="T16" fmla="*/ 23 w 27"/>
                <a:gd name="T17" fmla="*/ 80 h 166"/>
                <a:gd name="T18" fmla="*/ 27 w 27"/>
                <a:gd name="T19" fmla="*/ 130 h 166"/>
                <a:gd name="T20" fmla="*/ 27 w 27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66">
                  <a:moveTo>
                    <a:pt x="27" y="166"/>
                  </a:moveTo>
                  <a:lnTo>
                    <a:pt x="11" y="93"/>
                  </a:lnTo>
                  <a:lnTo>
                    <a:pt x="9" y="71"/>
                  </a:lnTo>
                  <a:lnTo>
                    <a:pt x="9" y="51"/>
                  </a:lnTo>
                  <a:lnTo>
                    <a:pt x="7" y="31"/>
                  </a:lnTo>
                  <a:lnTo>
                    <a:pt x="0" y="13"/>
                  </a:lnTo>
                  <a:lnTo>
                    <a:pt x="5" y="0"/>
                  </a:lnTo>
                  <a:lnTo>
                    <a:pt x="16" y="31"/>
                  </a:lnTo>
                  <a:lnTo>
                    <a:pt x="23" y="80"/>
                  </a:lnTo>
                  <a:lnTo>
                    <a:pt x="27" y="130"/>
                  </a:lnTo>
                  <a:lnTo>
                    <a:pt x="27" y="1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756"/>
            <p:cNvSpPr>
              <a:spLocks/>
            </p:cNvSpPr>
            <p:nvPr/>
          </p:nvSpPr>
          <p:spPr bwMode="auto">
            <a:xfrm>
              <a:off x="2166" y="1805"/>
              <a:ext cx="76" cy="128"/>
            </a:xfrm>
            <a:custGeom>
              <a:avLst/>
              <a:gdLst>
                <a:gd name="T0" fmla="*/ 148 w 153"/>
                <a:gd name="T1" fmla="*/ 257 h 257"/>
                <a:gd name="T2" fmla="*/ 122 w 153"/>
                <a:gd name="T3" fmla="*/ 231 h 257"/>
                <a:gd name="T4" fmla="*/ 100 w 153"/>
                <a:gd name="T5" fmla="*/ 202 h 257"/>
                <a:gd name="T6" fmla="*/ 78 w 153"/>
                <a:gd name="T7" fmla="*/ 171 h 257"/>
                <a:gd name="T8" fmla="*/ 58 w 153"/>
                <a:gd name="T9" fmla="*/ 138 h 257"/>
                <a:gd name="T10" fmla="*/ 42 w 153"/>
                <a:gd name="T11" fmla="*/ 104 h 257"/>
                <a:gd name="T12" fmla="*/ 26 w 153"/>
                <a:gd name="T13" fmla="*/ 69 h 257"/>
                <a:gd name="T14" fmla="*/ 13 w 153"/>
                <a:gd name="T15" fmla="*/ 34 h 257"/>
                <a:gd name="T16" fmla="*/ 0 w 153"/>
                <a:gd name="T17" fmla="*/ 0 h 257"/>
                <a:gd name="T18" fmla="*/ 9 w 153"/>
                <a:gd name="T19" fmla="*/ 3 h 257"/>
                <a:gd name="T20" fmla="*/ 18 w 153"/>
                <a:gd name="T21" fmla="*/ 11 h 257"/>
                <a:gd name="T22" fmla="*/ 26 w 153"/>
                <a:gd name="T23" fmla="*/ 18 h 257"/>
                <a:gd name="T24" fmla="*/ 31 w 153"/>
                <a:gd name="T25" fmla="*/ 27 h 257"/>
                <a:gd name="T26" fmla="*/ 38 w 153"/>
                <a:gd name="T27" fmla="*/ 58 h 257"/>
                <a:gd name="T28" fmla="*/ 49 w 153"/>
                <a:gd name="T29" fmla="*/ 89 h 257"/>
                <a:gd name="T30" fmla="*/ 62 w 153"/>
                <a:gd name="T31" fmla="*/ 116 h 257"/>
                <a:gd name="T32" fmla="*/ 78 w 153"/>
                <a:gd name="T33" fmla="*/ 142 h 257"/>
                <a:gd name="T34" fmla="*/ 86 w 153"/>
                <a:gd name="T35" fmla="*/ 156 h 257"/>
                <a:gd name="T36" fmla="*/ 95 w 153"/>
                <a:gd name="T37" fmla="*/ 169 h 257"/>
                <a:gd name="T38" fmla="*/ 102 w 153"/>
                <a:gd name="T39" fmla="*/ 182 h 257"/>
                <a:gd name="T40" fmla="*/ 111 w 153"/>
                <a:gd name="T41" fmla="*/ 195 h 257"/>
                <a:gd name="T42" fmla="*/ 120 w 153"/>
                <a:gd name="T43" fmla="*/ 206 h 257"/>
                <a:gd name="T44" fmla="*/ 131 w 153"/>
                <a:gd name="T45" fmla="*/ 217 h 257"/>
                <a:gd name="T46" fmla="*/ 142 w 153"/>
                <a:gd name="T47" fmla="*/ 226 h 257"/>
                <a:gd name="T48" fmla="*/ 153 w 153"/>
                <a:gd name="T49" fmla="*/ 237 h 257"/>
                <a:gd name="T50" fmla="*/ 148 w 153"/>
                <a:gd name="T51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57">
                  <a:moveTo>
                    <a:pt x="148" y="257"/>
                  </a:moveTo>
                  <a:lnTo>
                    <a:pt x="122" y="231"/>
                  </a:lnTo>
                  <a:lnTo>
                    <a:pt x="100" y="202"/>
                  </a:lnTo>
                  <a:lnTo>
                    <a:pt x="78" y="171"/>
                  </a:lnTo>
                  <a:lnTo>
                    <a:pt x="58" y="138"/>
                  </a:lnTo>
                  <a:lnTo>
                    <a:pt x="42" y="104"/>
                  </a:lnTo>
                  <a:lnTo>
                    <a:pt x="26" y="69"/>
                  </a:lnTo>
                  <a:lnTo>
                    <a:pt x="13" y="34"/>
                  </a:lnTo>
                  <a:lnTo>
                    <a:pt x="0" y="0"/>
                  </a:lnTo>
                  <a:lnTo>
                    <a:pt x="9" y="3"/>
                  </a:lnTo>
                  <a:lnTo>
                    <a:pt x="18" y="11"/>
                  </a:lnTo>
                  <a:lnTo>
                    <a:pt x="26" y="18"/>
                  </a:lnTo>
                  <a:lnTo>
                    <a:pt x="31" y="27"/>
                  </a:lnTo>
                  <a:lnTo>
                    <a:pt x="38" y="58"/>
                  </a:lnTo>
                  <a:lnTo>
                    <a:pt x="49" y="89"/>
                  </a:lnTo>
                  <a:lnTo>
                    <a:pt x="62" y="116"/>
                  </a:lnTo>
                  <a:lnTo>
                    <a:pt x="78" y="142"/>
                  </a:lnTo>
                  <a:lnTo>
                    <a:pt x="86" y="156"/>
                  </a:lnTo>
                  <a:lnTo>
                    <a:pt x="95" y="169"/>
                  </a:lnTo>
                  <a:lnTo>
                    <a:pt x="102" y="182"/>
                  </a:lnTo>
                  <a:lnTo>
                    <a:pt x="111" y="195"/>
                  </a:lnTo>
                  <a:lnTo>
                    <a:pt x="120" y="206"/>
                  </a:lnTo>
                  <a:lnTo>
                    <a:pt x="131" y="217"/>
                  </a:lnTo>
                  <a:lnTo>
                    <a:pt x="142" y="226"/>
                  </a:lnTo>
                  <a:lnTo>
                    <a:pt x="153" y="237"/>
                  </a:lnTo>
                  <a:lnTo>
                    <a:pt x="148" y="2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757"/>
            <p:cNvSpPr>
              <a:spLocks/>
            </p:cNvSpPr>
            <p:nvPr/>
          </p:nvSpPr>
          <p:spPr bwMode="auto">
            <a:xfrm>
              <a:off x="2230" y="1804"/>
              <a:ext cx="28" cy="33"/>
            </a:xfrm>
            <a:custGeom>
              <a:avLst/>
              <a:gdLst>
                <a:gd name="T0" fmla="*/ 54 w 54"/>
                <a:gd name="T1" fmla="*/ 65 h 65"/>
                <a:gd name="T2" fmla="*/ 47 w 54"/>
                <a:gd name="T3" fmla="*/ 65 h 65"/>
                <a:gd name="T4" fmla="*/ 40 w 54"/>
                <a:gd name="T5" fmla="*/ 60 h 65"/>
                <a:gd name="T6" fmla="*/ 32 w 54"/>
                <a:gd name="T7" fmla="*/ 51 h 65"/>
                <a:gd name="T8" fmla="*/ 25 w 54"/>
                <a:gd name="T9" fmla="*/ 40 h 65"/>
                <a:gd name="T10" fmla="*/ 16 w 54"/>
                <a:gd name="T11" fmla="*/ 29 h 65"/>
                <a:gd name="T12" fmla="*/ 10 w 54"/>
                <a:gd name="T13" fmla="*/ 18 h 65"/>
                <a:gd name="T14" fmla="*/ 3 w 54"/>
                <a:gd name="T15" fmla="*/ 7 h 65"/>
                <a:gd name="T16" fmla="*/ 0 w 54"/>
                <a:gd name="T17" fmla="*/ 0 h 65"/>
                <a:gd name="T18" fmla="*/ 5 w 54"/>
                <a:gd name="T19" fmla="*/ 5 h 65"/>
                <a:gd name="T20" fmla="*/ 12 w 54"/>
                <a:gd name="T21" fmla="*/ 13 h 65"/>
                <a:gd name="T22" fmla="*/ 21 w 54"/>
                <a:gd name="T23" fmla="*/ 20 h 65"/>
                <a:gd name="T24" fmla="*/ 31 w 54"/>
                <a:gd name="T25" fmla="*/ 29 h 65"/>
                <a:gd name="T26" fmla="*/ 38 w 54"/>
                <a:gd name="T27" fmla="*/ 38 h 65"/>
                <a:gd name="T28" fmla="*/ 45 w 54"/>
                <a:gd name="T29" fmla="*/ 47 h 65"/>
                <a:gd name="T30" fmla="*/ 51 w 54"/>
                <a:gd name="T31" fmla="*/ 56 h 65"/>
                <a:gd name="T32" fmla="*/ 54 w 54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5">
                  <a:moveTo>
                    <a:pt x="54" y="65"/>
                  </a:moveTo>
                  <a:lnTo>
                    <a:pt x="47" y="65"/>
                  </a:lnTo>
                  <a:lnTo>
                    <a:pt x="40" y="60"/>
                  </a:lnTo>
                  <a:lnTo>
                    <a:pt x="32" y="51"/>
                  </a:lnTo>
                  <a:lnTo>
                    <a:pt x="25" y="40"/>
                  </a:lnTo>
                  <a:lnTo>
                    <a:pt x="16" y="29"/>
                  </a:lnTo>
                  <a:lnTo>
                    <a:pt x="10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3"/>
                  </a:lnTo>
                  <a:lnTo>
                    <a:pt x="21" y="20"/>
                  </a:lnTo>
                  <a:lnTo>
                    <a:pt x="31" y="29"/>
                  </a:lnTo>
                  <a:lnTo>
                    <a:pt x="38" y="38"/>
                  </a:lnTo>
                  <a:lnTo>
                    <a:pt x="45" y="47"/>
                  </a:lnTo>
                  <a:lnTo>
                    <a:pt x="51" y="56"/>
                  </a:lnTo>
                  <a:lnTo>
                    <a:pt x="54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758"/>
            <p:cNvSpPr>
              <a:spLocks/>
            </p:cNvSpPr>
            <p:nvPr/>
          </p:nvSpPr>
          <p:spPr bwMode="auto">
            <a:xfrm>
              <a:off x="2631" y="1801"/>
              <a:ext cx="14" cy="54"/>
            </a:xfrm>
            <a:custGeom>
              <a:avLst/>
              <a:gdLst>
                <a:gd name="T0" fmla="*/ 7 w 29"/>
                <a:gd name="T1" fmla="*/ 0 h 108"/>
                <a:gd name="T2" fmla="*/ 11 w 29"/>
                <a:gd name="T3" fmla="*/ 28 h 108"/>
                <a:gd name="T4" fmla="*/ 15 w 29"/>
                <a:gd name="T5" fmla="*/ 57 h 108"/>
                <a:gd name="T6" fmla="*/ 20 w 29"/>
                <a:gd name="T7" fmla="*/ 82 h 108"/>
                <a:gd name="T8" fmla="*/ 29 w 29"/>
                <a:gd name="T9" fmla="*/ 108 h 108"/>
                <a:gd name="T10" fmla="*/ 7 w 29"/>
                <a:gd name="T11" fmla="*/ 93 h 108"/>
                <a:gd name="T12" fmla="*/ 2 w 29"/>
                <a:gd name="T13" fmla="*/ 64 h 108"/>
                <a:gd name="T14" fmla="*/ 2 w 29"/>
                <a:gd name="T15" fmla="*/ 29 h 108"/>
                <a:gd name="T16" fmla="*/ 0 w 29"/>
                <a:gd name="T17" fmla="*/ 0 h 108"/>
                <a:gd name="T18" fmla="*/ 7 w 29"/>
                <a:gd name="T1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08">
                  <a:moveTo>
                    <a:pt x="7" y="0"/>
                  </a:moveTo>
                  <a:lnTo>
                    <a:pt x="11" y="28"/>
                  </a:lnTo>
                  <a:lnTo>
                    <a:pt x="15" y="57"/>
                  </a:lnTo>
                  <a:lnTo>
                    <a:pt x="20" y="82"/>
                  </a:lnTo>
                  <a:lnTo>
                    <a:pt x="29" y="108"/>
                  </a:lnTo>
                  <a:lnTo>
                    <a:pt x="7" y="93"/>
                  </a:lnTo>
                  <a:lnTo>
                    <a:pt x="2" y="64"/>
                  </a:lnTo>
                  <a:lnTo>
                    <a:pt x="2" y="29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759"/>
            <p:cNvSpPr>
              <a:spLocks/>
            </p:cNvSpPr>
            <p:nvPr/>
          </p:nvSpPr>
          <p:spPr bwMode="auto">
            <a:xfrm>
              <a:off x="2818" y="1808"/>
              <a:ext cx="19" cy="51"/>
            </a:xfrm>
            <a:custGeom>
              <a:avLst/>
              <a:gdLst>
                <a:gd name="T0" fmla="*/ 18 w 38"/>
                <a:gd name="T1" fmla="*/ 9 h 100"/>
                <a:gd name="T2" fmla="*/ 23 w 38"/>
                <a:gd name="T3" fmla="*/ 31 h 100"/>
                <a:gd name="T4" fmla="*/ 32 w 38"/>
                <a:gd name="T5" fmla="*/ 53 h 100"/>
                <a:gd name="T6" fmla="*/ 38 w 38"/>
                <a:gd name="T7" fmla="*/ 75 h 100"/>
                <a:gd name="T8" fmla="*/ 38 w 38"/>
                <a:gd name="T9" fmla="*/ 100 h 100"/>
                <a:gd name="T10" fmla="*/ 25 w 38"/>
                <a:gd name="T11" fmla="*/ 100 h 100"/>
                <a:gd name="T12" fmla="*/ 20 w 38"/>
                <a:gd name="T13" fmla="*/ 75 h 100"/>
                <a:gd name="T14" fmla="*/ 12 w 38"/>
                <a:gd name="T15" fmla="*/ 49 h 100"/>
                <a:gd name="T16" fmla="*/ 7 w 38"/>
                <a:gd name="T17" fmla="*/ 24 h 100"/>
                <a:gd name="T18" fmla="*/ 0 w 38"/>
                <a:gd name="T19" fmla="*/ 2 h 100"/>
                <a:gd name="T20" fmla="*/ 5 w 38"/>
                <a:gd name="T21" fmla="*/ 0 h 100"/>
                <a:gd name="T22" fmla="*/ 9 w 38"/>
                <a:gd name="T23" fmla="*/ 2 h 100"/>
                <a:gd name="T24" fmla="*/ 12 w 38"/>
                <a:gd name="T25" fmla="*/ 5 h 100"/>
                <a:gd name="T26" fmla="*/ 18 w 38"/>
                <a:gd name="T27" fmla="*/ 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00">
                  <a:moveTo>
                    <a:pt x="18" y="9"/>
                  </a:moveTo>
                  <a:lnTo>
                    <a:pt x="23" y="31"/>
                  </a:lnTo>
                  <a:lnTo>
                    <a:pt x="32" y="53"/>
                  </a:lnTo>
                  <a:lnTo>
                    <a:pt x="38" y="75"/>
                  </a:lnTo>
                  <a:lnTo>
                    <a:pt x="38" y="100"/>
                  </a:lnTo>
                  <a:lnTo>
                    <a:pt x="25" y="100"/>
                  </a:lnTo>
                  <a:lnTo>
                    <a:pt x="20" y="75"/>
                  </a:lnTo>
                  <a:lnTo>
                    <a:pt x="12" y="49"/>
                  </a:lnTo>
                  <a:lnTo>
                    <a:pt x="7" y="24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5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760"/>
            <p:cNvSpPr>
              <a:spLocks/>
            </p:cNvSpPr>
            <p:nvPr/>
          </p:nvSpPr>
          <p:spPr bwMode="auto">
            <a:xfrm>
              <a:off x="2619" y="1864"/>
              <a:ext cx="30" cy="83"/>
            </a:xfrm>
            <a:custGeom>
              <a:avLst/>
              <a:gdLst>
                <a:gd name="T0" fmla="*/ 24 w 61"/>
                <a:gd name="T1" fmla="*/ 42 h 166"/>
                <a:gd name="T2" fmla="*/ 35 w 61"/>
                <a:gd name="T3" fmla="*/ 71 h 166"/>
                <a:gd name="T4" fmla="*/ 40 w 61"/>
                <a:gd name="T5" fmla="*/ 102 h 166"/>
                <a:gd name="T6" fmla="*/ 48 w 61"/>
                <a:gd name="T7" fmla="*/ 133 h 166"/>
                <a:gd name="T8" fmla="*/ 61 w 61"/>
                <a:gd name="T9" fmla="*/ 161 h 166"/>
                <a:gd name="T10" fmla="*/ 57 w 61"/>
                <a:gd name="T11" fmla="*/ 164 h 166"/>
                <a:gd name="T12" fmla="*/ 51 w 61"/>
                <a:gd name="T13" fmla="*/ 166 h 166"/>
                <a:gd name="T14" fmla="*/ 46 w 61"/>
                <a:gd name="T15" fmla="*/ 166 h 166"/>
                <a:gd name="T16" fmla="*/ 40 w 61"/>
                <a:gd name="T17" fmla="*/ 166 h 166"/>
                <a:gd name="T18" fmla="*/ 28 w 61"/>
                <a:gd name="T19" fmla="*/ 128 h 166"/>
                <a:gd name="T20" fmla="*/ 19 w 61"/>
                <a:gd name="T21" fmla="*/ 86 h 166"/>
                <a:gd name="T22" fmla="*/ 9 w 61"/>
                <a:gd name="T23" fmla="*/ 46 h 166"/>
                <a:gd name="T24" fmla="*/ 0 w 61"/>
                <a:gd name="T25" fmla="*/ 6 h 166"/>
                <a:gd name="T26" fmla="*/ 4 w 61"/>
                <a:gd name="T27" fmla="*/ 6 h 166"/>
                <a:gd name="T28" fmla="*/ 6 w 61"/>
                <a:gd name="T29" fmla="*/ 2 h 166"/>
                <a:gd name="T30" fmla="*/ 8 w 61"/>
                <a:gd name="T31" fmla="*/ 0 h 166"/>
                <a:gd name="T32" fmla="*/ 11 w 61"/>
                <a:gd name="T33" fmla="*/ 0 h 166"/>
                <a:gd name="T34" fmla="*/ 17 w 61"/>
                <a:gd name="T35" fmla="*/ 9 h 166"/>
                <a:gd name="T36" fmla="*/ 19 w 61"/>
                <a:gd name="T37" fmla="*/ 20 h 166"/>
                <a:gd name="T38" fmla="*/ 22 w 61"/>
                <a:gd name="T39" fmla="*/ 31 h 166"/>
                <a:gd name="T40" fmla="*/ 24 w 61"/>
                <a:gd name="T41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166">
                  <a:moveTo>
                    <a:pt x="24" y="42"/>
                  </a:moveTo>
                  <a:lnTo>
                    <a:pt x="35" y="71"/>
                  </a:lnTo>
                  <a:lnTo>
                    <a:pt x="40" y="102"/>
                  </a:lnTo>
                  <a:lnTo>
                    <a:pt x="48" y="133"/>
                  </a:lnTo>
                  <a:lnTo>
                    <a:pt x="61" y="161"/>
                  </a:lnTo>
                  <a:lnTo>
                    <a:pt x="57" y="164"/>
                  </a:lnTo>
                  <a:lnTo>
                    <a:pt x="51" y="166"/>
                  </a:lnTo>
                  <a:lnTo>
                    <a:pt x="46" y="166"/>
                  </a:lnTo>
                  <a:lnTo>
                    <a:pt x="40" y="166"/>
                  </a:lnTo>
                  <a:lnTo>
                    <a:pt x="28" y="128"/>
                  </a:lnTo>
                  <a:lnTo>
                    <a:pt x="19" y="86"/>
                  </a:lnTo>
                  <a:lnTo>
                    <a:pt x="9" y="46"/>
                  </a:lnTo>
                  <a:lnTo>
                    <a:pt x="0" y="6"/>
                  </a:lnTo>
                  <a:lnTo>
                    <a:pt x="4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9" y="20"/>
                  </a:lnTo>
                  <a:lnTo>
                    <a:pt x="22" y="31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761"/>
            <p:cNvSpPr>
              <a:spLocks/>
            </p:cNvSpPr>
            <p:nvPr/>
          </p:nvSpPr>
          <p:spPr bwMode="auto">
            <a:xfrm>
              <a:off x="2655" y="1896"/>
              <a:ext cx="182" cy="47"/>
            </a:xfrm>
            <a:custGeom>
              <a:avLst/>
              <a:gdLst>
                <a:gd name="T0" fmla="*/ 328 w 363"/>
                <a:gd name="T1" fmla="*/ 4 h 95"/>
                <a:gd name="T2" fmla="*/ 338 w 363"/>
                <a:gd name="T3" fmla="*/ 4 h 95"/>
                <a:gd name="T4" fmla="*/ 347 w 363"/>
                <a:gd name="T5" fmla="*/ 0 h 95"/>
                <a:gd name="T6" fmla="*/ 354 w 363"/>
                <a:gd name="T7" fmla="*/ 0 h 95"/>
                <a:gd name="T8" fmla="*/ 363 w 363"/>
                <a:gd name="T9" fmla="*/ 4 h 95"/>
                <a:gd name="T10" fmla="*/ 358 w 363"/>
                <a:gd name="T11" fmla="*/ 13 h 95"/>
                <a:gd name="T12" fmla="*/ 345 w 363"/>
                <a:gd name="T13" fmla="*/ 18 h 95"/>
                <a:gd name="T14" fmla="*/ 332 w 363"/>
                <a:gd name="T15" fmla="*/ 24 h 95"/>
                <a:gd name="T16" fmla="*/ 321 w 363"/>
                <a:gd name="T17" fmla="*/ 29 h 95"/>
                <a:gd name="T18" fmla="*/ 292 w 363"/>
                <a:gd name="T19" fmla="*/ 40 h 95"/>
                <a:gd name="T20" fmla="*/ 263 w 363"/>
                <a:gd name="T21" fmla="*/ 42 h 95"/>
                <a:gd name="T22" fmla="*/ 236 w 363"/>
                <a:gd name="T23" fmla="*/ 40 h 95"/>
                <a:gd name="T24" fmla="*/ 206 w 363"/>
                <a:gd name="T25" fmla="*/ 35 h 95"/>
                <a:gd name="T26" fmla="*/ 179 w 363"/>
                <a:gd name="T27" fmla="*/ 29 h 95"/>
                <a:gd name="T28" fmla="*/ 150 w 363"/>
                <a:gd name="T29" fmla="*/ 25 h 95"/>
                <a:gd name="T30" fmla="*/ 122 w 363"/>
                <a:gd name="T31" fmla="*/ 29 h 95"/>
                <a:gd name="T32" fmla="*/ 93 w 363"/>
                <a:gd name="T33" fmla="*/ 38 h 95"/>
                <a:gd name="T34" fmla="*/ 82 w 363"/>
                <a:gd name="T35" fmla="*/ 46 h 95"/>
                <a:gd name="T36" fmla="*/ 73 w 363"/>
                <a:gd name="T37" fmla="*/ 53 h 95"/>
                <a:gd name="T38" fmla="*/ 60 w 363"/>
                <a:gd name="T39" fmla="*/ 60 h 95"/>
                <a:gd name="T40" fmla="*/ 50 w 363"/>
                <a:gd name="T41" fmla="*/ 66 h 95"/>
                <a:gd name="T42" fmla="*/ 37 w 363"/>
                <a:gd name="T43" fmla="*/ 73 h 95"/>
                <a:gd name="T44" fmla="*/ 26 w 363"/>
                <a:gd name="T45" fmla="*/ 80 h 95"/>
                <a:gd name="T46" fmla="*/ 13 w 363"/>
                <a:gd name="T47" fmla="*/ 87 h 95"/>
                <a:gd name="T48" fmla="*/ 2 w 363"/>
                <a:gd name="T49" fmla="*/ 95 h 95"/>
                <a:gd name="T50" fmla="*/ 0 w 363"/>
                <a:gd name="T51" fmla="*/ 86 h 95"/>
                <a:gd name="T52" fmla="*/ 4 w 363"/>
                <a:gd name="T53" fmla="*/ 77 h 95"/>
                <a:gd name="T54" fmla="*/ 11 w 363"/>
                <a:gd name="T55" fmla="*/ 69 h 95"/>
                <a:gd name="T56" fmla="*/ 19 w 363"/>
                <a:gd name="T57" fmla="*/ 64 h 95"/>
                <a:gd name="T58" fmla="*/ 33 w 363"/>
                <a:gd name="T59" fmla="*/ 58 h 95"/>
                <a:gd name="T60" fmla="*/ 46 w 363"/>
                <a:gd name="T61" fmla="*/ 49 h 95"/>
                <a:gd name="T62" fmla="*/ 59 w 363"/>
                <a:gd name="T63" fmla="*/ 40 h 95"/>
                <a:gd name="T64" fmla="*/ 71 w 363"/>
                <a:gd name="T65" fmla="*/ 31 h 95"/>
                <a:gd name="T66" fmla="*/ 84 w 363"/>
                <a:gd name="T67" fmla="*/ 24 h 95"/>
                <a:gd name="T68" fmla="*/ 97 w 363"/>
                <a:gd name="T69" fmla="*/ 16 h 95"/>
                <a:gd name="T70" fmla="*/ 112 w 363"/>
                <a:gd name="T71" fmla="*/ 11 h 95"/>
                <a:gd name="T72" fmla="*/ 128 w 363"/>
                <a:gd name="T73" fmla="*/ 9 h 95"/>
                <a:gd name="T74" fmla="*/ 155 w 363"/>
                <a:gd name="T75" fmla="*/ 5 h 95"/>
                <a:gd name="T76" fmla="*/ 181 w 363"/>
                <a:gd name="T77" fmla="*/ 7 h 95"/>
                <a:gd name="T78" fmla="*/ 206 w 363"/>
                <a:gd name="T79" fmla="*/ 13 h 95"/>
                <a:gd name="T80" fmla="*/ 232 w 363"/>
                <a:gd name="T81" fmla="*/ 18 h 95"/>
                <a:gd name="T82" fmla="*/ 256 w 363"/>
                <a:gd name="T83" fmla="*/ 22 h 95"/>
                <a:gd name="T84" fmla="*/ 279 w 363"/>
                <a:gd name="T85" fmla="*/ 22 h 95"/>
                <a:gd name="T86" fmla="*/ 305 w 363"/>
                <a:gd name="T87" fmla="*/ 16 h 95"/>
                <a:gd name="T88" fmla="*/ 328 w 363"/>
                <a:gd name="T8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3" h="95">
                  <a:moveTo>
                    <a:pt x="328" y="4"/>
                  </a:moveTo>
                  <a:lnTo>
                    <a:pt x="338" y="4"/>
                  </a:lnTo>
                  <a:lnTo>
                    <a:pt x="347" y="0"/>
                  </a:lnTo>
                  <a:lnTo>
                    <a:pt x="354" y="0"/>
                  </a:lnTo>
                  <a:lnTo>
                    <a:pt x="363" y="4"/>
                  </a:lnTo>
                  <a:lnTo>
                    <a:pt x="358" y="13"/>
                  </a:lnTo>
                  <a:lnTo>
                    <a:pt x="345" y="18"/>
                  </a:lnTo>
                  <a:lnTo>
                    <a:pt x="332" y="24"/>
                  </a:lnTo>
                  <a:lnTo>
                    <a:pt x="321" y="29"/>
                  </a:lnTo>
                  <a:lnTo>
                    <a:pt x="292" y="40"/>
                  </a:lnTo>
                  <a:lnTo>
                    <a:pt x="263" y="42"/>
                  </a:lnTo>
                  <a:lnTo>
                    <a:pt x="236" y="40"/>
                  </a:lnTo>
                  <a:lnTo>
                    <a:pt x="206" y="35"/>
                  </a:lnTo>
                  <a:lnTo>
                    <a:pt x="179" y="29"/>
                  </a:lnTo>
                  <a:lnTo>
                    <a:pt x="150" y="25"/>
                  </a:lnTo>
                  <a:lnTo>
                    <a:pt x="122" y="29"/>
                  </a:lnTo>
                  <a:lnTo>
                    <a:pt x="93" y="38"/>
                  </a:lnTo>
                  <a:lnTo>
                    <a:pt x="82" y="46"/>
                  </a:lnTo>
                  <a:lnTo>
                    <a:pt x="73" y="53"/>
                  </a:lnTo>
                  <a:lnTo>
                    <a:pt x="60" y="60"/>
                  </a:lnTo>
                  <a:lnTo>
                    <a:pt x="50" y="66"/>
                  </a:lnTo>
                  <a:lnTo>
                    <a:pt x="37" y="73"/>
                  </a:lnTo>
                  <a:lnTo>
                    <a:pt x="26" y="80"/>
                  </a:lnTo>
                  <a:lnTo>
                    <a:pt x="13" y="87"/>
                  </a:lnTo>
                  <a:lnTo>
                    <a:pt x="2" y="95"/>
                  </a:lnTo>
                  <a:lnTo>
                    <a:pt x="0" y="86"/>
                  </a:lnTo>
                  <a:lnTo>
                    <a:pt x="4" y="77"/>
                  </a:lnTo>
                  <a:lnTo>
                    <a:pt x="11" y="69"/>
                  </a:lnTo>
                  <a:lnTo>
                    <a:pt x="19" y="64"/>
                  </a:lnTo>
                  <a:lnTo>
                    <a:pt x="33" y="58"/>
                  </a:lnTo>
                  <a:lnTo>
                    <a:pt x="46" y="49"/>
                  </a:lnTo>
                  <a:lnTo>
                    <a:pt x="59" y="40"/>
                  </a:lnTo>
                  <a:lnTo>
                    <a:pt x="71" y="31"/>
                  </a:lnTo>
                  <a:lnTo>
                    <a:pt x="84" y="24"/>
                  </a:lnTo>
                  <a:lnTo>
                    <a:pt x="97" y="16"/>
                  </a:lnTo>
                  <a:lnTo>
                    <a:pt x="112" y="11"/>
                  </a:lnTo>
                  <a:lnTo>
                    <a:pt x="128" y="9"/>
                  </a:lnTo>
                  <a:lnTo>
                    <a:pt x="155" y="5"/>
                  </a:lnTo>
                  <a:lnTo>
                    <a:pt x="181" y="7"/>
                  </a:lnTo>
                  <a:lnTo>
                    <a:pt x="206" y="13"/>
                  </a:lnTo>
                  <a:lnTo>
                    <a:pt x="232" y="18"/>
                  </a:lnTo>
                  <a:lnTo>
                    <a:pt x="256" y="22"/>
                  </a:lnTo>
                  <a:lnTo>
                    <a:pt x="279" y="22"/>
                  </a:lnTo>
                  <a:lnTo>
                    <a:pt x="305" y="16"/>
                  </a:lnTo>
                  <a:lnTo>
                    <a:pt x="3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762"/>
            <p:cNvSpPr>
              <a:spLocks/>
            </p:cNvSpPr>
            <p:nvPr/>
          </p:nvSpPr>
          <p:spPr bwMode="auto">
            <a:xfrm>
              <a:off x="2808" y="1920"/>
              <a:ext cx="13" cy="21"/>
            </a:xfrm>
            <a:custGeom>
              <a:avLst/>
              <a:gdLst>
                <a:gd name="T0" fmla="*/ 16 w 25"/>
                <a:gd name="T1" fmla="*/ 13 h 42"/>
                <a:gd name="T2" fmla="*/ 18 w 25"/>
                <a:gd name="T3" fmla="*/ 20 h 42"/>
                <a:gd name="T4" fmla="*/ 21 w 25"/>
                <a:gd name="T5" fmla="*/ 30 h 42"/>
                <a:gd name="T6" fmla="*/ 25 w 25"/>
                <a:gd name="T7" fmla="*/ 37 h 42"/>
                <a:gd name="T8" fmla="*/ 25 w 25"/>
                <a:gd name="T9" fmla="*/ 42 h 42"/>
                <a:gd name="T10" fmla="*/ 3 w 25"/>
                <a:gd name="T11" fmla="*/ 26 h 42"/>
                <a:gd name="T12" fmla="*/ 0 w 25"/>
                <a:gd name="T13" fmla="*/ 2 h 42"/>
                <a:gd name="T14" fmla="*/ 5 w 25"/>
                <a:gd name="T15" fmla="*/ 0 h 42"/>
                <a:gd name="T16" fmla="*/ 12 w 25"/>
                <a:gd name="T17" fmla="*/ 2 h 42"/>
                <a:gd name="T18" fmla="*/ 16 w 25"/>
                <a:gd name="T19" fmla="*/ 6 h 42"/>
                <a:gd name="T20" fmla="*/ 16 w 25"/>
                <a:gd name="T21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42">
                  <a:moveTo>
                    <a:pt x="16" y="13"/>
                  </a:moveTo>
                  <a:lnTo>
                    <a:pt x="18" y="20"/>
                  </a:lnTo>
                  <a:lnTo>
                    <a:pt x="21" y="30"/>
                  </a:lnTo>
                  <a:lnTo>
                    <a:pt x="25" y="37"/>
                  </a:lnTo>
                  <a:lnTo>
                    <a:pt x="25" y="42"/>
                  </a:lnTo>
                  <a:lnTo>
                    <a:pt x="3" y="26"/>
                  </a:lnTo>
                  <a:lnTo>
                    <a:pt x="0" y="2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6" y="6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763"/>
            <p:cNvSpPr>
              <a:spLocks/>
            </p:cNvSpPr>
            <p:nvPr/>
          </p:nvSpPr>
          <p:spPr bwMode="auto">
            <a:xfrm>
              <a:off x="2608" y="1942"/>
              <a:ext cx="78" cy="204"/>
            </a:xfrm>
            <a:custGeom>
              <a:avLst/>
              <a:gdLst>
                <a:gd name="T0" fmla="*/ 157 w 157"/>
                <a:gd name="T1" fmla="*/ 18 h 406"/>
                <a:gd name="T2" fmla="*/ 132 w 157"/>
                <a:gd name="T3" fmla="*/ 55 h 406"/>
                <a:gd name="T4" fmla="*/ 114 w 157"/>
                <a:gd name="T5" fmla="*/ 95 h 406"/>
                <a:gd name="T6" fmla="*/ 101 w 157"/>
                <a:gd name="T7" fmla="*/ 137 h 406"/>
                <a:gd name="T8" fmla="*/ 90 w 157"/>
                <a:gd name="T9" fmla="*/ 180 h 406"/>
                <a:gd name="T10" fmla="*/ 81 w 157"/>
                <a:gd name="T11" fmla="*/ 222 h 406"/>
                <a:gd name="T12" fmla="*/ 68 w 157"/>
                <a:gd name="T13" fmla="*/ 266 h 406"/>
                <a:gd name="T14" fmla="*/ 53 w 157"/>
                <a:gd name="T15" fmla="*/ 306 h 406"/>
                <a:gd name="T16" fmla="*/ 33 w 157"/>
                <a:gd name="T17" fmla="*/ 344 h 406"/>
                <a:gd name="T18" fmla="*/ 30 w 157"/>
                <a:gd name="T19" fmla="*/ 359 h 406"/>
                <a:gd name="T20" fmla="*/ 22 w 157"/>
                <a:gd name="T21" fmla="*/ 377 h 406"/>
                <a:gd name="T22" fmla="*/ 11 w 157"/>
                <a:gd name="T23" fmla="*/ 394 h 406"/>
                <a:gd name="T24" fmla="*/ 2 w 157"/>
                <a:gd name="T25" fmla="*/ 406 h 406"/>
                <a:gd name="T26" fmla="*/ 0 w 157"/>
                <a:gd name="T27" fmla="*/ 397 h 406"/>
                <a:gd name="T28" fmla="*/ 2 w 157"/>
                <a:gd name="T29" fmla="*/ 383 h 406"/>
                <a:gd name="T30" fmla="*/ 6 w 157"/>
                <a:gd name="T31" fmla="*/ 366 h 406"/>
                <a:gd name="T32" fmla="*/ 11 w 157"/>
                <a:gd name="T33" fmla="*/ 354 h 406"/>
                <a:gd name="T34" fmla="*/ 28 w 157"/>
                <a:gd name="T35" fmla="*/ 328 h 406"/>
                <a:gd name="T36" fmla="*/ 37 w 157"/>
                <a:gd name="T37" fmla="*/ 301 h 406"/>
                <a:gd name="T38" fmla="*/ 44 w 157"/>
                <a:gd name="T39" fmla="*/ 272 h 406"/>
                <a:gd name="T40" fmla="*/ 53 w 157"/>
                <a:gd name="T41" fmla="*/ 242 h 406"/>
                <a:gd name="T42" fmla="*/ 61 w 157"/>
                <a:gd name="T43" fmla="*/ 210 h 406"/>
                <a:gd name="T44" fmla="*/ 68 w 157"/>
                <a:gd name="T45" fmla="*/ 177 h 406"/>
                <a:gd name="T46" fmla="*/ 77 w 157"/>
                <a:gd name="T47" fmla="*/ 144 h 406"/>
                <a:gd name="T48" fmla="*/ 88 w 157"/>
                <a:gd name="T49" fmla="*/ 113 h 406"/>
                <a:gd name="T50" fmla="*/ 101 w 157"/>
                <a:gd name="T51" fmla="*/ 82 h 406"/>
                <a:gd name="T52" fmla="*/ 115 w 157"/>
                <a:gd name="T53" fmla="*/ 53 h 406"/>
                <a:gd name="T54" fmla="*/ 134 w 157"/>
                <a:gd name="T55" fmla="*/ 25 h 406"/>
                <a:gd name="T56" fmla="*/ 155 w 157"/>
                <a:gd name="T57" fmla="*/ 0 h 406"/>
                <a:gd name="T58" fmla="*/ 157 w 157"/>
                <a:gd name="T59" fmla="*/ 18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406">
                  <a:moveTo>
                    <a:pt x="157" y="18"/>
                  </a:moveTo>
                  <a:lnTo>
                    <a:pt x="132" y="55"/>
                  </a:lnTo>
                  <a:lnTo>
                    <a:pt x="114" y="95"/>
                  </a:lnTo>
                  <a:lnTo>
                    <a:pt x="101" y="137"/>
                  </a:lnTo>
                  <a:lnTo>
                    <a:pt x="90" y="180"/>
                  </a:lnTo>
                  <a:lnTo>
                    <a:pt x="81" y="222"/>
                  </a:lnTo>
                  <a:lnTo>
                    <a:pt x="68" y="266"/>
                  </a:lnTo>
                  <a:lnTo>
                    <a:pt x="53" y="306"/>
                  </a:lnTo>
                  <a:lnTo>
                    <a:pt x="33" y="344"/>
                  </a:lnTo>
                  <a:lnTo>
                    <a:pt x="30" y="359"/>
                  </a:lnTo>
                  <a:lnTo>
                    <a:pt x="22" y="377"/>
                  </a:lnTo>
                  <a:lnTo>
                    <a:pt x="11" y="394"/>
                  </a:lnTo>
                  <a:lnTo>
                    <a:pt x="2" y="406"/>
                  </a:lnTo>
                  <a:lnTo>
                    <a:pt x="0" y="397"/>
                  </a:lnTo>
                  <a:lnTo>
                    <a:pt x="2" y="383"/>
                  </a:lnTo>
                  <a:lnTo>
                    <a:pt x="6" y="366"/>
                  </a:lnTo>
                  <a:lnTo>
                    <a:pt x="11" y="354"/>
                  </a:lnTo>
                  <a:lnTo>
                    <a:pt x="28" y="328"/>
                  </a:lnTo>
                  <a:lnTo>
                    <a:pt x="37" y="301"/>
                  </a:lnTo>
                  <a:lnTo>
                    <a:pt x="44" y="272"/>
                  </a:lnTo>
                  <a:lnTo>
                    <a:pt x="53" y="242"/>
                  </a:lnTo>
                  <a:lnTo>
                    <a:pt x="61" y="210"/>
                  </a:lnTo>
                  <a:lnTo>
                    <a:pt x="68" y="177"/>
                  </a:lnTo>
                  <a:lnTo>
                    <a:pt x="77" y="144"/>
                  </a:lnTo>
                  <a:lnTo>
                    <a:pt x="88" y="113"/>
                  </a:lnTo>
                  <a:lnTo>
                    <a:pt x="101" y="82"/>
                  </a:lnTo>
                  <a:lnTo>
                    <a:pt x="115" y="53"/>
                  </a:lnTo>
                  <a:lnTo>
                    <a:pt x="134" y="25"/>
                  </a:lnTo>
                  <a:lnTo>
                    <a:pt x="155" y="0"/>
                  </a:lnTo>
                  <a:lnTo>
                    <a:pt x="157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764"/>
            <p:cNvSpPr>
              <a:spLocks/>
            </p:cNvSpPr>
            <p:nvPr/>
          </p:nvSpPr>
          <p:spPr bwMode="auto">
            <a:xfrm>
              <a:off x="2663" y="1948"/>
              <a:ext cx="151" cy="232"/>
            </a:xfrm>
            <a:custGeom>
              <a:avLst/>
              <a:gdLst>
                <a:gd name="T0" fmla="*/ 301 w 301"/>
                <a:gd name="T1" fmla="*/ 0 h 465"/>
                <a:gd name="T2" fmla="*/ 299 w 301"/>
                <a:gd name="T3" fmla="*/ 25 h 465"/>
                <a:gd name="T4" fmla="*/ 286 w 301"/>
                <a:gd name="T5" fmla="*/ 49 h 465"/>
                <a:gd name="T6" fmla="*/ 271 w 301"/>
                <a:gd name="T7" fmla="*/ 73 h 465"/>
                <a:gd name="T8" fmla="*/ 259 w 301"/>
                <a:gd name="T9" fmla="*/ 96 h 465"/>
                <a:gd name="T10" fmla="*/ 228 w 301"/>
                <a:gd name="T11" fmla="*/ 142 h 465"/>
                <a:gd name="T12" fmla="*/ 195 w 301"/>
                <a:gd name="T13" fmla="*/ 189 h 465"/>
                <a:gd name="T14" fmla="*/ 164 w 301"/>
                <a:gd name="T15" fmla="*/ 237 h 465"/>
                <a:gd name="T16" fmla="*/ 133 w 301"/>
                <a:gd name="T17" fmla="*/ 282 h 465"/>
                <a:gd name="T18" fmla="*/ 102 w 301"/>
                <a:gd name="T19" fmla="*/ 330 h 465"/>
                <a:gd name="T20" fmla="*/ 69 w 301"/>
                <a:gd name="T21" fmla="*/ 377 h 465"/>
                <a:gd name="T22" fmla="*/ 38 w 301"/>
                <a:gd name="T23" fmla="*/ 421 h 465"/>
                <a:gd name="T24" fmla="*/ 5 w 301"/>
                <a:gd name="T25" fmla="*/ 465 h 465"/>
                <a:gd name="T26" fmla="*/ 0 w 301"/>
                <a:gd name="T27" fmla="*/ 465 h 465"/>
                <a:gd name="T28" fmla="*/ 3 w 301"/>
                <a:gd name="T29" fmla="*/ 447 h 465"/>
                <a:gd name="T30" fmla="*/ 14 w 301"/>
                <a:gd name="T31" fmla="*/ 426 h 465"/>
                <a:gd name="T32" fmla="*/ 27 w 301"/>
                <a:gd name="T33" fmla="*/ 408 h 465"/>
                <a:gd name="T34" fmla="*/ 36 w 301"/>
                <a:gd name="T35" fmla="*/ 390 h 465"/>
                <a:gd name="T36" fmla="*/ 71 w 301"/>
                <a:gd name="T37" fmla="*/ 344 h 465"/>
                <a:gd name="T38" fmla="*/ 105 w 301"/>
                <a:gd name="T39" fmla="*/ 297 h 465"/>
                <a:gd name="T40" fmla="*/ 138 w 301"/>
                <a:gd name="T41" fmla="*/ 248 h 465"/>
                <a:gd name="T42" fmla="*/ 171 w 301"/>
                <a:gd name="T43" fmla="*/ 199 h 465"/>
                <a:gd name="T44" fmla="*/ 204 w 301"/>
                <a:gd name="T45" fmla="*/ 149 h 465"/>
                <a:gd name="T46" fmla="*/ 235 w 301"/>
                <a:gd name="T47" fmla="*/ 100 h 465"/>
                <a:gd name="T48" fmla="*/ 264 w 301"/>
                <a:gd name="T49" fmla="*/ 51 h 465"/>
                <a:gd name="T50" fmla="*/ 293 w 301"/>
                <a:gd name="T51" fmla="*/ 2 h 465"/>
                <a:gd name="T52" fmla="*/ 301 w 301"/>
                <a:gd name="T53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1" h="465">
                  <a:moveTo>
                    <a:pt x="301" y="0"/>
                  </a:moveTo>
                  <a:lnTo>
                    <a:pt x="299" y="25"/>
                  </a:lnTo>
                  <a:lnTo>
                    <a:pt x="286" y="49"/>
                  </a:lnTo>
                  <a:lnTo>
                    <a:pt x="271" y="73"/>
                  </a:lnTo>
                  <a:lnTo>
                    <a:pt x="259" y="96"/>
                  </a:lnTo>
                  <a:lnTo>
                    <a:pt x="228" y="142"/>
                  </a:lnTo>
                  <a:lnTo>
                    <a:pt x="195" y="189"/>
                  </a:lnTo>
                  <a:lnTo>
                    <a:pt x="164" y="237"/>
                  </a:lnTo>
                  <a:lnTo>
                    <a:pt x="133" y="282"/>
                  </a:lnTo>
                  <a:lnTo>
                    <a:pt x="102" y="330"/>
                  </a:lnTo>
                  <a:lnTo>
                    <a:pt x="69" y="377"/>
                  </a:lnTo>
                  <a:lnTo>
                    <a:pt x="38" y="421"/>
                  </a:lnTo>
                  <a:lnTo>
                    <a:pt x="5" y="465"/>
                  </a:lnTo>
                  <a:lnTo>
                    <a:pt x="0" y="465"/>
                  </a:lnTo>
                  <a:lnTo>
                    <a:pt x="3" y="447"/>
                  </a:lnTo>
                  <a:lnTo>
                    <a:pt x="14" y="426"/>
                  </a:lnTo>
                  <a:lnTo>
                    <a:pt x="27" y="408"/>
                  </a:lnTo>
                  <a:lnTo>
                    <a:pt x="36" y="390"/>
                  </a:lnTo>
                  <a:lnTo>
                    <a:pt x="71" y="344"/>
                  </a:lnTo>
                  <a:lnTo>
                    <a:pt x="105" y="297"/>
                  </a:lnTo>
                  <a:lnTo>
                    <a:pt x="138" y="248"/>
                  </a:lnTo>
                  <a:lnTo>
                    <a:pt x="171" y="199"/>
                  </a:lnTo>
                  <a:lnTo>
                    <a:pt x="204" y="149"/>
                  </a:lnTo>
                  <a:lnTo>
                    <a:pt x="235" y="100"/>
                  </a:lnTo>
                  <a:lnTo>
                    <a:pt x="264" y="51"/>
                  </a:lnTo>
                  <a:lnTo>
                    <a:pt x="293" y="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765"/>
            <p:cNvSpPr>
              <a:spLocks/>
            </p:cNvSpPr>
            <p:nvPr/>
          </p:nvSpPr>
          <p:spPr bwMode="auto">
            <a:xfrm>
              <a:off x="2239" y="2096"/>
              <a:ext cx="295" cy="58"/>
            </a:xfrm>
            <a:custGeom>
              <a:avLst/>
              <a:gdLst>
                <a:gd name="T0" fmla="*/ 293 w 589"/>
                <a:gd name="T1" fmla="*/ 88 h 117"/>
                <a:gd name="T2" fmla="*/ 332 w 589"/>
                <a:gd name="T3" fmla="*/ 82 h 117"/>
                <a:gd name="T4" fmla="*/ 370 w 589"/>
                <a:gd name="T5" fmla="*/ 82 h 117"/>
                <a:gd name="T6" fmla="*/ 405 w 589"/>
                <a:gd name="T7" fmla="*/ 86 h 117"/>
                <a:gd name="T8" fmla="*/ 441 w 589"/>
                <a:gd name="T9" fmla="*/ 91 h 117"/>
                <a:gd name="T10" fmla="*/ 476 w 589"/>
                <a:gd name="T11" fmla="*/ 97 h 117"/>
                <a:gd name="T12" fmla="*/ 510 w 589"/>
                <a:gd name="T13" fmla="*/ 100 h 117"/>
                <a:gd name="T14" fmla="*/ 547 w 589"/>
                <a:gd name="T15" fmla="*/ 99 h 117"/>
                <a:gd name="T16" fmla="*/ 583 w 589"/>
                <a:gd name="T17" fmla="*/ 90 h 117"/>
                <a:gd name="T18" fmla="*/ 589 w 589"/>
                <a:gd name="T19" fmla="*/ 95 h 117"/>
                <a:gd name="T20" fmla="*/ 589 w 589"/>
                <a:gd name="T21" fmla="*/ 102 h 117"/>
                <a:gd name="T22" fmla="*/ 585 w 589"/>
                <a:gd name="T23" fmla="*/ 108 h 117"/>
                <a:gd name="T24" fmla="*/ 580 w 589"/>
                <a:gd name="T25" fmla="*/ 111 h 117"/>
                <a:gd name="T26" fmla="*/ 545 w 589"/>
                <a:gd name="T27" fmla="*/ 117 h 117"/>
                <a:gd name="T28" fmla="*/ 512 w 589"/>
                <a:gd name="T29" fmla="*/ 117 h 117"/>
                <a:gd name="T30" fmla="*/ 479 w 589"/>
                <a:gd name="T31" fmla="*/ 115 h 117"/>
                <a:gd name="T32" fmla="*/ 447 w 589"/>
                <a:gd name="T33" fmla="*/ 111 h 117"/>
                <a:gd name="T34" fmla="*/ 416 w 589"/>
                <a:gd name="T35" fmla="*/ 106 h 117"/>
                <a:gd name="T36" fmla="*/ 383 w 589"/>
                <a:gd name="T37" fmla="*/ 102 h 117"/>
                <a:gd name="T38" fmla="*/ 350 w 589"/>
                <a:gd name="T39" fmla="*/ 100 h 117"/>
                <a:gd name="T40" fmla="*/ 317 w 589"/>
                <a:gd name="T41" fmla="*/ 100 h 117"/>
                <a:gd name="T42" fmla="*/ 297 w 589"/>
                <a:gd name="T43" fmla="*/ 100 h 117"/>
                <a:gd name="T44" fmla="*/ 275 w 589"/>
                <a:gd name="T45" fmla="*/ 99 h 117"/>
                <a:gd name="T46" fmla="*/ 255 w 589"/>
                <a:gd name="T47" fmla="*/ 95 h 117"/>
                <a:gd name="T48" fmla="*/ 235 w 589"/>
                <a:gd name="T49" fmla="*/ 88 h 117"/>
                <a:gd name="T50" fmla="*/ 215 w 589"/>
                <a:gd name="T51" fmla="*/ 77 h 117"/>
                <a:gd name="T52" fmla="*/ 199 w 589"/>
                <a:gd name="T53" fmla="*/ 64 h 117"/>
                <a:gd name="T54" fmla="*/ 184 w 589"/>
                <a:gd name="T55" fmla="*/ 49 h 117"/>
                <a:gd name="T56" fmla="*/ 173 w 589"/>
                <a:gd name="T57" fmla="*/ 31 h 117"/>
                <a:gd name="T58" fmla="*/ 155 w 589"/>
                <a:gd name="T59" fmla="*/ 24 h 117"/>
                <a:gd name="T60" fmla="*/ 135 w 589"/>
                <a:gd name="T61" fmla="*/ 22 h 117"/>
                <a:gd name="T62" fmla="*/ 111 w 589"/>
                <a:gd name="T63" fmla="*/ 22 h 117"/>
                <a:gd name="T64" fmla="*/ 87 w 589"/>
                <a:gd name="T65" fmla="*/ 26 h 117"/>
                <a:gd name="T66" fmla="*/ 64 w 589"/>
                <a:gd name="T67" fmla="*/ 29 h 117"/>
                <a:gd name="T68" fmla="*/ 40 w 589"/>
                <a:gd name="T69" fmla="*/ 33 h 117"/>
                <a:gd name="T70" fmla="*/ 18 w 589"/>
                <a:gd name="T71" fmla="*/ 35 h 117"/>
                <a:gd name="T72" fmla="*/ 0 w 589"/>
                <a:gd name="T73" fmla="*/ 35 h 117"/>
                <a:gd name="T74" fmla="*/ 27 w 589"/>
                <a:gd name="T75" fmla="*/ 18 h 117"/>
                <a:gd name="T76" fmla="*/ 53 w 589"/>
                <a:gd name="T77" fmla="*/ 15 h 117"/>
                <a:gd name="T78" fmla="*/ 78 w 589"/>
                <a:gd name="T79" fmla="*/ 9 h 117"/>
                <a:gd name="T80" fmla="*/ 106 w 589"/>
                <a:gd name="T81" fmla="*/ 4 h 117"/>
                <a:gd name="T82" fmla="*/ 131 w 589"/>
                <a:gd name="T83" fmla="*/ 0 h 117"/>
                <a:gd name="T84" fmla="*/ 155 w 589"/>
                <a:gd name="T85" fmla="*/ 0 h 117"/>
                <a:gd name="T86" fmla="*/ 177 w 589"/>
                <a:gd name="T87" fmla="*/ 7 h 117"/>
                <a:gd name="T88" fmla="*/ 195 w 589"/>
                <a:gd name="T89" fmla="*/ 22 h 117"/>
                <a:gd name="T90" fmla="*/ 211 w 589"/>
                <a:gd name="T91" fmla="*/ 46 h 117"/>
                <a:gd name="T92" fmla="*/ 219 w 589"/>
                <a:gd name="T93" fmla="*/ 55 h 117"/>
                <a:gd name="T94" fmla="*/ 228 w 589"/>
                <a:gd name="T95" fmla="*/ 64 h 117"/>
                <a:gd name="T96" fmla="*/ 237 w 589"/>
                <a:gd name="T97" fmla="*/ 69 h 117"/>
                <a:gd name="T98" fmla="*/ 248 w 589"/>
                <a:gd name="T99" fmla="*/ 75 h 117"/>
                <a:gd name="T100" fmla="*/ 259 w 589"/>
                <a:gd name="T101" fmla="*/ 79 h 117"/>
                <a:gd name="T102" fmla="*/ 270 w 589"/>
                <a:gd name="T103" fmla="*/ 82 h 117"/>
                <a:gd name="T104" fmla="*/ 282 w 589"/>
                <a:gd name="T105" fmla="*/ 84 h 117"/>
                <a:gd name="T106" fmla="*/ 293 w 589"/>
                <a:gd name="T107" fmla="*/ 8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89" h="117">
                  <a:moveTo>
                    <a:pt x="293" y="88"/>
                  </a:moveTo>
                  <a:lnTo>
                    <a:pt x="332" y="82"/>
                  </a:lnTo>
                  <a:lnTo>
                    <a:pt x="370" y="82"/>
                  </a:lnTo>
                  <a:lnTo>
                    <a:pt x="405" y="86"/>
                  </a:lnTo>
                  <a:lnTo>
                    <a:pt x="441" y="91"/>
                  </a:lnTo>
                  <a:lnTo>
                    <a:pt x="476" y="97"/>
                  </a:lnTo>
                  <a:lnTo>
                    <a:pt x="510" y="100"/>
                  </a:lnTo>
                  <a:lnTo>
                    <a:pt x="547" y="99"/>
                  </a:lnTo>
                  <a:lnTo>
                    <a:pt x="583" y="90"/>
                  </a:lnTo>
                  <a:lnTo>
                    <a:pt x="589" y="95"/>
                  </a:lnTo>
                  <a:lnTo>
                    <a:pt x="589" y="102"/>
                  </a:lnTo>
                  <a:lnTo>
                    <a:pt x="585" y="108"/>
                  </a:lnTo>
                  <a:lnTo>
                    <a:pt x="580" y="111"/>
                  </a:lnTo>
                  <a:lnTo>
                    <a:pt x="545" y="117"/>
                  </a:lnTo>
                  <a:lnTo>
                    <a:pt x="512" y="117"/>
                  </a:lnTo>
                  <a:lnTo>
                    <a:pt x="479" y="115"/>
                  </a:lnTo>
                  <a:lnTo>
                    <a:pt x="447" y="111"/>
                  </a:lnTo>
                  <a:lnTo>
                    <a:pt x="416" y="106"/>
                  </a:lnTo>
                  <a:lnTo>
                    <a:pt x="383" y="102"/>
                  </a:lnTo>
                  <a:lnTo>
                    <a:pt x="350" y="100"/>
                  </a:lnTo>
                  <a:lnTo>
                    <a:pt x="317" y="100"/>
                  </a:lnTo>
                  <a:lnTo>
                    <a:pt x="297" y="100"/>
                  </a:lnTo>
                  <a:lnTo>
                    <a:pt x="275" y="99"/>
                  </a:lnTo>
                  <a:lnTo>
                    <a:pt x="255" y="95"/>
                  </a:lnTo>
                  <a:lnTo>
                    <a:pt x="235" y="88"/>
                  </a:lnTo>
                  <a:lnTo>
                    <a:pt x="215" y="77"/>
                  </a:lnTo>
                  <a:lnTo>
                    <a:pt x="199" y="64"/>
                  </a:lnTo>
                  <a:lnTo>
                    <a:pt x="184" y="49"/>
                  </a:lnTo>
                  <a:lnTo>
                    <a:pt x="173" y="31"/>
                  </a:lnTo>
                  <a:lnTo>
                    <a:pt x="155" y="24"/>
                  </a:lnTo>
                  <a:lnTo>
                    <a:pt x="135" y="22"/>
                  </a:lnTo>
                  <a:lnTo>
                    <a:pt x="111" y="22"/>
                  </a:lnTo>
                  <a:lnTo>
                    <a:pt x="87" y="26"/>
                  </a:lnTo>
                  <a:lnTo>
                    <a:pt x="64" y="29"/>
                  </a:lnTo>
                  <a:lnTo>
                    <a:pt x="40" y="33"/>
                  </a:lnTo>
                  <a:lnTo>
                    <a:pt x="18" y="35"/>
                  </a:lnTo>
                  <a:lnTo>
                    <a:pt x="0" y="35"/>
                  </a:lnTo>
                  <a:lnTo>
                    <a:pt x="27" y="18"/>
                  </a:lnTo>
                  <a:lnTo>
                    <a:pt x="53" y="15"/>
                  </a:lnTo>
                  <a:lnTo>
                    <a:pt x="78" y="9"/>
                  </a:lnTo>
                  <a:lnTo>
                    <a:pt x="106" y="4"/>
                  </a:lnTo>
                  <a:lnTo>
                    <a:pt x="131" y="0"/>
                  </a:lnTo>
                  <a:lnTo>
                    <a:pt x="155" y="0"/>
                  </a:lnTo>
                  <a:lnTo>
                    <a:pt x="177" y="7"/>
                  </a:lnTo>
                  <a:lnTo>
                    <a:pt x="195" y="22"/>
                  </a:lnTo>
                  <a:lnTo>
                    <a:pt x="211" y="46"/>
                  </a:lnTo>
                  <a:lnTo>
                    <a:pt x="219" y="55"/>
                  </a:lnTo>
                  <a:lnTo>
                    <a:pt x="228" y="64"/>
                  </a:lnTo>
                  <a:lnTo>
                    <a:pt x="237" y="69"/>
                  </a:lnTo>
                  <a:lnTo>
                    <a:pt x="248" y="75"/>
                  </a:lnTo>
                  <a:lnTo>
                    <a:pt x="259" y="79"/>
                  </a:lnTo>
                  <a:lnTo>
                    <a:pt x="270" y="82"/>
                  </a:lnTo>
                  <a:lnTo>
                    <a:pt x="282" y="84"/>
                  </a:lnTo>
                  <a:lnTo>
                    <a:pt x="293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766"/>
            <p:cNvSpPr>
              <a:spLocks/>
            </p:cNvSpPr>
            <p:nvPr/>
          </p:nvSpPr>
          <p:spPr bwMode="auto">
            <a:xfrm>
              <a:off x="2257" y="2121"/>
              <a:ext cx="36" cy="485"/>
            </a:xfrm>
            <a:custGeom>
              <a:avLst/>
              <a:gdLst>
                <a:gd name="T0" fmla="*/ 53 w 73"/>
                <a:gd name="T1" fmla="*/ 303 h 970"/>
                <a:gd name="T2" fmla="*/ 55 w 73"/>
                <a:gd name="T3" fmla="*/ 505 h 970"/>
                <a:gd name="T4" fmla="*/ 44 w 73"/>
                <a:gd name="T5" fmla="*/ 575 h 970"/>
                <a:gd name="T6" fmla="*/ 31 w 73"/>
                <a:gd name="T7" fmla="*/ 644 h 970"/>
                <a:gd name="T8" fmla="*/ 28 w 73"/>
                <a:gd name="T9" fmla="*/ 715 h 970"/>
                <a:gd name="T10" fmla="*/ 44 w 73"/>
                <a:gd name="T11" fmla="*/ 786 h 970"/>
                <a:gd name="T12" fmla="*/ 48 w 73"/>
                <a:gd name="T13" fmla="*/ 914 h 970"/>
                <a:gd name="T14" fmla="*/ 44 w 73"/>
                <a:gd name="T15" fmla="*/ 970 h 970"/>
                <a:gd name="T16" fmla="*/ 35 w 73"/>
                <a:gd name="T17" fmla="*/ 945 h 970"/>
                <a:gd name="T18" fmla="*/ 33 w 73"/>
                <a:gd name="T19" fmla="*/ 908 h 970"/>
                <a:gd name="T20" fmla="*/ 35 w 73"/>
                <a:gd name="T21" fmla="*/ 872 h 970"/>
                <a:gd name="T22" fmla="*/ 31 w 73"/>
                <a:gd name="T23" fmla="*/ 844 h 970"/>
                <a:gd name="T24" fmla="*/ 20 w 73"/>
                <a:gd name="T25" fmla="*/ 804 h 970"/>
                <a:gd name="T26" fmla="*/ 15 w 73"/>
                <a:gd name="T27" fmla="*/ 764 h 970"/>
                <a:gd name="T28" fmla="*/ 11 w 73"/>
                <a:gd name="T29" fmla="*/ 728 h 970"/>
                <a:gd name="T30" fmla="*/ 0 w 73"/>
                <a:gd name="T31" fmla="*/ 689 h 970"/>
                <a:gd name="T32" fmla="*/ 31 w 73"/>
                <a:gd name="T33" fmla="*/ 483 h 970"/>
                <a:gd name="T34" fmla="*/ 35 w 73"/>
                <a:gd name="T35" fmla="*/ 369 h 970"/>
                <a:gd name="T36" fmla="*/ 39 w 73"/>
                <a:gd name="T37" fmla="*/ 245 h 970"/>
                <a:gd name="T38" fmla="*/ 42 w 73"/>
                <a:gd name="T39" fmla="*/ 122 h 970"/>
                <a:gd name="T40" fmla="*/ 50 w 73"/>
                <a:gd name="T41" fmla="*/ 8 h 970"/>
                <a:gd name="T42" fmla="*/ 73 w 73"/>
                <a:gd name="T43" fmla="*/ 0 h 970"/>
                <a:gd name="T44" fmla="*/ 70 w 73"/>
                <a:gd name="T45" fmla="*/ 60 h 970"/>
                <a:gd name="T46" fmla="*/ 53 w 73"/>
                <a:gd name="T47" fmla="*/ 303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970">
                  <a:moveTo>
                    <a:pt x="53" y="303"/>
                  </a:moveTo>
                  <a:lnTo>
                    <a:pt x="55" y="505"/>
                  </a:lnTo>
                  <a:lnTo>
                    <a:pt x="44" y="575"/>
                  </a:lnTo>
                  <a:lnTo>
                    <a:pt x="31" y="644"/>
                  </a:lnTo>
                  <a:lnTo>
                    <a:pt x="28" y="715"/>
                  </a:lnTo>
                  <a:lnTo>
                    <a:pt x="44" y="786"/>
                  </a:lnTo>
                  <a:lnTo>
                    <a:pt x="48" y="914"/>
                  </a:lnTo>
                  <a:lnTo>
                    <a:pt x="44" y="970"/>
                  </a:lnTo>
                  <a:lnTo>
                    <a:pt x="35" y="945"/>
                  </a:lnTo>
                  <a:lnTo>
                    <a:pt x="33" y="908"/>
                  </a:lnTo>
                  <a:lnTo>
                    <a:pt x="35" y="872"/>
                  </a:lnTo>
                  <a:lnTo>
                    <a:pt x="31" y="844"/>
                  </a:lnTo>
                  <a:lnTo>
                    <a:pt x="20" y="804"/>
                  </a:lnTo>
                  <a:lnTo>
                    <a:pt x="15" y="764"/>
                  </a:lnTo>
                  <a:lnTo>
                    <a:pt x="11" y="728"/>
                  </a:lnTo>
                  <a:lnTo>
                    <a:pt x="0" y="689"/>
                  </a:lnTo>
                  <a:lnTo>
                    <a:pt x="31" y="483"/>
                  </a:lnTo>
                  <a:lnTo>
                    <a:pt x="35" y="369"/>
                  </a:lnTo>
                  <a:lnTo>
                    <a:pt x="39" y="245"/>
                  </a:lnTo>
                  <a:lnTo>
                    <a:pt x="42" y="122"/>
                  </a:lnTo>
                  <a:lnTo>
                    <a:pt x="50" y="8"/>
                  </a:lnTo>
                  <a:lnTo>
                    <a:pt x="73" y="0"/>
                  </a:lnTo>
                  <a:lnTo>
                    <a:pt x="70" y="60"/>
                  </a:lnTo>
                  <a:lnTo>
                    <a:pt x="53" y="3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767"/>
            <p:cNvSpPr>
              <a:spLocks/>
            </p:cNvSpPr>
            <p:nvPr/>
          </p:nvSpPr>
          <p:spPr bwMode="auto">
            <a:xfrm>
              <a:off x="2551" y="2129"/>
              <a:ext cx="45" cy="17"/>
            </a:xfrm>
            <a:custGeom>
              <a:avLst/>
              <a:gdLst>
                <a:gd name="T0" fmla="*/ 90 w 90"/>
                <a:gd name="T1" fmla="*/ 9 h 32"/>
                <a:gd name="T2" fmla="*/ 81 w 90"/>
                <a:gd name="T3" fmla="*/ 11 h 32"/>
                <a:gd name="T4" fmla="*/ 70 w 90"/>
                <a:gd name="T5" fmla="*/ 14 h 32"/>
                <a:gd name="T6" fmla="*/ 57 w 90"/>
                <a:gd name="T7" fmla="*/ 18 h 32"/>
                <a:gd name="T8" fmla="*/ 44 w 90"/>
                <a:gd name="T9" fmla="*/ 20 h 32"/>
                <a:gd name="T10" fmla="*/ 31 w 90"/>
                <a:gd name="T11" fmla="*/ 23 h 32"/>
                <a:gd name="T12" fmla="*/ 19 w 90"/>
                <a:gd name="T13" fmla="*/ 27 h 32"/>
                <a:gd name="T14" fmla="*/ 8 w 90"/>
                <a:gd name="T15" fmla="*/ 31 h 32"/>
                <a:gd name="T16" fmla="*/ 0 w 90"/>
                <a:gd name="T17" fmla="*/ 32 h 32"/>
                <a:gd name="T18" fmla="*/ 6 w 90"/>
                <a:gd name="T19" fmla="*/ 23 h 32"/>
                <a:gd name="T20" fmla="*/ 13 w 90"/>
                <a:gd name="T21" fmla="*/ 18 h 32"/>
                <a:gd name="T22" fmla="*/ 24 w 90"/>
                <a:gd name="T23" fmla="*/ 12 h 32"/>
                <a:gd name="T24" fmla="*/ 37 w 90"/>
                <a:gd name="T25" fmla="*/ 7 h 32"/>
                <a:gd name="T26" fmla="*/ 50 w 90"/>
                <a:gd name="T27" fmla="*/ 5 h 32"/>
                <a:gd name="T28" fmla="*/ 62 w 90"/>
                <a:gd name="T29" fmla="*/ 3 h 32"/>
                <a:gd name="T30" fmla="*/ 73 w 90"/>
                <a:gd name="T31" fmla="*/ 1 h 32"/>
                <a:gd name="T32" fmla="*/ 84 w 90"/>
                <a:gd name="T33" fmla="*/ 0 h 32"/>
                <a:gd name="T34" fmla="*/ 86 w 90"/>
                <a:gd name="T35" fmla="*/ 1 h 32"/>
                <a:gd name="T36" fmla="*/ 88 w 90"/>
                <a:gd name="T37" fmla="*/ 3 h 32"/>
                <a:gd name="T38" fmla="*/ 90 w 90"/>
                <a:gd name="T39" fmla="*/ 7 h 32"/>
                <a:gd name="T40" fmla="*/ 90 w 90"/>
                <a:gd name="T4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32">
                  <a:moveTo>
                    <a:pt x="90" y="9"/>
                  </a:moveTo>
                  <a:lnTo>
                    <a:pt x="81" y="11"/>
                  </a:lnTo>
                  <a:lnTo>
                    <a:pt x="70" y="14"/>
                  </a:lnTo>
                  <a:lnTo>
                    <a:pt x="57" y="18"/>
                  </a:lnTo>
                  <a:lnTo>
                    <a:pt x="44" y="20"/>
                  </a:lnTo>
                  <a:lnTo>
                    <a:pt x="31" y="23"/>
                  </a:lnTo>
                  <a:lnTo>
                    <a:pt x="19" y="27"/>
                  </a:lnTo>
                  <a:lnTo>
                    <a:pt x="8" y="31"/>
                  </a:lnTo>
                  <a:lnTo>
                    <a:pt x="0" y="32"/>
                  </a:lnTo>
                  <a:lnTo>
                    <a:pt x="6" y="23"/>
                  </a:lnTo>
                  <a:lnTo>
                    <a:pt x="13" y="18"/>
                  </a:lnTo>
                  <a:lnTo>
                    <a:pt x="24" y="12"/>
                  </a:lnTo>
                  <a:lnTo>
                    <a:pt x="37" y="7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1"/>
                  </a:lnTo>
                  <a:lnTo>
                    <a:pt x="84" y="0"/>
                  </a:lnTo>
                  <a:lnTo>
                    <a:pt x="86" y="1"/>
                  </a:lnTo>
                  <a:lnTo>
                    <a:pt x="88" y="3"/>
                  </a:lnTo>
                  <a:lnTo>
                    <a:pt x="90" y="7"/>
                  </a:lnTo>
                  <a:lnTo>
                    <a:pt x="9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768"/>
            <p:cNvSpPr>
              <a:spLocks/>
            </p:cNvSpPr>
            <p:nvPr/>
          </p:nvSpPr>
          <p:spPr bwMode="auto">
            <a:xfrm>
              <a:off x="2538" y="2151"/>
              <a:ext cx="65" cy="69"/>
            </a:xfrm>
            <a:custGeom>
              <a:avLst/>
              <a:gdLst>
                <a:gd name="T0" fmla="*/ 128 w 129"/>
                <a:gd name="T1" fmla="*/ 0 h 139"/>
                <a:gd name="T2" fmla="*/ 129 w 129"/>
                <a:gd name="T3" fmla="*/ 15 h 139"/>
                <a:gd name="T4" fmla="*/ 124 w 129"/>
                <a:gd name="T5" fmla="*/ 26 h 139"/>
                <a:gd name="T6" fmla="*/ 118 w 129"/>
                <a:gd name="T7" fmla="*/ 39 h 139"/>
                <a:gd name="T8" fmla="*/ 118 w 129"/>
                <a:gd name="T9" fmla="*/ 53 h 139"/>
                <a:gd name="T10" fmla="*/ 109 w 129"/>
                <a:gd name="T11" fmla="*/ 70 h 139"/>
                <a:gd name="T12" fmla="*/ 97 w 129"/>
                <a:gd name="T13" fmla="*/ 81 h 139"/>
                <a:gd name="T14" fmla="*/ 82 w 129"/>
                <a:gd name="T15" fmla="*/ 88 h 139"/>
                <a:gd name="T16" fmla="*/ 67 w 129"/>
                <a:gd name="T17" fmla="*/ 95 h 139"/>
                <a:gd name="T18" fmla="*/ 53 w 129"/>
                <a:gd name="T19" fmla="*/ 103 h 139"/>
                <a:gd name="T20" fmla="*/ 38 w 129"/>
                <a:gd name="T21" fmla="*/ 110 h 139"/>
                <a:gd name="T22" fmla="*/ 27 w 129"/>
                <a:gd name="T23" fmla="*/ 121 h 139"/>
                <a:gd name="T24" fmla="*/ 20 w 129"/>
                <a:gd name="T25" fmla="*/ 137 h 139"/>
                <a:gd name="T26" fmla="*/ 14 w 129"/>
                <a:gd name="T27" fmla="*/ 139 h 139"/>
                <a:gd name="T28" fmla="*/ 11 w 129"/>
                <a:gd name="T29" fmla="*/ 139 h 139"/>
                <a:gd name="T30" fmla="*/ 5 w 129"/>
                <a:gd name="T31" fmla="*/ 135 h 139"/>
                <a:gd name="T32" fmla="*/ 0 w 129"/>
                <a:gd name="T33" fmla="*/ 132 h 139"/>
                <a:gd name="T34" fmla="*/ 9 w 129"/>
                <a:gd name="T35" fmla="*/ 112 h 139"/>
                <a:gd name="T36" fmla="*/ 24 w 129"/>
                <a:gd name="T37" fmla="*/ 97 h 139"/>
                <a:gd name="T38" fmla="*/ 42 w 129"/>
                <a:gd name="T39" fmla="*/ 86 h 139"/>
                <a:gd name="T40" fmla="*/ 62 w 129"/>
                <a:gd name="T41" fmla="*/ 77 h 139"/>
                <a:gd name="T42" fmla="*/ 80 w 129"/>
                <a:gd name="T43" fmla="*/ 66 h 139"/>
                <a:gd name="T44" fmla="*/ 97 w 129"/>
                <a:gd name="T45" fmla="*/ 53 h 139"/>
                <a:gd name="T46" fmla="*/ 109 w 129"/>
                <a:gd name="T47" fmla="*/ 37 h 139"/>
                <a:gd name="T48" fmla="*/ 113 w 129"/>
                <a:gd name="T49" fmla="*/ 13 h 139"/>
                <a:gd name="T50" fmla="*/ 118 w 129"/>
                <a:gd name="T51" fmla="*/ 11 h 139"/>
                <a:gd name="T52" fmla="*/ 118 w 129"/>
                <a:gd name="T53" fmla="*/ 6 h 139"/>
                <a:gd name="T54" fmla="*/ 120 w 129"/>
                <a:gd name="T55" fmla="*/ 0 h 139"/>
                <a:gd name="T56" fmla="*/ 128 w 129"/>
                <a:gd name="T5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39">
                  <a:moveTo>
                    <a:pt x="128" y="0"/>
                  </a:moveTo>
                  <a:lnTo>
                    <a:pt x="129" y="15"/>
                  </a:lnTo>
                  <a:lnTo>
                    <a:pt x="124" y="26"/>
                  </a:lnTo>
                  <a:lnTo>
                    <a:pt x="118" y="39"/>
                  </a:lnTo>
                  <a:lnTo>
                    <a:pt x="118" y="53"/>
                  </a:lnTo>
                  <a:lnTo>
                    <a:pt x="109" y="70"/>
                  </a:lnTo>
                  <a:lnTo>
                    <a:pt x="97" y="81"/>
                  </a:lnTo>
                  <a:lnTo>
                    <a:pt x="82" y="88"/>
                  </a:lnTo>
                  <a:lnTo>
                    <a:pt x="67" y="95"/>
                  </a:lnTo>
                  <a:lnTo>
                    <a:pt x="53" y="103"/>
                  </a:lnTo>
                  <a:lnTo>
                    <a:pt x="38" y="110"/>
                  </a:lnTo>
                  <a:lnTo>
                    <a:pt x="27" y="121"/>
                  </a:lnTo>
                  <a:lnTo>
                    <a:pt x="20" y="137"/>
                  </a:lnTo>
                  <a:lnTo>
                    <a:pt x="14" y="139"/>
                  </a:lnTo>
                  <a:lnTo>
                    <a:pt x="11" y="139"/>
                  </a:lnTo>
                  <a:lnTo>
                    <a:pt x="5" y="135"/>
                  </a:lnTo>
                  <a:lnTo>
                    <a:pt x="0" y="132"/>
                  </a:lnTo>
                  <a:lnTo>
                    <a:pt x="9" y="112"/>
                  </a:lnTo>
                  <a:lnTo>
                    <a:pt x="24" y="97"/>
                  </a:lnTo>
                  <a:lnTo>
                    <a:pt x="42" y="86"/>
                  </a:lnTo>
                  <a:lnTo>
                    <a:pt x="62" y="77"/>
                  </a:lnTo>
                  <a:lnTo>
                    <a:pt x="80" y="66"/>
                  </a:lnTo>
                  <a:lnTo>
                    <a:pt x="97" y="53"/>
                  </a:lnTo>
                  <a:lnTo>
                    <a:pt x="109" y="37"/>
                  </a:lnTo>
                  <a:lnTo>
                    <a:pt x="113" y="13"/>
                  </a:lnTo>
                  <a:lnTo>
                    <a:pt x="118" y="11"/>
                  </a:lnTo>
                  <a:lnTo>
                    <a:pt x="118" y="6"/>
                  </a:lnTo>
                  <a:lnTo>
                    <a:pt x="120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769"/>
            <p:cNvSpPr>
              <a:spLocks/>
            </p:cNvSpPr>
            <p:nvPr/>
          </p:nvSpPr>
          <p:spPr bwMode="auto">
            <a:xfrm>
              <a:off x="2394" y="2197"/>
              <a:ext cx="20" cy="165"/>
            </a:xfrm>
            <a:custGeom>
              <a:avLst/>
              <a:gdLst>
                <a:gd name="T0" fmla="*/ 13 w 38"/>
                <a:gd name="T1" fmla="*/ 0 h 330"/>
                <a:gd name="T2" fmla="*/ 23 w 38"/>
                <a:gd name="T3" fmla="*/ 74 h 330"/>
                <a:gd name="T4" fmla="*/ 29 w 38"/>
                <a:gd name="T5" fmla="*/ 162 h 330"/>
                <a:gd name="T6" fmla="*/ 33 w 38"/>
                <a:gd name="T7" fmla="*/ 251 h 330"/>
                <a:gd name="T8" fmla="*/ 38 w 38"/>
                <a:gd name="T9" fmla="*/ 330 h 330"/>
                <a:gd name="T10" fmla="*/ 29 w 38"/>
                <a:gd name="T11" fmla="*/ 313 h 330"/>
                <a:gd name="T12" fmla="*/ 20 w 38"/>
                <a:gd name="T13" fmla="*/ 288 h 330"/>
                <a:gd name="T14" fmla="*/ 13 w 38"/>
                <a:gd name="T15" fmla="*/ 264 h 330"/>
                <a:gd name="T16" fmla="*/ 11 w 38"/>
                <a:gd name="T17" fmla="*/ 242 h 330"/>
                <a:gd name="T18" fmla="*/ 0 w 38"/>
                <a:gd name="T19" fmla="*/ 14 h 330"/>
                <a:gd name="T20" fmla="*/ 2 w 38"/>
                <a:gd name="T21" fmla="*/ 11 h 330"/>
                <a:gd name="T22" fmla="*/ 3 w 38"/>
                <a:gd name="T23" fmla="*/ 5 h 330"/>
                <a:gd name="T24" fmla="*/ 7 w 38"/>
                <a:gd name="T25" fmla="*/ 1 h 330"/>
                <a:gd name="T26" fmla="*/ 13 w 38"/>
                <a:gd name="T2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30">
                  <a:moveTo>
                    <a:pt x="13" y="0"/>
                  </a:moveTo>
                  <a:lnTo>
                    <a:pt x="23" y="74"/>
                  </a:lnTo>
                  <a:lnTo>
                    <a:pt x="29" y="162"/>
                  </a:lnTo>
                  <a:lnTo>
                    <a:pt x="33" y="251"/>
                  </a:lnTo>
                  <a:lnTo>
                    <a:pt x="38" y="330"/>
                  </a:lnTo>
                  <a:lnTo>
                    <a:pt x="29" y="313"/>
                  </a:lnTo>
                  <a:lnTo>
                    <a:pt x="20" y="288"/>
                  </a:lnTo>
                  <a:lnTo>
                    <a:pt x="13" y="264"/>
                  </a:lnTo>
                  <a:lnTo>
                    <a:pt x="11" y="242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5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770"/>
            <p:cNvSpPr>
              <a:spLocks/>
            </p:cNvSpPr>
            <p:nvPr/>
          </p:nvSpPr>
          <p:spPr bwMode="auto">
            <a:xfrm>
              <a:off x="2656" y="2188"/>
              <a:ext cx="28" cy="50"/>
            </a:xfrm>
            <a:custGeom>
              <a:avLst/>
              <a:gdLst>
                <a:gd name="T0" fmla="*/ 9 w 57"/>
                <a:gd name="T1" fmla="*/ 0 h 101"/>
                <a:gd name="T2" fmla="*/ 17 w 57"/>
                <a:gd name="T3" fmla="*/ 24 h 101"/>
                <a:gd name="T4" fmla="*/ 27 w 57"/>
                <a:gd name="T5" fmla="*/ 46 h 101"/>
                <a:gd name="T6" fmla="*/ 42 w 57"/>
                <a:gd name="T7" fmla="*/ 68 h 101"/>
                <a:gd name="T8" fmla="*/ 57 w 57"/>
                <a:gd name="T9" fmla="*/ 88 h 101"/>
                <a:gd name="T10" fmla="*/ 55 w 57"/>
                <a:gd name="T11" fmla="*/ 93 h 101"/>
                <a:gd name="T12" fmla="*/ 53 w 57"/>
                <a:gd name="T13" fmla="*/ 97 h 101"/>
                <a:gd name="T14" fmla="*/ 49 w 57"/>
                <a:gd name="T15" fmla="*/ 101 h 101"/>
                <a:gd name="T16" fmla="*/ 42 w 57"/>
                <a:gd name="T17" fmla="*/ 101 h 101"/>
                <a:gd name="T18" fmla="*/ 26 w 57"/>
                <a:gd name="T19" fmla="*/ 77 h 101"/>
                <a:gd name="T20" fmla="*/ 11 w 57"/>
                <a:gd name="T21" fmla="*/ 53 h 101"/>
                <a:gd name="T22" fmla="*/ 2 w 57"/>
                <a:gd name="T23" fmla="*/ 28 h 101"/>
                <a:gd name="T24" fmla="*/ 0 w 57"/>
                <a:gd name="T25" fmla="*/ 0 h 101"/>
                <a:gd name="T26" fmla="*/ 9 w 57"/>
                <a:gd name="T2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101">
                  <a:moveTo>
                    <a:pt x="9" y="0"/>
                  </a:moveTo>
                  <a:lnTo>
                    <a:pt x="17" y="24"/>
                  </a:lnTo>
                  <a:lnTo>
                    <a:pt x="27" y="46"/>
                  </a:lnTo>
                  <a:lnTo>
                    <a:pt x="42" y="68"/>
                  </a:lnTo>
                  <a:lnTo>
                    <a:pt x="57" y="88"/>
                  </a:lnTo>
                  <a:lnTo>
                    <a:pt x="55" y="93"/>
                  </a:lnTo>
                  <a:lnTo>
                    <a:pt x="53" y="97"/>
                  </a:lnTo>
                  <a:lnTo>
                    <a:pt x="49" y="101"/>
                  </a:lnTo>
                  <a:lnTo>
                    <a:pt x="42" y="101"/>
                  </a:lnTo>
                  <a:lnTo>
                    <a:pt x="26" y="77"/>
                  </a:lnTo>
                  <a:lnTo>
                    <a:pt x="11" y="53"/>
                  </a:lnTo>
                  <a:lnTo>
                    <a:pt x="2" y="2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771"/>
            <p:cNvSpPr>
              <a:spLocks/>
            </p:cNvSpPr>
            <p:nvPr/>
          </p:nvSpPr>
          <p:spPr bwMode="auto">
            <a:xfrm>
              <a:off x="2555" y="2222"/>
              <a:ext cx="36" cy="68"/>
            </a:xfrm>
            <a:custGeom>
              <a:avLst/>
              <a:gdLst>
                <a:gd name="T0" fmla="*/ 73 w 73"/>
                <a:gd name="T1" fmla="*/ 27 h 135"/>
                <a:gd name="T2" fmla="*/ 71 w 73"/>
                <a:gd name="T3" fmla="*/ 43 h 135"/>
                <a:gd name="T4" fmla="*/ 65 w 73"/>
                <a:gd name="T5" fmla="*/ 60 h 135"/>
                <a:gd name="T6" fmla="*/ 60 w 73"/>
                <a:gd name="T7" fmla="*/ 74 h 135"/>
                <a:gd name="T8" fmla="*/ 53 w 73"/>
                <a:gd name="T9" fmla="*/ 89 h 135"/>
                <a:gd name="T10" fmla="*/ 42 w 73"/>
                <a:gd name="T11" fmla="*/ 102 h 135"/>
                <a:gd name="T12" fmla="*/ 33 w 73"/>
                <a:gd name="T13" fmla="*/ 114 h 135"/>
                <a:gd name="T14" fmla="*/ 22 w 73"/>
                <a:gd name="T15" fmla="*/ 125 h 135"/>
                <a:gd name="T16" fmla="*/ 9 w 73"/>
                <a:gd name="T17" fmla="*/ 135 h 135"/>
                <a:gd name="T18" fmla="*/ 0 w 73"/>
                <a:gd name="T19" fmla="*/ 129 h 135"/>
                <a:gd name="T20" fmla="*/ 2 w 73"/>
                <a:gd name="T21" fmla="*/ 122 h 135"/>
                <a:gd name="T22" fmla="*/ 7 w 73"/>
                <a:gd name="T23" fmla="*/ 111 h 135"/>
                <a:gd name="T24" fmla="*/ 11 w 73"/>
                <a:gd name="T25" fmla="*/ 102 h 135"/>
                <a:gd name="T26" fmla="*/ 27 w 73"/>
                <a:gd name="T27" fmla="*/ 87 h 135"/>
                <a:gd name="T28" fmla="*/ 42 w 73"/>
                <a:gd name="T29" fmla="*/ 69 h 135"/>
                <a:gd name="T30" fmla="*/ 51 w 73"/>
                <a:gd name="T31" fmla="*/ 47 h 135"/>
                <a:gd name="T32" fmla="*/ 51 w 73"/>
                <a:gd name="T33" fmla="*/ 23 h 135"/>
                <a:gd name="T34" fmla="*/ 43 w 73"/>
                <a:gd name="T35" fmla="*/ 20 h 135"/>
                <a:gd name="T36" fmla="*/ 34 w 73"/>
                <a:gd name="T37" fmla="*/ 14 h 135"/>
                <a:gd name="T38" fmla="*/ 27 w 73"/>
                <a:gd name="T39" fmla="*/ 11 h 135"/>
                <a:gd name="T40" fmla="*/ 23 w 73"/>
                <a:gd name="T41" fmla="*/ 1 h 135"/>
                <a:gd name="T42" fmla="*/ 38 w 73"/>
                <a:gd name="T43" fmla="*/ 0 h 135"/>
                <a:gd name="T44" fmla="*/ 53 w 73"/>
                <a:gd name="T45" fmla="*/ 3 h 135"/>
                <a:gd name="T46" fmla="*/ 65 w 73"/>
                <a:gd name="T47" fmla="*/ 14 h 135"/>
                <a:gd name="T48" fmla="*/ 73 w 73"/>
                <a:gd name="T49" fmla="*/ 2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135">
                  <a:moveTo>
                    <a:pt x="73" y="27"/>
                  </a:moveTo>
                  <a:lnTo>
                    <a:pt x="71" y="43"/>
                  </a:lnTo>
                  <a:lnTo>
                    <a:pt x="65" y="60"/>
                  </a:lnTo>
                  <a:lnTo>
                    <a:pt x="60" y="74"/>
                  </a:lnTo>
                  <a:lnTo>
                    <a:pt x="53" y="89"/>
                  </a:lnTo>
                  <a:lnTo>
                    <a:pt x="42" y="102"/>
                  </a:lnTo>
                  <a:lnTo>
                    <a:pt x="33" y="114"/>
                  </a:lnTo>
                  <a:lnTo>
                    <a:pt x="22" y="125"/>
                  </a:lnTo>
                  <a:lnTo>
                    <a:pt x="9" y="135"/>
                  </a:lnTo>
                  <a:lnTo>
                    <a:pt x="0" y="129"/>
                  </a:lnTo>
                  <a:lnTo>
                    <a:pt x="2" y="122"/>
                  </a:lnTo>
                  <a:lnTo>
                    <a:pt x="7" y="111"/>
                  </a:lnTo>
                  <a:lnTo>
                    <a:pt x="11" y="102"/>
                  </a:lnTo>
                  <a:lnTo>
                    <a:pt x="27" y="87"/>
                  </a:lnTo>
                  <a:lnTo>
                    <a:pt x="42" y="69"/>
                  </a:lnTo>
                  <a:lnTo>
                    <a:pt x="51" y="47"/>
                  </a:lnTo>
                  <a:lnTo>
                    <a:pt x="51" y="23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7" y="11"/>
                  </a:lnTo>
                  <a:lnTo>
                    <a:pt x="23" y="1"/>
                  </a:lnTo>
                  <a:lnTo>
                    <a:pt x="38" y="0"/>
                  </a:lnTo>
                  <a:lnTo>
                    <a:pt x="53" y="3"/>
                  </a:lnTo>
                  <a:lnTo>
                    <a:pt x="65" y="14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772"/>
            <p:cNvSpPr>
              <a:spLocks/>
            </p:cNvSpPr>
            <p:nvPr/>
          </p:nvSpPr>
          <p:spPr bwMode="auto">
            <a:xfrm>
              <a:off x="2487" y="2225"/>
              <a:ext cx="71" cy="29"/>
            </a:xfrm>
            <a:custGeom>
              <a:avLst/>
              <a:gdLst>
                <a:gd name="T0" fmla="*/ 142 w 142"/>
                <a:gd name="T1" fmla="*/ 22 h 58"/>
                <a:gd name="T2" fmla="*/ 131 w 142"/>
                <a:gd name="T3" fmla="*/ 18 h 58"/>
                <a:gd name="T4" fmla="*/ 120 w 142"/>
                <a:gd name="T5" fmla="*/ 18 h 58"/>
                <a:gd name="T6" fmla="*/ 107 w 142"/>
                <a:gd name="T7" fmla="*/ 16 h 58"/>
                <a:gd name="T8" fmla="*/ 96 w 142"/>
                <a:gd name="T9" fmla="*/ 16 h 58"/>
                <a:gd name="T10" fmla="*/ 84 w 142"/>
                <a:gd name="T11" fmla="*/ 18 h 58"/>
                <a:gd name="T12" fmla="*/ 73 w 142"/>
                <a:gd name="T13" fmla="*/ 20 h 58"/>
                <a:gd name="T14" fmla="*/ 60 w 142"/>
                <a:gd name="T15" fmla="*/ 22 h 58"/>
                <a:gd name="T16" fmla="*/ 49 w 142"/>
                <a:gd name="T17" fmla="*/ 24 h 58"/>
                <a:gd name="T18" fmla="*/ 34 w 142"/>
                <a:gd name="T19" fmla="*/ 33 h 58"/>
                <a:gd name="T20" fmla="*/ 23 w 142"/>
                <a:gd name="T21" fmla="*/ 47 h 58"/>
                <a:gd name="T22" fmla="*/ 13 w 142"/>
                <a:gd name="T23" fmla="*/ 58 h 58"/>
                <a:gd name="T24" fmla="*/ 0 w 142"/>
                <a:gd name="T25" fmla="*/ 58 h 58"/>
                <a:gd name="T26" fmla="*/ 5 w 142"/>
                <a:gd name="T27" fmla="*/ 40 h 58"/>
                <a:gd name="T28" fmla="*/ 18 w 142"/>
                <a:gd name="T29" fmla="*/ 24 h 58"/>
                <a:gd name="T30" fmla="*/ 33 w 142"/>
                <a:gd name="T31" fmla="*/ 13 h 58"/>
                <a:gd name="T32" fmla="*/ 49 w 142"/>
                <a:gd name="T33" fmla="*/ 2 h 58"/>
                <a:gd name="T34" fmla="*/ 62 w 142"/>
                <a:gd name="T35" fmla="*/ 4 h 58"/>
                <a:gd name="T36" fmla="*/ 76 w 142"/>
                <a:gd name="T37" fmla="*/ 4 h 58"/>
                <a:gd name="T38" fmla="*/ 91 w 142"/>
                <a:gd name="T39" fmla="*/ 2 h 58"/>
                <a:gd name="T40" fmla="*/ 104 w 142"/>
                <a:gd name="T41" fmla="*/ 0 h 58"/>
                <a:gd name="T42" fmla="*/ 118 w 142"/>
                <a:gd name="T43" fmla="*/ 0 h 58"/>
                <a:gd name="T44" fmla="*/ 129 w 142"/>
                <a:gd name="T45" fmla="*/ 2 h 58"/>
                <a:gd name="T46" fmla="*/ 137 w 142"/>
                <a:gd name="T47" fmla="*/ 9 h 58"/>
                <a:gd name="T48" fmla="*/ 142 w 142"/>
                <a:gd name="T49" fmla="*/ 2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58">
                  <a:moveTo>
                    <a:pt x="142" y="22"/>
                  </a:moveTo>
                  <a:lnTo>
                    <a:pt x="131" y="18"/>
                  </a:lnTo>
                  <a:lnTo>
                    <a:pt x="120" y="18"/>
                  </a:lnTo>
                  <a:lnTo>
                    <a:pt x="107" y="16"/>
                  </a:lnTo>
                  <a:lnTo>
                    <a:pt x="96" y="16"/>
                  </a:lnTo>
                  <a:lnTo>
                    <a:pt x="84" y="18"/>
                  </a:lnTo>
                  <a:lnTo>
                    <a:pt x="73" y="20"/>
                  </a:lnTo>
                  <a:lnTo>
                    <a:pt x="60" y="22"/>
                  </a:lnTo>
                  <a:lnTo>
                    <a:pt x="49" y="24"/>
                  </a:lnTo>
                  <a:lnTo>
                    <a:pt x="34" y="33"/>
                  </a:lnTo>
                  <a:lnTo>
                    <a:pt x="23" y="47"/>
                  </a:lnTo>
                  <a:lnTo>
                    <a:pt x="13" y="58"/>
                  </a:lnTo>
                  <a:lnTo>
                    <a:pt x="0" y="58"/>
                  </a:lnTo>
                  <a:lnTo>
                    <a:pt x="5" y="40"/>
                  </a:lnTo>
                  <a:lnTo>
                    <a:pt x="18" y="24"/>
                  </a:lnTo>
                  <a:lnTo>
                    <a:pt x="33" y="13"/>
                  </a:lnTo>
                  <a:lnTo>
                    <a:pt x="49" y="2"/>
                  </a:lnTo>
                  <a:lnTo>
                    <a:pt x="62" y="4"/>
                  </a:lnTo>
                  <a:lnTo>
                    <a:pt x="76" y="4"/>
                  </a:lnTo>
                  <a:lnTo>
                    <a:pt x="91" y="2"/>
                  </a:lnTo>
                  <a:lnTo>
                    <a:pt x="104" y="0"/>
                  </a:lnTo>
                  <a:lnTo>
                    <a:pt x="118" y="0"/>
                  </a:lnTo>
                  <a:lnTo>
                    <a:pt x="129" y="2"/>
                  </a:lnTo>
                  <a:lnTo>
                    <a:pt x="137" y="9"/>
                  </a:lnTo>
                  <a:lnTo>
                    <a:pt x="142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773"/>
            <p:cNvSpPr>
              <a:spLocks/>
            </p:cNvSpPr>
            <p:nvPr/>
          </p:nvSpPr>
          <p:spPr bwMode="auto">
            <a:xfrm>
              <a:off x="2510" y="2242"/>
              <a:ext cx="30" cy="49"/>
            </a:xfrm>
            <a:custGeom>
              <a:avLst/>
              <a:gdLst>
                <a:gd name="T0" fmla="*/ 55 w 61"/>
                <a:gd name="T1" fmla="*/ 23 h 96"/>
                <a:gd name="T2" fmla="*/ 59 w 61"/>
                <a:gd name="T3" fmla="*/ 40 h 96"/>
                <a:gd name="T4" fmla="*/ 61 w 61"/>
                <a:gd name="T5" fmla="*/ 60 h 96"/>
                <a:gd name="T6" fmla="*/ 61 w 61"/>
                <a:gd name="T7" fmla="*/ 80 h 96"/>
                <a:gd name="T8" fmla="*/ 57 w 61"/>
                <a:gd name="T9" fmla="*/ 96 h 96"/>
                <a:gd name="T10" fmla="*/ 42 w 61"/>
                <a:gd name="T11" fmla="*/ 87 h 96"/>
                <a:gd name="T12" fmla="*/ 42 w 61"/>
                <a:gd name="T13" fmla="*/ 67 h 96"/>
                <a:gd name="T14" fmla="*/ 42 w 61"/>
                <a:gd name="T15" fmla="*/ 45 h 96"/>
                <a:gd name="T16" fmla="*/ 33 w 61"/>
                <a:gd name="T17" fmla="*/ 29 h 96"/>
                <a:gd name="T18" fmla="*/ 0 w 61"/>
                <a:gd name="T19" fmla="*/ 11 h 96"/>
                <a:gd name="T20" fmla="*/ 4 w 61"/>
                <a:gd name="T21" fmla="*/ 2 h 96"/>
                <a:gd name="T22" fmla="*/ 11 w 61"/>
                <a:gd name="T23" fmla="*/ 0 h 96"/>
                <a:gd name="T24" fmla="*/ 20 w 61"/>
                <a:gd name="T25" fmla="*/ 2 h 96"/>
                <a:gd name="T26" fmla="*/ 28 w 61"/>
                <a:gd name="T27" fmla="*/ 3 h 96"/>
                <a:gd name="T28" fmla="*/ 35 w 61"/>
                <a:gd name="T29" fmla="*/ 9 h 96"/>
                <a:gd name="T30" fmla="*/ 44 w 61"/>
                <a:gd name="T31" fmla="*/ 12 h 96"/>
                <a:gd name="T32" fmla="*/ 50 w 61"/>
                <a:gd name="T33" fmla="*/ 16 h 96"/>
                <a:gd name="T34" fmla="*/ 55 w 61"/>
                <a:gd name="T35" fmla="*/ 2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96">
                  <a:moveTo>
                    <a:pt x="55" y="23"/>
                  </a:moveTo>
                  <a:lnTo>
                    <a:pt x="59" y="40"/>
                  </a:lnTo>
                  <a:lnTo>
                    <a:pt x="61" y="60"/>
                  </a:lnTo>
                  <a:lnTo>
                    <a:pt x="61" y="80"/>
                  </a:lnTo>
                  <a:lnTo>
                    <a:pt x="57" y="96"/>
                  </a:lnTo>
                  <a:lnTo>
                    <a:pt x="42" y="87"/>
                  </a:lnTo>
                  <a:lnTo>
                    <a:pt x="42" y="67"/>
                  </a:lnTo>
                  <a:lnTo>
                    <a:pt x="42" y="45"/>
                  </a:lnTo>
                  <a:lnTo>
                    <a:pt x="33" y="29"/>
                  </a:lnTo>
                  <a:lnTo>
                    <a:pt x="0" y="11"/>
                  </a:lnTo>
                  <a:lnTo>
                    <a:pt x="4" y="2"/>
                  </a:lnTo>
                  <a:lnTo>
                    <a:pt x="11" y="0"/>
                  </a:lnTo>
                  <a:lnTo>
                    <a:pt x="20" y="2"/>
                  </a:lnTo>
                  <a:lnTo>
                    <a:pt x="28" y="3"/>
                  </a:lnTo>
                  <a:lnTo>
                    <a:pt x="35" y="9"/>
                  </a:lnTo>
                  <a:lnTo>
                    <a:pt x="44" y="12"/>
                  </a:lnTo>
                  <a:lnTo>
                    <a:pt x="50" y="16"/>
                  </a:lnTo>
                  <a:lnTo>
                    <a:pt x="5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774"/>
            <p:cNvSpPr>
              <a:spLocks/>
            </p:cNvSpPr>
            <p:nvPr/>
          </p:nvSpPr>
          <p:spPr bwMode="auto">
            <a:xfrm>
              <a:off x="2433" y="2267"/>
              <a:ext cx="69" cy="190"/>
            </a:xfrm>
            <a:custGeom>
              <a:avLst/>
              <a:gdLst>
                <a:gd name="T0" fmla="*/ 139 w 139"/>
                <a:gd name="T1" fmla="*/ 0 h 381"/>
                <a:gd name="T2" fmla="*/ 135 w 139"/>
                <a:gd name="T3" fmla="*/ 27 h 381"/>
                <a:gd name="T4" fmla="*/ 123 w 139"/>
                <a:gd name="T5" fmla="*/ 53 h 381"/>
                <a:gd name="T6" fmla="*/ 108 w 139"/>
                <a:gd name="T7" fmla="*/ 78 h 381"/>
                <a:gd name="T8" fmla="*/ 97 w 139"/>
                <a:gd name="T9" fmla="*/ 106 h 381"/>
                <a:gd name="T10" fmla="*/ 84 w 139"/>
                <a:gd name="T11" fmla="*/ 128 h 381"/>
                <a:gd name="T12" fmla="*/ 71 w 139"/>
                <a:gd name="T13" fmla="*/ 151 h 381"/>
                <a:gd name="T14" fmla="*/ 62 w 139"/>
                <a:gd name="T15" fmla="*/ 173 h 381"/>
                <a:gd name="T16" fmla="*/ 53 w 139"/>
                <a:gd name="T17" fmla="*/ 197 h 381"/>
                <a:gd name="T18" fmla="*/ 46 w 139"/>
                <a:gd name="T19" fmla="*/ 221 h 381"/>
                <a:gd name="T20" fmla="*/ 39 w 139"/>
                <a:gd name="T21" fmla="*/ 244 h 381"/>
                <a:gd name="T22" fmla="*/ 33 w 139"/>
                <a:gd name="T23" fmla="*/ 268 h 381"/>
                <a:gd name="T24" fmla="*/ 26 w 139"/>
                <a:gd name="T25" fmla="*/ 292 h 381"/>
                <a:gd name="T26" fmla="*/ 20 w 139"/>
                <a:gd name="T27" fmla="*/ 312 h 381"/>
                <a:gd name="T28" fmla="*/ 22 w 139"/>
                <a:gd name="T29" fmla="*/ 332 h 381"/>
                <a:gd name="T30" fmla="*/ 24 w 139"/>
                <a:gd name="T31" fmla="*/ 352 h 381"/>
                <a:gd name="T32" fmla="*/ 24 w 139"/>
                <a:gd name="T33" fmla="*/ 370 h 381"/>
                <a:gd name="T34" fmla="*/ 22 w 139"/>
                <a:gd name="T35" fmla="*/ 376 h 381"/>
                <a:gd name="T36" fmla="*/ 19 w 139"/>
                <a:gd name="T37" fmla="*/ 379 h 381"/>
                <a:gd name="T38" fmla="*/ 13 w 139"/>
                <a:gd name="T39" fmla="*/ 381 h 381"/>
                <a:gd name="T40" fmla="*/ 9 w 139"/>
                <a:gd name="T41" fmla="*/ 381 h 381"/>
                <a:gd name="T42" fmla="*/ 2 w 139"/>
                <a:gd name="T43" fmla="*/ 361 h 381"/>
                <a:gd name="T44" fmla="*/ 0 w 139"/>
                <a:gd name="T45" fmla="*/ 339 h 381"/>
                <a:gd name="T46" fmla="*/ 2 w 139"/>
                <a:gd name="T47" fmla="*/ 314 h 381"/>
                <a:gd name="T48" fmla="*/ 6 w 139"/>
                <a:gd name="T49" fmla="*/ 292 h 381"/>
                <a:gd name="T50" fmla="*/ 17 w 139"/>
                <a:gd name="T51" fmla="*/ 253 h 381"/>
                <a:gd name="T52" fmla="*/ 30 w 139"/>
                <a:gd name="T53" fmla="*/ 215 h 381"/>
                <a:gd name="T54" fmla="*/ 44 w 139"/>
                <a:gd name="T55" fmla="*/ 177 h 381"/>
                <a:gd name="T56" fmla="*/ 61 w 139"/>
                <a:gd name="T57" fmla="*/ 140 h 381"/>
                <a:gd name="T58" fmla="*/ 77 w 139"/>
                <a:gd name="T59" fmla="*/ 104 h 381"/>
                <a:gd name="T60" fmla="*/ 95 w 139"/>
                <a:gd name="T61" fmla="*/ 69 h 381"/>
                <a:gd name="T62" fmla="*/ 113 w 139"/>
                <a:gd name="T63" fmla="*/ 35 h 381"/>
                <a:gd name="T64" fmla="*/ 132 w 139"/>
                <a:gd name="T65" fmla="*/ 0 h 381"/>
                <a:gd name="T66" fmla="*/ 139 w 139"/>
                <a:gd name="T67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381">
                  <a:moveTo>
                    <a:pt x="139" y="0"/>
                  </a:moveTo>
                  <a:lnTo>
                    <a:pt x="135" y="27"/>
                  </a:lnTo>
                  <a:lnTo>
                    <a:pt x="123" y="53"/>
                  </a:lnTo>
                  <a:lnTo>
                    <a:pt x="108" y="78"/>
                  </a:lnTo>
                  <a:lnTo>
                    <a:pt x="97" y="106"/>
                  </a:lnTo>
                  <a:lnTo>
                    <a:pt x="84" y="128"/>
                  </a:lnTo>
                  <a:lnTo>
                    <a:pt x="71" y="151"/>
                  </a:lnTo>
                  <a:lnTo>
                    <a:pt x="62" y="173"/>
                  </a:lnTo>
                  <a:lnTo>
                    <a:pt x="53" y="197"/>
                  </a:lnTo>
                  <a:lnTo>
                    <a:pt x="46" y="221"/>
                  </a:lnTo>
                  <a:lnTo>
                    <a:pt x="39" y="244"/>
                  </a:lnTo>
                  <a:lnTo>
                    <a:pt x="33" y="268"/>
                  </a:lnTo>
                  <a:lnTo>
                    <a:pt x="26" y="292"/>
                  </a:lnTo>
                  <a:lnTo>
                    <a:pt x="20" y="312"/>
                  </a:lnTo>
                  <a:lnTo>
                    <a:pt x="22" y="332"/>
                  </a:lnTo>
                  <a:lnTo>
                    <a:pt x="24" y="352"/>
                  </a:lnTo>
                  <a:lnTo>
                    <a:pt x="24" y="370"/>
                  </a:lnTo>
                  <a:lnTo>
                    <a:pt x="22" y="376"/>
                  </a:lnTo>
                  <a:lnTo>
                    <a:pt x="19" y="379"/>
                  </a:lnTo>
                  <a:lnTo>
                    <a:pt x="13" y="381"/>
                  </a:lnTo>
                  <a:lnTo>
                    <a:pt x="9" y="381"/>
                  </a:lnTo>
                  <a:lnTo>
                    <a:pt x="2" y="361"/>
                  </a:lnTo>
                  <a:lnTo>
                    <a:pt x="0" y="339"/>
                  </a:lnTo>
                  <a:lnTo>
                    <a:pt x="2" y="314"/>
                  </a:lnTo>
                  <a:lnTo>
                    <a:pt x="6" y="292"/>
                  </a:lnTo>
                  <a:lnTo>
                    <a:pt x="17" y="253"/>
                  </a:lnTo>
                  <a:lnTo>
                    <a:pt x="30" y="215"/>
                  </a:lnTo>
                  <a:lnTo>
                    <a:pt x="44" y="177"/>
                  </a:lnTo>
                  <a:lnTo>
                    <a:pt x="61" y="140"/>
                  </a:lnTo>
                  <a:lnTo>
                    <a:pt x="77" y="104"/>
                  </a:lnTo>
                  <a:lnTo>
                    <a:pt x="95" y="69"/>
                  </a:lnTo>
                  <a:lnTo>
                    <a:pt x="113" y="35"/>
                  </a:lnTo>
                  <a:lnTo>
                    <a:pt x="132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775"/>
            <p:cNvSpPr>
              <a:spLocks/>
            </p:cNvSpPr>
            <p:nvPr/>
          </p:nvSpPr>
          <p:spPr bwMode="auto">
            <a:xfrm>
              <a:off x="2662" y="2251"/>
              <a:ext cx="31" cy="72"/>
            </a:xfrm>
            <a:custGeom>
              <a:avLst/>
              <a:gdLst>
                <a:gd name="T0" fmla="*/ 51 w 60"/>
                <a:gd name="T1" fmla="*/ 5 h 142"/>
                <a:gd name="T2" fmla="*/ 56 w 60"/>
                <a:gd name="T3" fmla="*/ 42 h 142"/>
                <a:gd name="T4" fmla="*/ 60 w 60"/>
                <a:gd name="T5" fmla="*/ 80 h 142"/>
                <a:gd name="T6" fmla="*/ 58 w 60"/>
                <a:gd name="T7" fmla="*/ 113 h 142"/>
                <a:gd name="T8" fmla="*/ 36 w 60"/>
                <a:gd name="T9" fmla="*/ 140 h 142"/>
                <a:gd name="T10" fmla="*/ 25 w 60"/>
                <a:gd name="T11" fmla="*/ 142 h 142"/>
                <a:gd name="T12" fmla="*/ 16 w 60"/>
                <a:gd name="T13" fmla="*/ 139 h 142"/>
                <a:gd name="T14" fmla="*/ 7 w 60"/>
                <a:gd name="T15" fmla="*/ 133 h 142"/>
                <a:gd name="T16" fmla="*/ 0 w 60"/>
                <a:gd name="T17" fmla="*/ 131 h 142"/>
                <a:gd name="T18" fmla="*/ 16 w 60"/>
                <a:gd name="T19" fmla="*/ 126 h 142"/>
                <a:gd name="T20" fmla="*/ 31 w 60"/>
                <a:gd name="T21" fmla="*/ 120 h 142"/>
                <a:gd name="T22" fmla="*/ 42 w 60"/>
                <a:gd name="T23" fmla="*/ 113 h 142"/>
                <a:gd name="T24" fmla="*/ 44 w 60"/>
                <a:gd name="T25" fmla="*/ 93 h 142"/>
                <a:gd name="T26" fmla="*/ 45 w 60"/>
                <a:gd name="T27" fmla="*/ 69 h 142"/>
                <a:gd name="T28" fmla="*/ 38 w 60"/>
                <a:gd name="T29" fmla="*/ 44 h 142"/>
                <a:gd name="T30" fmla="*/ 35 w 60"/>
                <a:gd name="T31" fmla="*/ 20 h 142"/>
                <a:gd name="T32" fmla="*/ 45 w 60"/>
                <a:gd name="T33" fmla="*/ 0 h 142"/>
                <a:gd name="T34" fmla="*/ 51 w 60"/>
                <a:gd name="T35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142">
                  <a:moveTo>
                    <a:pt x="51" y="5"/>
                  </a:moveTo>
                  <a:lnTo>
                    <a:pt x="56" y="42"/>
                  </a:lnTo>
                  <a:lnTo>
                    <a:pt x="60" y="80"/>
                  </a:lnTo>
                  <a:lnTo>
                    <a:pt x="58" y="113"/>
                  </a:lnTo>
                  <a:lnTo>
                    <a:pt x="36" y="140"/>
                  </a:lnTo>
                  <a:lnTo>
                    <a:pt x="25" y="142"/>
                  </a:lnTo>
                  <a:lnTo>
                    <a:pt x="16" y="139"/>
                  </a:lnTo>
                  <a:lnTo>
                    <a:pt x="7" y="133"/>
                  </a:lnTo>
                  <a:lnTo>
                    <a:pt x="0" y="131"/>
                  </a:lnTo>
                  <a:lnTo>
                    <a:pt x="16" y="126"/>
                  </a:lnTo>
                  <a:lnTo>
                    <a:pt x="31" y="120"/>
                  </a:lnTo>
                  <a:lnTo>
                    <a:pt x="42" y="113"/>
                  </a:lnTo>
                  <a:lnTo>
                    <a:pt x="44" y="93"/>
                  </a:lnTo>
                  <a:lnTo>
                    <a:pt x="45" y="69"/>
                  </a:lnTo>
                  <a:lnTo>
                    <a:pt x="38" y="44"/>
                  </a:lnTo>
                  <a:lnTo>
                    <a:pt x="35" y="20"/>
                  </a:lnTo>
                  <a:lnTo>
                    <a:pt x="45" y="0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776"/>
            <p:cNvSpPr>
              <a:spLocks/>
            </p:cNvSpPr>
            <p:nvPr/>
          </p:nvSpPr>
          <p:spPr bwMode="auto">
            <a:xfrm>
              <a:off x="2483" y="2279"/>
              <a:ext cx="37" cy="81"/>
            </a:xfrm>
            <a:custGeom>
              <a:avLst/>
              <a:gdLst>
                <a:gd name="T0" fmla="*/ 74 w 74"/>
                <a:gd name="T1" fmla="*/ 3 h 162"/>
                <a:gd name="T2" fmla="*/ 65 w 74"/>
                <a:gd name="T3" fmla="*/ 23 h 162"/>
                <a:gd name="T4" fmla="*/ 58 w 74"/>
                <a:gd name="T5" fmla="*/ 43 h 162"/>
                <a:gd name="T6" fmla="*/ 49 w 74"/>
                <a:gd name="T7" fmla="*/ 63 h 162"/>
                <a:gd name="T8" fmla="*/ 42 w 74"/>
                <a:gd name="T9" fmla="*/ 84 h 162"/>
                <a:gd name="T10" fmla="*/ 32 w 74"/>
                <a:gd name="T11" fmla="*/ 104 h 162"/>
                <a:gd name="T12" fmla="*/ 23 w 74"/>
                <a:gd name="T13" fmla="*/ 124 h 162"/>
                <a:gd name="T14" fmla="*/ 14 w 74"/>
                <a:gd name="T15" fmla="*/ 144 h 162"/>
                <a:gd name="T16" fmla="*/ 3 w 74"/>
                <a:gd name="T17" fmla="*/ 162 h 162"/>
                <a:gd name="T18" fmla="*/ 0 w 74"/>
                <a:gd name="T19" fmla="*/ 153 h 162"/>
                <a:gd name="T20" fmla="*/ 1 w 74"/>
                <a:gd name="T21" fmla="*/ 138 h 162"/>
                <a:gd name="T22" fmla="*/ 5 w 74"/>
                <a:gd name="T23" fmla="*/ 120 h 162"/>
                <a:gd name="T24" fmla="*/ 14 w 74"/>
                <a:gd name="T25" fmla="*/ 98 h 162"/>
                <a:gd name="T26" fmla="*/ 23 w 74"/>
                <a:gd name="T27" fmla="*/ 76 h 162"/>
                <a:gd name="T28" fmla="*/ 34 w 74"/>
                <a:gd name="T29" fmla="*/ 53 h 162"/>
                <a:gd name="T30" fmla="*/ 45 w 74"/>
                <a:gd name="T31" fmla="*/ 31 h 162"/>
                <a:gd name="T32" fmla="*/ 54 w 74"/>
                <a:gd name="T33" fmla="*/ 11 h 162"/>
                <a:gd name="T34" fmla="*/ 58 w 74"/>
                <a:gd name="T35" fmla="*/ 5 h 162"/>
                <a:gd name="T36" fmla="*/ 63 w 74"/>
                <a:gd name="T37" fmla="*/ 1 h 162"/>
                <a:gd name="T38" fmla="*/ 69 w 74"/>
                <a:gd name="T39" fmla="*/ 0 h 162"/>
                <a:gd name="T40" fmla="*/ 74 w 74"/>
                <a:gd name="T41" fmla="*/ 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162">
                  <a:moveTo>
                    <a:pt x="74" y="3"/>
                  </a:moveTo>
                  <a:lnTo>
                    <a:pt x="65" y="23"/>
                  </a:lnTo>
                  <a:lnTo>
                    <a:pt x="58" y="43"/>
                  </a:lnTo>
                  <a:lnTo>
                    <a:pt x="49" y="63"/>
                  </a:lnTo>
                  <a:lnTo>
                    <a:pt x="42" y="84"/>
                  </a:lnTo>
                  <a:lnTo>
                    <a:pt x="32" y="104"/>
                  </a:lnTo>
                  <a:lnTo>
                    <a:pt x="23" y="124"/>
                  </a:lnTo>
                  <a:lnTo>
                    <a:pt x="14" y="144"/>
                  </a:lnTo>
                  <a:lnTo>
                    <a:pt x="3" y="162"/>
                  </a:lnTo>
                  <a:lnTo>
                    <a:pt x="0" y="153"/>
                  </a:lnTo>
                  <a:lnTo>
                    <a:pt x="1" y="138"/>
                  </a:lnTo>
                  <a:lnTo>
                    <a:pt x="5" y="120"/>
                  </a:lnTo>
                  <a:lnTo>
                    <a:pt x="14" y="98"/>
                  </a:lnTo>
                  <a:lnTo>
                    <a:pt x="23" y="76"/>
                  </a:lnTo>
                  <a:lnTo>
                    <a:pt x="34" y="53"/>
                  </a:lnTo>
                  <a:lnTo>
                    <a:pt x="45" y="31"/>
                  </a:lnTo>
                  <a:lnTo>
                    <a:pt x="54" y="11"/>
                  </a:lnTo>
                  <a:lnTo>
                    <a:pt x="58" y="5"/>
                  </a:lnTo>
                  <a:lnTo>
                    <a:pt x="63" y="1"/>
                  </a:lnTo>
                  <a:lnTo>
                    <a:pt x="69" y="0"/>
                  </a:lnTo>
                  <a:lnTo>
                    <a:pt x="7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777"/>
            <p:cNvSpPr>
              <a:spLocks/>
            </p:cNvSpPr>
            <p:nvPr/>
          </p:nvSpPr>
          <p:spPr bwMode="auto">
            <a:xfrm>
              <a:off x="2558" y="2274"/>
              <a:ext cx="50" cy="34"/>
            </a:xfrm>
            <a:custGeom>
              <a:avLst/>
              <a:gdLst>
                <a:gd name="T0" fmla="*/ 71 w 100"/>
                <a:gd name="T1" fmla="*/ 56 h 67"/>
                <a:gd name="T2" fmla="*/ 64 w 100"/>
                <a:gd name="T3" fmla="*/ 63 h 67"/>
                <a:gd name="T4" fmla="*/ 55 w 100"/>
                <a:gd name="T5" fmla="*/ 67 h 67"/>
                <a:gd name="T6" fmla="*/ 46 w 100"/>
                <a:gd name="T7" fmla="*/ 67 h 67"/>
                <a:gd name="T8" fmla="*/ 37 w 100"/>
                <a:gd name="T9" fmla="*/ 65 h 67"/>
                <a:gd name="T10" fmla="*/ 28 w 100"/>
                <a:gd name="T11" fmla="*/ 63 h 67"/>
                <a:gd name="T12" fmla="*/ 18 w 100"/>
                <a:gd name="T13" fmla="*/ 60 h 67"/>
                <a:gd name="T14" fmla="*/ 9 w 100"/>
                <a:gd name="T15" fmla="*/ 56 h 67"/>
                <a:gd name="T16" fmla="*/ 0 w 100"/>
                <a:gd name="T17" fmla="*/ 54 h 67"/>
                <a:gd name="T18" fmla="*/ 0 w 100"/>
                <a:gd name="T19" fmla="*/ 45 h 67"/>
                <a:gd name="T20" fmla="*/ 11 w 100"/>
                <a:gd name="T21" fmla="*/ 41 h 67"/>
                <a:gd name="T22" fmla="*/ 24 w 100"/>
                <a:gd name="T23" fmla="*/ 41 h 67"/>
                <a:gd name="T24" fmla="*/ 37 w 100"/>
                <a:gd name="T25" fmla="*/ 45 h 67"/>
                <a:gd name="T26" fmla="*/ 51 w 100"/>
                <a:gd name="T27" fmla="*/ 49 h 67"/>
                <a:gd name="T28" fmla="*/ 60 w 100"/>
                <a:gd name="T29" fmla="*/ 34 h 67"/>
                <a:gd name="T30" fmla="*/ 71 w 100"/>
                <a:gd name="T31" fmla="*/ 20 h 67"/>
                <a:gd name="T32" fmla="*/ 84 w 100"/>
                <a:gd name="T33" fmla="*/ 7 h 67"/>
                <a:gd name="T34" fmla="*/ 99 w 100"/>
                <a:gd name="T35" fmla="*/ 0 h 67"/>
                <a:gd name="T36" fmla="*/ 100 w 100"/>
                <a:gd name="T37" fmla="*/ 14 h 67"/>
                <a:gd name="T38" fmla="*/ 91 w 100"/>
                <a:gd name="T39" fmla="*/ 27 h 67"/>
                <a:gd name="T40" fmla="*/ 79 w 100"/>
                <a:gd name="T41" fmla="*/ 41 h 67"/>
                <a:gd name="T42" fmla="*/ 71 w 100"/>
                <a:gd name="T43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67">
                  <a:moveTo>
                    <a:pt x="71" y="56"/>
                  </a:moveTo>
                  <a:lnTo>
                    <a:pt x="64" y="63"/>
                  </a:lnTo>
                  <a:lnTo>
                    <a:pt x="55" y="67"/>
                  </a:lnTo>
                  <a:lnTo>
                    <a:pt x="46" y="67"/>
                  </a:lnTo>
                  <a:lnTo>
                    <a:pt x="37" y="65"/>
                  </a:lnTo>
                  <a:lnTo>
                    <a:pt x="28" y="63"/>
                  </a:lnTo>
                  <a:lnTo>
                    <a:pt x="18" y="60"/>
                  </a:lnTo>
                  <a:lnTo>
                    <a:pt x="9" y="56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11" y="41"/>
                  </a:lnTo>
                  <a:lnTo>
                    <a:pt x="24" y="41"/>
                  </a:lnTo>
                  <a:lnTo>
                    <a:pt x="37" y="45"/>
                  </a:lnTo>
                  <a:lnTo>
                    <a:pt x="51" y="49"/>
                  </a:lnTo>
                  <a:lnTo>
                    <a:pt x="60" y="34"/>
                  </a:lnTo>
                  <a:lnTo>
                    <a:pt x="71" y="20"/>
                  </a:lnTo>
                  <a:lnTo>
                    <a:pt x="84" y="7"/>
                  </a:lnTo>
                  <a:lnTo>
                    <a:pt x="99" y="0"/>
                  </a:lnTo>
                  <a:lnTo>
                    <a:pt x="100" y="14"/>
                  </a:lnTo>
                  <a:lnTo>
                    <a:pt x="91" y="27"/>
                  </a:lnTo>
                  <a:lnTo>
                    <a:pt x="79" y="41"/>
                  </a:lnTo>
                  <a:lnTo>
                    <a:pt x="71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778"/>
            <p:cNvSpPr>
              <a:spLocks/>
            </p:cNvSpPr>
            <p:nvPr/>
          </p:nvSpPr>
          <p:spPr bwMode="auto">
            <a:xfrm>
              <a:off x="2601" y="2285"/>
              <a:ext cx="39" cy="27"/>
            </a:xfrm>
            <a:custGeom>
              <a:avLst/>
              <a:gdLst>
                <a:gd name="T0" fmla="*/ 74 w 76"/>
                <a:gd name="T1" fmla="*/ 0 h 53"/>
                <a:gd name="T2" fmla="*/ 74 w 76"/>
                <a:gd name="T3" fmla="*/ 2 h 53"/>
                <a:gd name="T4" fmla="*/ 74 w 76"/>
                <a:gd name="T5" fmla="*/ 2 h 53"/>
                <a:gd name="T6" fmla="*/ 74 w 76"/>
                <a:gd name="T7" fmla="*/ 4 h 53"/>
                <a:gd name="T8" fmla="*/ 76 w 76"/>
                <a:gd name="T9" fmla="*/ 6 h 53"/>
                <a:gd name="T10" fmla="*/ 71 w 76"/>
                <a:gd name="T11" fmla="*/ 13 h 53"/>
                <a:gd name="T12" fmla="*/ 64 w 76"/>
                <a:gd name="T13" fmla="*/ 22 h 53"/>
                <a:gd name="T14" fmla="*/ 58 w 76"/>
                <a:gd name="T15" fmla="*/ 31 h 53"/>
                <a:gd name="T16" fmla="*/ 51 w 76"/>
                <a:gd name="T17" fmla="*/ 39 h 53"/>
                <a:gd name="T18" fmla="*/ 42 w 76"/>
                <a:gd name="T19" fmla="*/ 46 h 53"/>
                <a:gd name="T20" fmla="*/ 33 w 76"/>
                <a:gd name="T21" fmla="*/ 51 h 53"/>
                <a:gd name="T22" fmla="*/ 20 w 76"/>
                <a:gd name="T23" fmla="*/ 53 h 53"/>
                <a:gd name="T24" fmla="*/ 7 w 76"/>
                <a:gd name="T25" fmla="*/ 51 h 53"/>
                <a:gd name="T26" fmla="*/ 5 w 76"/>
                <a:gd name="T27" fmla="*/ 48 h 53"/>
                <a:gd name="T28" fmla="*/ 2 w 76"/>
                <a:gd name="T29" fmla="*/ 42 h 53"/>
                <a:gd name="T30" fmla="*/ 0 w 76"/>
                <a:gd name="T31" fmla="*/ 37 h 53"/>
                <a:gd name="T32" fmla="*/ 3 w 76"/>
                <a:gd name="T33" fmla="*/ 31 h 53"/>
                <a:gd name="T34" fmla="*/ 16 w 76"/>
                <a:gd name="T35" fmla="*/ 33 h 53"/>
                <a:gd name="T36" fmla="*/ 27 w 76"/>
                <a:gd name="T37" fmla="*/ 31 h 53"/>
                <a:gd name="T38" fmla="*/ 34 w 76"/>
                <a:gd name="T39" fmla="*/ 28 h 53"/>
                <a:gd name="T40" fmla="*/ 42 w 76"/>
                <a:gd name="T41" fmla="*/ 20 h 53"/>
                <a:gd name="T42" fmla="*/ 49 w 76"/>
                <a:gd name="T43" fmla="*/ 13 h 53"/>
                <a:gd name="T44" fmla="*/ 56 w 76"/>
                <a:gd name="T45" fmla="*/ 8 h 53"/>
                <a:gd name="T46" fmla="*/ 65 w 76"/>
                <a:gd name="T47" fmla="*/ 2 h 53"/>
                <a:gd name="T48" fmla="*/ 74 w 76"/>
                <a:gd name="T4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53">
                  <a:moveTo>
                    <a:pt x="74" y="0"/>
                  </a:moveTo>
                  <a:lnTo>
                    <a:pt x="74" y="2"/>
                  </a:lnTo>
                  <a:lnTo>
                    <a:pt x="74" y="2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1" y="13"/>
                  </a:lnTo>
                  <a:lnTo>
                    <a:pt x="64" y="22"/>
                  </a:lnTo>
                  <a:lnTo>
                    <a:pt x="58" y="31"/>
                  </a:lnTo>
                  <a:lnTo>
                    <a:pt x="51" y="39"/>
                  </a:lnTo>
                  <a:lnTo>
                    <a:pt x="42" y="46"/>
                  </a:lnTo>
                  <a:lnTo>
                    <a:pt x="33" y="51"/>
                  </a:lnTo>
                  <a:lnTo>
                    <a:pt x="20" y="53"/>
                  </a:lnTo>
                  <a:lnTo>
                    <a:pt x="7" y="51"/>
                  </a:lnTo>
                  <a:lnTo>
                    <a:pt x="5" y="48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3" y="31"/>
                  </a:lnTo>
                  <a:lnTo>
                    <a:pt x="16" y="33"/>
                  </a:lnTo>
                  <a:lnTo>
                    <a:pt x="27" y="31"/>
                  </a:lnTo>
                  <a:lnTo>
                    <a:pt x="34" y="28"/>
                  </a:lnTo>
                  <a:lnTo>
                    <a:pt x="42" y="20"/>
                  </a:lnTo>
                  <a:lnTo>
                    <a:pt x="49" y="13"/>
                  </a:lnTo>
                  <a:lnTo>
                    <a:pt x="56" y="8"/>
                  </a:lnTo>
                  <a:lnTo>
                    <a:pt x="65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779"/>
            <p:cNvSpPr>
              <a:spLocks/>
            </p:cNvSpPr>
            <p:nvPr/>
          </p:nvSpPr>
          <p:spPr bwMode="auto">
            <a:xfrm>
              <a:off x="2631" y="2306"/>
              <a:ext cx="23" cy="8"/>
            </a:xfrm>
            <a:custGeom>
              <a:avLst/>
              <a:gdLst>
                <a:gd name="T0" fmla="*/ 47 w 47"/>
                <a:gd name="T1" fmla="*/ 8 h 17"/>
                <a:gd name="T2" fmla="*/ 47 w 47"/>
                <a:gd name="T3" fmla="*/ 15 h 17"/>
                <a:gd name="T4" fmla="*/ 0 w 47"/>
                <a:gd name="T5" fmla="*/ 17 h 17"/>
                <a:gd name="T6" fmla="*/ 0 w 47"/>
                <a:gd name="T7" fmla="*/ 2 h 17"/>
                <a:gd name="T8" fmla="*/ 13 w 47"/>
                <a:gd name="T9" fmla="*/ 2 h 17"/>
                <a:gd name="T10" fmla="*/ 26 w 47"/>
                <a:gd name="T11" fmla="*/ 0 h 17"/>
                <a:gd name="T12" fmla="*/ 37 w 47"/>
                <a:gd name="T13" fmla="*/ 2 h 17"/>
                <a:gd name="T14" fmla="*/ 47 w 47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7">
                  <a:moveTo>
                    <a:pt x="47" y="8"/>
                  </a:moveTo>
                  <a:lnTo>
                    <a:pt x="47" y="15"/>
                  </a:lnTo>
                  <a:lnTo>
                    <a:pt x="0" y="17"/>
                  </a:lnTo>
                  <a:lnTo>
                    <a:pt x="0" y="2"/>
                  </a:lnTo>
                  <a:lnTo>
                    <a:pt x="13" y="2"/>
                  </a:lnTo>
                  <a:lnTo>
                    <a:pt x="26" y="0"/>
                  </a:lnTo>
                  <a:lnTo>
                    <a:pt x="37" y="2"/>
                  </a:lnTo>
                  <a:lnTo>
                    <a:pt x="4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780"/>
            <p:cNvSpPr>
              <a:spLocks/>
            </p:cNvSpPr>
            <p:nvPr/>
          </p:nvSpPr>
          <p:spPr bwMode="auto">
            <a:xfrm>
              <a:off x="2478" y="2334"/>
              <a:ext cx="228" cy="94"/>
            </a:xfrm>
            <a:custGeom>
              <a:avLst/>
              <a:gdLst>
                <a:gd name="T0" fmla="*/ 421 w 455"/>
                <a:gd name="T1" fmla="*/ 24 h 190"/>
                <a:gd name="T2" fmla="*/ 415 w 455"/>
                <a:gd name="T3" fmla="*/ 27 h 190"/>
                <a:gd name="T4" fmla="*/ 417 w 455"/>
                <a:gd name="T5" fmla="*/ 64 h 190"/>
                <a:gd name="T6" fmla="*/ 426 w 455"/>
                <a:gd name="T7" fmla="*/ 131 h 190"/>
                <a:gd name="T8" fmla="*/ 430 w 455"/>
                <a:gd name="T9" fmla="*/ 168 h 190"/>
                <a:gd name="T10" fmla="*/ 450 w 455"/>
                <a:gd name="T11" fmla="*/ 181 h 190"/>
                <a:gd name="T12" fmla="*/ 450 w 455"/>
                <a:gd name="T13" fmla="*/ 190 h 190"/>
                <a:gd name="T14" fmla="*/ 432 w 455"/>
                <a:gd name="T15" fmla="*/ 188 h 190"/>
                <a:gd name="T16" fmla="*/ 413 w 455"/>
                <a:gd name="T17" fmla="*/ 181 h 190"/>
                <a:gd name="T18" fmla="*/ 397 w 455"/>
                <a:gd name="T19" fmla="*/ 173 h 190"/>
                <a:gd name="T20" fmla="*/ 379 w 455"/>
                <a:gd name="T21" fmla="*/ 171 h 190"/>
                <a:gd name="T22" fmla="*/ 361 w 455"/>
                <a:gd name="T23" fmla="*/ 166 h 190"/>
                <a:gd name="T24" fmla="*/ 341 w 455"/>
                <a:gd name="T25" fmla="*/ 162 h 190"/>
                <a:gd name="T26" fmla="*/ 302 w 455"/>
                <a:gd name="T27" fmla="*/ 157 h 190"/>
                <a:gd name="T28" fmla="*/ 260 w 455"/>
                <a:gd name="T29" fmla="*/ 153 h 190"/>
                <a:gd name="T30" fmla="*/ 220 w 455"/>
                <a:gd name="T31" fmla="*/ 153 h 190"/>
                <a:gd name="T32" fmla="*/ 180 w 455"/>
                <a:gd name="T33" fmla="*/ 160 h 190"/>
                <a:gd name="T34" fmla="*/ 136 w 455"/>
                <a:gd name="T35" fmla="*/ 162 h 190"/>
                <a:gd name="T36" fmla="*/ 91 w 455"/>
                <a:gd name="T37" fmla="*/ 171 h 190"/>
                <a:gd name="T38" fmla="*/ 43 w 455"/>
                <a:gd name="T39" fmla="*/ 182 h 190"/>
                <a:gd name="T40" fmla="*/ 0 w 455"/>
                <a:gd name="T41" fmla="*/ 188 h 190"/>
                <a:gd name="T42" fmla="*/ 23 w 455"/>
                <a:gd name="T43" fmla="*/ 168 h 190"/>
                <a:gd name="T44" fmla="*/ 52 w 455"/>
                <a:gd name="T45" fmla="*/ 157 h 190"/>
                <a:gd name="T46" fmla="*/ 93 w 455"/>
                <a:gd name="T47" fmla="*/ 148 h 190"/>
                <a:gd name="T48" fmla="*/ 129 w 455"/>
                <a:gd name="T49" fmla="*/ 144 h 190"/>
                <a:gd name="T50" fmla="*/ 164 w 455"/>
                <a:gd name="T51" fmla="*/ 140 h 190"/>
                <a:gd name="T52" fmla="*/ 198 w 455"/>
                <a:gd name="T53" fmla="*/ 139 h 190"/>
                <a:gd name="T54" fmla="*/ 248 w 455"/>
                <a:gd name="T55" fmla="*/ 137 h 190"/>
                <a:gd name="T56" fmla="*/ 299 w 455"/>
                <a:gd name="T57" fmla="*/ 139 h 190"/>
                <a:gd name="T58" fmla="*/ 351 w 455"/>
                <a:gd name="T59" fmla="*/ 146 h 190"/>
                <a:gd name="T60" fmla="*/ 403 w 455"/>
                <a:gd name="T61" fmla="*/ 155 h 190"/>
                <a:gd name="T62" fmla="*/ 403 w 455"/>
                <a:gd name="T63" fmla="*/ 82 h 190"/>
                <a:gd name="T64" fmla="*/ 390 w 455"/>
                <a:gd name="T65" fmla="*/ 9 h 190"/>
                <a:gd name="T66" fmla="*/ 412 w 455"/>
                <a:gd name="T67" fmla="*/ 2 h 190"/>
                <a:gd name="T68" fmla="*/ 423 w 455"/>
                <a:gd name="T69" fmla="*/ 2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5" h="190">
                  <a:moveTo>
                    <a:pt x="423" y="24"/>
                  </a:moveTo>
                  <a:lnTo>
                    <a:pt x="421" y="24"/>
                  </a:lnTo>
                  <a:lnTo>
                    <a:pt x="419" y="26"/>
                  </a:lnTo>
                  <a:lnTo>
                    <a:pt x="415" y="27"/>
                  </a:lnTo>
                  <a:lnTo>
                    <a:pt x="413" y="29"/>
                  </a:lnTo>
                  <a:lnTo>
                    <a:pt x="417" y="64"/>
                  </a:lnTo>
                  <a:lnTo>
                    <a:pt x="423" y="97"/>
                  </a:lnTo>
                  <a:lnTo>
                    <a:pt x="426" y="131"/>
                  </a:lnTo>
                  <a:lnTo>
                    <a:pt x="421" y="164"/>
                  </a:lnTo>
                  <a:lnTo>
                    <a:pt x="430" y="168"/>
                  </a:lnTo>
                  <a:lnTo>
                    <a:pt x="441" y="173"/>
                  </a:lnTo>
                  <a:lnTo>
                    <a:pt x="450" y="181"/>
                  </a:lnTo>
                  <a:lnTo>
                    <a:pt x="455" y="188"/>
                  </a:lnTo>
                  <a:lnTo>
                    <a:pt x="450" y="190"/>
                  </a:lnTo>
                  <a:lnTo>
                    <a:pt x="441" y="190"/>
                  </a:lnTo>
                  <a:lnTo>
                    <a:pt x="432" y="188"/>
                  </a:lnTo>
                  <a:lnTo>
                    <a:pt x="423" y="184"/>
                  </a:lnTo>
                  <a:lnTo>
                    <a:pt x="413" y="181"/>
                  </a:lnTo>
                  <a:lnTo>
                    <a:pt x="404" y="177"/>
                  </a:lnTo>
                  <a:lnTo>
                    <a:pt x="397" y="173"/>
                  </a:lnTo>
                  <a:lnTo>
                    <a:pt x="390" y="171"/>
                  </a:lnTo>
                  <a:lnTo>
                    <a:pt x="379" y="171"/>
                  </a:lnTo>
                  <a:lnTo>
                    <a:pt x="372" y="168"/>
                  </a:lnTo>
                  <a:lnTo>
                    <a:pt x="361" y="166"/>
                  </a:lnTo>
                  <a:lnTo>
                    <a:pt x="351" y="164"/>
                  </a:lnTo>
                  <a:lnTo>
                    <a:pt x="341" y="162"/>
                  </a:lnTo>
                  <a:lnTo>
                    <a:pt x="320" y="160"/>
                  </a:lnTo>
                  <a:lnTo>
                    <a:pt x="302" y="157"/>
                  </a:lnTo>
                  <a:lnTo>
                    <a:pt x="280" y="155"/>
                  </a:lnTo>
                  <a:lnTo>
                    <a:pt x="260" y="153"/>
                  </a:lnTo>
                  <a:lnTo>
                    <a:pt x="240" y="151"/>
                  </a:lnTo>
                  <a:lnTo>
                    <a:pt x="220" y="153"/>
                  </a:lnTo>
                  <a:lnTo>
                    <a:pt x="200" y="155"/>
                  </a:lnTo>
                  <a:lnTo>
                    <a:pt x="180" y="160"/>
                  </a:lnTo>
                  <a:lnTo>
                    <a:pt x="158" y="159"/>
                  </a:lnTo>
                  <a:lnTo>
                    <a:pt x="136" y="162"/>
                  </a:lnTo>
                  <a:lnTo>
                    <a:pt x="113" y="166"/>
                  </a:lnTo>
                  <a:lnTo>
                    <a:pt x="91" y="171"/>
                  </a:lnTo>
                  <a:lnTo>
                    <a:pt x="67" y="177"/>
                  </a:lnTo>
                  <a:lnTo>
                    <a:pt x="43" y="182"/>
                  </a:lnTo>
                  <a:lnTo>
                    <a:pt x="21" y="186"/>
                  </a:lnTo>
                  <a:lnTo>
                    <a:pt x="0" y="188"/>
                  </a:lnTo>
                  <a:lnTo>
                    <a:pt x="10" y="177"/>
                  </a:lnTo>
                  <a:lnTo>
                    <a:pt x="23" y="168"/>
                  </a:lnTo>
                  <a:lnTo>
                    <a:pt x="38" y="162"/>
                  </a:lnTo>
                  <a:lnTo>
                    <a:pt x="52" y="157"/>
                  </a:lnTo>
                  <a:lnTo>
                    <a:pt x="74" y="151"/>
                  </a:lnTo>
                  <a:lnTo>
                    <a:pt x="93" y="148"/>
                  </a:lnTo>
                  <a:lnTo>
                    <a:pt x="113" y="146"/>
                  </a:lnTo>
                  <a:lnTo>
                    <a:pt x="129" y="144"/>
                  </a:lnTo>
                  <a:lnTo>
                    <a:pt x="147" y="142"/>
                  </a:lnTo>
                  <a:lnTo>
                    <a:pt x="164" y="140"/>
                  </a:lnTo>
                  <a:lnTo>
                    <a:pt x="180" y="140"/>
                  </a:lnTo>
                  <a:lnTo>
                    <a:pt x="198" y="139"/>
                  </a:lnTo>
                  <a:lnTo>
                    <a:pt x="222" y="137"/>
                  </a:lnTo>
                  <a:lnTo>
                    <a:pt x="248" y="137"/>
                  </a:lnTo>
                  <a:lnTo>
                    <a:pt x="273" y="139"/>
                  </a:lnTo>
                  <a:lnTo>
                    <a:pt x="299" y="139"/>
                  </a:lnTo>
                  <a:lnTo>
                    <a:pt x="326" y="142"/>
                  </a:lnTo>
                  <a:lnTo>
                    <a:pt x="351" y="146"/>
                  </a:lnTo>
                  <a:lnTo>
                    <a:pt x="377" y="150"/>
                  </a:lnTo>
                  <a:lnTo>
                    <a:pt x="403" y="155"/>
                  </a:lnTo>
                  <a:lnTo>
                    <a:pt x="403" y="120"/>
                  </a:lnTo>
                  <a:lnTo>
                    <a:pt x="403" y="82"/>
                  </a:lnTo>
                  <a:lnTo>
                    <a:pt x="399" y="44"/>
                  </a:lnTo>
                  <a:lnTo>
                    <a:pt x="390" y="9"/>
                  </a:lnTo>
                  <a:lnTo>
                    <a:pt x="399" y="0"/>
                  </a:lnTo>
                  <a:lnTo>
                    <a:pt x="412" y="2"/>
                  </a:lnTo>
                  <a:lnTo>
                    <a:pt x="421" y="11"/>
                  </a:lnTo>
                  <a:lnTo>
                    <a:pt x="4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781"/>
            <p:cNvSpPr>
              <a:spLocks/>
            </p:cNvSpPr>
            <p:nvPr/>
          </p:nvSpPr>
          <p:spPr bwMode="auto">
            <a:xfrm>
              <a:off x="2699" y="2338"/>
              <a:ext cx="17" cy="77"/>
            </a:xfrm>
            <a:custGeom>
              <a:avLst/>
              <a:gdLst>
                <a:gd name="T0" fmla="*/ 14 w 34"/>
                <a:gd name="T1" fmla="*/ 18 h 153"/>
                <a:gd name="T2" fmla="*/ 16 w 34"/>
                <a:gd name="T3" fmla="*/ 53 h 153"/>
                <a:gd name="T4" fmla="*/ 20 w 34"/>
                <a:gd name="T5" fmla="*/ 84 h 153"/>
                <a:gd name="T6" fmla="*/ 25 w 34"/>
                <a:gd name="T7" fmla="*/ 117 h 153"/>
                <a:gd name="T8" fmla="*/ 34 w 34"/>
                <a:gd name="T9" fmla="*/ 146 h 153"/>
                <a:gd name="T10" fmla="*/ 31 w 34"/>
                <a:gd name="T11" fmla="*/ 150 h 153"/>
                <a:gd name="T12" fmla="*/ 27 w 34"/>
                <a:gd name="T13" fmla="*/ 151 h 153"/>
                <a:gd name="T14" fmla="*/ 24 w 34"/>
                <a:gd name="T15" fmla="*/ 153 h 153"/>
                <a:gd name="T16" fmla="*/ 18 w 34"/>
                <a:gd name="T17" fmla="*/ 153 h 153"/>
                <a:gd name="T18" fmla="*/ 9 w 34"/>
                <a:gd name="T19" fmla="*/ 117 h 153"/>
                <a:gd name="T20" fmla="*/ 2 w 34"/>
                <a:gd name="T21" fmla="*/ 75 h 153"/>
                <a:gd name="T22" fmla="*/ 0 w 34"/>
                <a:gd name="T23" fmla="*/ 35 h 153"/>
                <a:gd name="T24" fmla="*/ 2 w 34"/>
                <a:gd name="T25" fmla="*/ 0 h 153"/>
                <a:gd name="T26" fmla="*/ 9 w 34"/>
                <a:gd name="T27" fmla="*/ 0 h 153"/>
                <a:gd name="T28" fmla="*/ 11 w 34"/>
                <a:gd name="T29" fmla="*/ 6 h 153"/>
                <a:gd name="T30" fmla="*/ 13 w 34"/>
                <a:gd name="T31" fmla="*/ 13 h 153"/>
                <a:gd name="T32" fmla="*/ 14 w 34"/>
                <a:gd name="T33" fmla="*/ 1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153">
                  <a:moveTo>
                    <a:pt x="14" y="18"/>
                  </a:moveTo>
                  <a:lnTo>
                    <a:pt x="16" y="53"/>
                  </a:lnTo>
                  <a:lnTo>
                    <a:pt x="20" y="84"/>
                  </a:lnTo>
                  <a:lnTo>
                    <a:pt x="25" y="117"/>
                  </a:lnTo>
                  <a:lnTo>
                    <a:pt x="34" y="146"/>
                  </a:lnTo>
                  <a:lnTo>
                    <a:pt x="31" y="150"/>
                  </a:lnTo>
                  <a:lnTo>
                    <a:pt x="27" y="151"/>
                  </a:lnTo>
                  <a:lnTo>
                    <a:pt x="24" y="153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2" y="75"/>
                  </a:lnTo>
                  <a:lnTo>
                    <a:pt x="0" y="35"/>
                  </a:lnTo>
                  <a:lnTo>
                    <a:pt x="2" y="0"/>
                  </a:lnTo>
                  <a:lnTo>
                    <a:pt x="9" y="0"/>
                  </a:lnTo>
                  <a:lnTo>
                    <a:pt x="11" y="6"/>
                  </a:lnTo>
                  <a:lnTo>
                    <a:pt x="13" y="13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782"/>
            <p:cNvSpPr>
              <a:spLocks/>
            </p:cNvSpPr>
            <p:nvPr/>
          </p:nvSpPr>
          <p:spPr bwMode="auto">
            <a:xfrm>
              <a:off x="2472" y="2372"/>
              <a:ext cx="10" cy="16"/>
            </a:xfrm>
            <a:custGeom>
              <a:avLst/>
              <a:gdLst>
                <a:gd name="T0" fmla="*/ 13 w 20"/>
                <a:gd name="T1" fmla="*/ 31 h 32"/>
                <a:gd name="T2" fmla="*/ 11 w 20"/>
                <a:gd name="T3" fmla="*/ 32 h 32"/>
                <a:gd name="T4" fmla="*/ 9 w 20"/>
                <a:gd name="T5" fmla="*/ 32 h 32"/>
                <a:gd name="T6" fmla="*/ 5 w 20"/>
                <a:gd name="T7" fmla="*/ 32 h 32"/>
                <a:gd name="T8" fmla="*/ 3 w 20"/>
                <a:gd name="T9" fmla="*/ 32 h 32"/>
                <a:gd name="T10" fmla="*/ 0 w 20"/>
                <a:gd name="T11" fmla="*/ 25 h 32"/>
                <a:gd name="T12" fmla="*/ 0 w 20"/>
                <a:gd name="T13" fmla="*/ 16 h 32"/>
                <a:gd name="T14" fmla="*/ 3 w 20"/>
                <a:gd name="T15" fmla="*/ 7 h 32"/>
                <a:gd name="T16" fmla="*/ 11 w 20"/>
                <a:gd name="T17" fmla="*/ 0 h 32"/>
                <a:gd name="T18" fmla="*/ 20 w 20"/>
                <a:gd name="T19" fmla="*/ 5 h 32"/>
                <a:gd name="T20" fmla="*/ 20 w 20"/>
                <a:gd name="T21" fmla="*/ 12 h 32"/>
                <a:gd name="T22" fmla="*/ 14 w 20"/>
                <a:gd name="T23" fmla="*/ 21 h 32"/>
                <a:gd name="T24" fmla="*/ 13 w 20"/>
                <a:gd name="T2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2">
                  <a:moveTo>
                    <a:pt x="13" y="31"/>
                  </a:move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3" y="7"/>
                  </a:lnTo>
                  <a:lnTo>
                    <a:pt x="11" y="0"/>
                  </a:lnTo>
                  <a:lnTo>
                    <a:pt x="20" y="5"/>
                  </a:lnTo>
                  <a:lnTo>
                    <a:pt x="20" y="12"/>
                  </a:lnTo>
                  <a:lnTo>
                    <a:pt x="14" y="21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783"/>
            <p:cNvSpPr>
              <a:spLocks/>
            </p:cNvSpPr>
            <p:nvPr/>
          </p:nvSpPr>
          <p:spPr bwMode="auto">
            <a:xfrm>
              <a:off x="2404" y="2376"/>
              <a:ext cx="10" cy="54"/>
            </a:xfrm>
            <a:custGeom>
              <a:avLst/>
              <a:gdLst>
                <a:gd name="T0" fmla="*/ 20 w 20"/>
                <a:gd name="T1" fmla="*/ 9 h 107"/>
                <a:gd name="T2" fmla="*/ 16 w 20"/>
                <a:gd name="T3" fmla="*/ 33 h 107"/>
                <a:gd name="T4" fmla="*/ 18 w 20"/>
                <a:gd name="T5" fmla="*/ 56 h 107"/>
                <a:gd name="T6" fmla="*/ 20 w 20"/>
                <a:gd name="T7" fmla="*/ 82 h 107"/>
                <a:gd name="T8" fmla="*/ 18 w 20"/>
                <a:gd name="T9" fmla="*/ 105 h 107"/>
                <a:gd name="T10" fmla="*/ 4 w 20"/>
                <a:gd name="T11" fmla="*/ 107 h 107"/>
                <a:gd name="T12" fmla="*/ 4 w 20"/>
                <a:gd name="T13" fmla="*/ 80 h 107"/>
                <a:gd name="T14" fmla="*/ 0 w 20"/>
                <a:gd name="T15" fmla="*/ 51 h 107"/>
                <a:gd name="T16" fmla="*/ 2 w 20"/>
                <a:gd name="T17" fmla="*/ 23 h 107"/>
                <a:gd name="T18" fmla="*/ 13 w 20"/>
                <a:gd name="T19" fmla="*/ 0 h 107"/>
                <a:gd name="T20" fmla="*/ 20 w 20"/>
                <a:gd name="T21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07">
                  <a:moveTo>
                    <a:pt x="20" y="9"/>
                  </a:moveTo>
                  <a:lnTo>
                    <a:pt x="16" y="33"/>
                  </a:lnTo>
                  <a:lnTo>
                    <a:pt x="18" y="56"/>
                  </a:lnTo>
                  <a:lnTo>
                    <a:pt x="20" y="82"/>
                  </a:lnTo>
                  <a:lnTo>
                    <a:pt x="18" y="105"/>
                  </a:lnTo>
                  <a:lnTo>
                    <a:pt x="4" y="107"/>
                  </a:lnTo>
                  <a:lnTo>
                    <a:pt x="4" y="80"/>
                  </a:lnTo>
                  <a:lnTo>
                    <a:pt x="0" y="51"/>
                  </a:lnTo>
                  <a:lnTo>
                    <a:pt x="2" y="23"/>
                  </a:lnTo>
                  <a:lnTo>
                    <a:pt x="13" y="0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784"/>
            <p:cNvSpPr>
              <a:spLocks/>
            </p:cNvSpPr>
            <p:nvPr/>
          </p:nvSpPr>
          <p:spPr bwMode="auto">
            <a:xfrm>
              <a:off x="2458" y="2400"/>
              <a:ext cx="16" cy="56"/>
            </a:xfrm>
            <a:custGeom>
              <a:avLst/>
              <a:gdLst>
                <a:gd name="T0" fmla="*/ 31 w 31"/>
                <a:gd name="T1" fmla="*/ 0 h 111"/>
                <a:gd name="T2" fmla="*/ 30 w 31"/>
                <a:gd name="T3" fmla="*/ 29 h 111"/>
                <a:gd name="T4" fmla="*/ 24 w 31"/>
                <a:gd name="T5" fmla="*/ 57 h 111"/>
                <a:gd name="T6" fmla="*/ 20 w 31"/>
                <a:gd name="T7" fmla="*/ 84 h 111"/>
                <a:gd name="T8" fmla="*/ 20 w 31"/>
                <a:gd name="T9" fmla="*/ 110 h 111"/>
                <a:gd name="T10" fmla="*/ 0 w 31"/>
                <a:gd name="T11" fmla="*/ 111 h 111"/>
                <a:gd name="T12" fmla="*/ 0 w 31"/>
                <a:gd name="T13" fmla="*/ 80 h 111"/>
                <a:gd name="T14" fmla="*/ 6 w 31"/>
                <a:gd name="T15" fmla="*/ 53 h 111"/>
                <a:gd name="T16" fmla="*/ 11 w 31"/>
                <a:gd name="T17" fmla="*/ 26 h 111"/>
                <a:gd name="T18" fmla="*/ 20 w 31"/>
                <a:gd name="T19" fmla="*/ 0 h 111"/>
                <a:gd name="T20" fmla="*/ 31 w 31"/>
                <a:gd name="T2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11">
                  <a:moveTo>
                    <a:pt x="31" y="0"/>
                  </a:moveTo>
                  <a:lnTo>
                    <a:pt x="30" y="29"/>
                  </a:lnTo>
                  <a:lnTo>
                    <a:pt x="24" y="57"/>
                  </a:lnTo>
                  <a:lnTo>
                    <a:pt x="20" y="84"/>
                  </a:lnTo>
                  <a:lnTo>
                    <a:pt x="20" y="110"/>
                  </a:lnTo>
                  <a:lnTo>
                    <a:pt x="0" y="111"/>
                  </a:lnTo>
                  <a:lnTo>
                    <a:pt x="0" y="80"/>
                  </a:lnTo>
                  <a:lnTo>
                    <a:pt x="6" y="53"/>
                  </a:lnTo>
                  <a:lnTo>
                    <a:pt x="11" y="26"/>
                  </a:lnTo>
                  <a:lnTo>
                    <a:pt x="20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785"/>
            <p:cNvSpPr>
              <a:spLocks/>
            </p:cNvSpPr>
            <p:nvPr/>
          </p:nvSpPr>
          <p:spPr bwMode="auto">
            <a:xfrm>
              <a:off x="2534" y="2423"/>
              <a:ext cx="55" cy="28"/>
            </a:xfrm>
            <a:custGeom>
              <a:avLst/>
              <a:gdLst>
                <a:gd name="T0" fmla="*/ 109 w 109"/>
                <a:gd name="T1" fmla="*/ 42 h 56"/>
                <a:gd name="T2" fmla="*/ 109 w 109"/>
                <a:gd name="T3" fmla="*/ 47 h 56"/>
                <a:gd name="T4" fmla="*/ 109 w 109"/>
                <a:gd name="T5" fmla="*/ 51 h 56"/>
                <a:gd name="T6" fmla="*/ 106 w 109"/>
                <a:gd name="T7" fmla="*/ 54 h 56"/>
                <a:gd name="T8" fmla="*/ 102 w 109"/>
                <a:gd name="T9" fmla="*/ 56 h 56"/>
                <a:gd name="T10" fmla="*/ 93 w 109"/>
                <a:gd name="T11" fmla="*/ 51 h 56"/>
                <a:gd name="T12" fmla="*/ 85 w 109"/>
                <a:gd name="T13" fmla="*/ 43 h 56"/>
                <a:gd name="T14" fmla="*/ 76 w 109"/>
                <a:gd name="T15" fmla="*/ 36 h 56"/>
                <a:gd name="T16" fmla="*/ 67 w 109"/>
                <a:gd name="T17" fmla="*/ 31 h 56"/>
                <a:gd name="T18" fmla="*/ 56 w 109"/>
                <a:gd name="T19" fmla="*/ 27 h 56"/>
                <a:gd name="T20" fmla="*/ 47 w 109"/>
                <a:gd name="T21" fmla="*/ 22 h 56"/>
                <a:gd name="T22" fmla="*/ 36 w 109"/>
                <a:gd name="T23" fmla="*/ 20 h 56"/>
                <a:gd name="T24" fmla="*/ 23 w 109"/>
                <a:gd name="T25" fmla="*/ 20 h 56"/>
                <a:gd name="T26" fmla="*/ 22 w 109"/>
                <a:gd name="T27" fmla="*/ 29 h 56"/>
                <a:gd name="T28" fmla="*/ 20 w 109"/>
                <a:gd name="T29" fmla="*/ 40 h 56"/>
                <a:gd name="T30" fmla="*/ 16 w 109"/>
                <a:gd name="T31" fmla="*/ 45 h 56"/>
                <a:gd name="T32" fmla="*/ 7 w 109"/>
                <a:gd name="T33" fmla="*/ 49 h 56"/>
                <a:gd name="T34" fmla="*/ 2 w 109"/>
                <a:gd name="T35" fmla="*/ 42 h 56"/>
                <a:gd name="T36" fmla="*/ 0 w 109"/>
                <a:gd name="T37" fmla="*/ 31 h 56"/>
                <a:gd name="T38" fmla="*/ 0 w 109"/>
                <a:gd name="T39" fmla="*/ 20 h 56"/>
                <a:gd name="T40" fmla="*/ 2 w 109"/>
                <a:gd name="T41" fmla="*/ 9 h 56"/>
                <a:gd name="T42" fmla="*/ 9 w 109"/>
                <a:gd name="T43" fmla="*/ 3 h 56"/>
                <a:gd name="T44" fmla="*/ 14 w 109"/>
                <a:gd name="T45" fmla="*/ 0 h 56"/>
                <a:gd name="T46" fmla="*/ 23 w 109"/>
                <a:gd name="T47" fmla="*/ 0 h 56"/>
                <a:gd name="T48" fmla="*/ 31 w 109"/>
                <a:gd name="T49" fmla="*/ 2 h 56"/>
                <a:gd name="T50" fmla="*/ 38 w 109"/>
                <a:gd name="T51" fmla="*/ 3 h 56"/>
                <a:gd name="T52" fmla="*/ 47 w 109"/>
                <a:gd name="T53" fmla="*/ 5 h 56"/>
                <a:gd name="T54" fmla="*/ 54 w 109"/>
                <a:gd name="T55" fmla="*/ 7 h 56"/>
                <a:gd name="T56" fmla="*/ 64 w 109"/>
                <a:gd name="T57" fmla="*/ 7 h 56"/>
                <a:gd name="T58" fmla="*/ 76 w 109"/>
                <a:gd name="T59" fmla="*/ 12 h 56"/>
                <a:gd name="T60" fmla="*/ 89 w 109"/>
                <a:gd name="T61" fmla="*/ 20 h 56"/>
                <a:gd name="T62" fmla="*/ 100 w 109"/>
                <a:gd name="T63" fmla="*/ 31 h 56"/>
                <a:gd name="T64" fmla="*/ 109 w 109"/>
                <a:gd name="T6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56">
                  <a:moveTo>
                    <a:pt x="109" y="42"/>
                  </a:moveTo>
                  <a:lnTo>
                    <a:pt x="109" y="47"/>
                  </a:lnTo>
                  <a:lnTo>
                    <a:pt x="109" y="51"/>
                  </a:lnTo>
                  <a:lnTo>
                    <a:pt x="106" y="54"/>
                  </a:lnTo>
                  <a:lnTo>
                    <a:pt x="102" y="56"/>
                  </a:lnTo>
                  <a:lnTo>
                    <a:pt x="93" y="51"/>
                  </a:lnTo>
                  <a:lnTo>
                    <a:pt x="85" y="43"/>
                  </a:lnTo>
                  <a:lnTo>
                    <a:pt x="76" y="36"/>
                  </a:lnTo>
                  <a:lnTo>
                    <a:pt x="67" y="31"/>
                  </a:lnTo>
                  <a:lnTo>
                    <a:pt x="56" y="27"/>
                  </a:lnTo>
                  <a:lnTo>
                    <a:pt x="47" y="22"/>
                  </a:lnTo>
                  <a:lnTo>
                    <a:pt x="36" y="20"/>
                  </a:lnTo>
                  <a:lnTo>
                    <a:pt x="23" y="20"/>
                  </a:lnTo>
                  <a:lnTo>
                    <a:pt x="22" y="29"/>
                  </a:lnTo>
                  <a:lnTo>
                    <a:pt x="20" y="40"/>
                  </a:lnTo>
                  <a:lnTo>
                    <a:pt x="16" y="45"/>
                  </a:lnTo>
                  <a:lnTo>
                    <a:pt x="7" y="49"/>
                  </a:lnTo>
                  <a:lnTo>
                    <a:pt x="2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9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1" y="2"/>
                  </a:lnTo>
                  <a:lnTo>
                    <a:pt x="38" y="3"/>
                  </a:lnTo>
                  <a:lnTo>
                    <a:pt x="47" y="5"/>
                  </a:lnTo>
                  <a:lnTo>
                    <a:pt x="54" y="7"/>
                  </a:lnTo>
                  <a:lnTo>
                    <a:pt x="64" y="7"/>
                  </a:lnTo>
                  <a:lnTo>
                    <a:pt x="76" y="12"/>
                  </a:lnTo>
                  <a:lnTo>
                    <a:pt x="89" y="20"/>
                  </a:lnTo>
                  <a:lnTo>
                    <a:pt x="100" y="31"/>
                  </a:lnTo>
                  <a:lnTo>
                    <a:pt x="109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786"/>
            <p:cNvSpPr>
              <a:spLocks/>
            </p:cNvSpPr>
            <p:nvPr/>
          </p:nvSpPr>
          <p:spPr bwMode="auto">
            <a:xfrm>
              <a:off x="2609" y="2420"/>
              <a:ext cx="36" cy="12"/>
            </a:xfrm>
            <a:custGeom>
              <a:avLst/>
              <a:gdLst>
                <a:gd name="T0" fmla="*/ 73 w 73"/>
                <a:gd name="T1" fmla="*/ 18 h 24"/>
                <a:gd name="T2" fmla="*/ 64 w 73"/>
                <a:gd name="T3" fmla="*/ 24 h 24"/>
                <a:gd name="T4" fmla="*/ 57 w 73"/>
                <a:gd name="T5" fmla="*/ 24 h 24"/>
                <a:gd name="T6" fmla="*/ 48 w 73"/>
                <a:gd name="T7" fmla="*/ 22 h 24"/>
                <a:gd name="T8" fmla="*/ 39 w 73"/>
                <a:gd name="T9" fmla="*/ 20 h 24"/>
                <a:gd name="T10" fmla="*/ 29 w 73"/>
                <a:gd name="T11" fmla="*/ 17 h 24"/>
                <a:gd name="T12" fmla="*/ 20 w 73"/>
                <a:gd name="T13" fmla="*/ 13 h 24"/>
                <a:gd name="T14" fmla="*/ 11 w 73"/>
                <a:gd name="T15" fmla="*/ 11 h 24"/>
                <a:gd name="T16" fmla="*/ 0 w 73"/>
                <a:gd name="T17" fmla="*/ 13 h 24"/>
                <a:gd name="T18" fmla="*/ 4 w 73"/>
                <a:gd name="T19" fmla="*/ 6 h 24"/>
                <a:gd name="T20" fmla="*/ 9 w 73"/>
                <a:gd name="T21" fmla="*/ 2 h 24"/>
                <a:gd name="T22" fmla="*/ 15 w 73"/>
                <a:gd name="T23" fmla="*/ 0 h 24"/>
                <a:gd name="T24" fmla="*/ 22 w 73"/>
                <a:gd name="T25" fmla="*/ 0 h 24"/>
                <a:gd name="T26" fmla="*/ 31 w 73"/>
                <a:gd name="T27" fmla="*/ 2 h 24"/>
                <a:gd name="T28" fmla="*/ 40 w 73"/>
                <a:gd name="T29" fmla="*/ 4 h 24"/>
                <a:gd name="T30" fmla="*/ 48 w 73"/>
                <a:gd name="T31" fmla="*/ 6 h 24"/>
                <a:gd name="T32" fmla="*/ 55 w 73"/>
                <a:gd name="T33" fmla="*/ 8 h 24"/>
                <a:gd name="T34" fmla="*/ 60 w 73"/>
                <a:gd name="T35" fmla="*/ 9 h 24"/>
                <a:gd name="T36" fmla="*/ 64 w 73"/>
                <a:gd name="T37" fmla="*/ 11 h 24"/>
                <a:gd name="T38" fmla="*/ 70 w 73"/>
                <a:gd name="T39" fmla="*/ 15 h 24"/>
                <a:gd name="T40" fmla="*/ 73 w 73"/>
                <a:gd name="T4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24">
                  <a:moveTo>
                    <a:pt x="73" y="18"/>
                  </a:moveTo>
                  <a:lnTo>
                    <a:pt x="64" y="24"/>
                  </a:lnTo>
                  <a:lnTo>
                    <a:pt x="57" y="24"/>
                  </a:lnTo>
                  <a:lnTo>
                    <a:pt x="48" y="22"/>
                  </a:lnTo>
                  <a:lnTo>
                    <a:pt x="39" y="20"/>
                  </a:lnTo>
                  <a:lnTo>
                    <a:pt x="29" y="17"/>
                  </a:lnTo>
                  <a:lnTo>
                    <a:pt x="20" y="13"/>
                  </a:lnTo>
                  <a:lnTo>
                    <a:pt x="11" y="11"/>
                  </a:lnTo>
                  <a:lnTo>
                    <a:pt x="0" y="13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1" y="2"/>
                  </a:lnTo>
                  <a:lnTo>
                    <a:pt x="40" y="4"/>
                  </a:lnTo>
                  <a:lnTo>
                    <a:pt x="48" y="6"/>
                  </a:lnTo>
                  <a:lnTo>
                    <a:pt x="55" y="8"/>
                  </a:lnTo>
                  <a:lnTo>
                    <a:pt x="60" y="9"/>
                  </a:lnTo>
                  <a:lnTo>
                    <a:pt x="64" y="11"/>
                  </a:lnTo>
                  <a:lnTo>
                    <a:pt x="70" y="15"/>
                  </a:lnTo>
                  <a:lnTo>
                    <a:pt x="7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787"/>
            <p:cNvSpPr>
              <a:spLocks/>
            </p:cNvSpPr>
            <p:nvPr/>
          </p:nvSpPr>
          <p:spPr bwMode="auto">
            <a:xfrm>
              <a:off x="2717" y="2434"/>
              <a:ext cx="15" cy="19"/>
            </a:xfrm>
            <a:custGeom>
              <a:avLst/>
              <a:gdLst>
                <a:gd name="T0" fmla="*/ 28 w 29"/>
                <a:gd name="T1" fmla="*/ 16 h 38"/>
                <a:gd name="T2" fmla="*/ 29 w 29"/>
                <a:gd name="T3" fmla="*/ 38 h 38"/>
                <a:gd name="T4" fmla="*/ 19 w 29"/>
                <a:gd name="T5" fmla="*/ 34 h 38"/>
                <a:gd name="T6" fmla="*/ 13 w 29"/>
                <a:gd name="T7" fmla="*/ 25 h 38"/>
                <a:gd name="T8" fmla="*/ 8 w 29"/>
                <a:gd name="T9" fmla="*/ 12 h 38"/>
                <a:gd name="T10" fmla="*/ 0 w 29"/>
                <a:gd name="T11" fmla="*/ 1 h 38"/>
                <a:gd name="T12" fmla="*/ 9 w 29"/>
                <a:gd name="T13" fmla="*/ 0 h 38"/>
                <a:gd name="T14" fmla="*/ 17 w 29"/>
                <a:gd name="T15" fmla="*/ 3 h 38"/>
                <a:gd name="T16" fmla="*/ 24 w 29"/>
                <a:gd name="T17" fmla="*/ 9 h 38"/>
                <a:gd name="T18" fmla="*/ 28 w 29"/>
                <a:gd name="T1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28" y="16"/>
                  </a:moveTo>
                  <a:lnTo>
                    <a:pt x="29" y="38"/>
                  </a:lnTo>
                  <a:lnTo>
                    <a:pt x="19" y="34"/>
                  </a:lnTo>
                  <a:lnTo>
                    <a:pt x="13" y="25"/>
                  </a:lnTo>
                  <a:lnTo>
                    <a:pt x="8" y="12"/>
                  </a:lnTo>
                  <a:lnTo>
                    <a:pt x="0" y="1"/>
                  </a:lnTo>
                  <a:lnTo>
                    <a:pt x="9" y="0"/>
                  </a:lnTo>
                  <a:lnTo>
                    <a:pt x="17" y="3"/>
                  </a:lnTo>
                  <a:lnTo>
                    <a:pt x="24" y="9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788"/>
            <p:cNvSpPr>
              <a:spLocks/>
            </p:cNvSpPr>
            <p:nvPr/>
          </p:nvSpPr>
          <p:spPr bwMode="auto">
            <a:xfrm>
              <a:off x="2393" y="2453"/>
              <a:ext cx="111" cy="85"/>
            </a:xfrm>
            <a:custGeom>
              <a:avLst/>
              <a:gdLst>
                <a:gd name="T0" fmla="*/ 33 w 221"/>
                <a:gd name="T1" fmla="*/ 5 h 169"/>
                <a:gd name="T2" fmla="*/ 25 w 221"/>
                <a:gd name="T3" fmla="*/ 16 h 169"/>
                <a:gd name="T4" fmla="*/ 24 w 221"/>
                <a:gd name="T5" fmla="*/ 29 h 169"/>
                <a:gd name="T6" fmla="*/ 22 w 221"/>
                <a:gd name="T7" fmla="*/ 44 h 169"/>
                <a:gd name="T8" fmla="*/ 20 w 221"/>
                <a:gd name="T9" fmla="*/ 58 h 169"/>
                <a:gd name="T10" fmla="*/ 25 w 221"/>
                <a:gd name="T11" fmla="*/ 71 h 169"/>
                <a:gd name="T12" fmla="*/ 31 w 221"/>
                <a:gd name="T13" fmla="*/ 82 h 169"/>
                <a:gd name="T14" fmla="*/ 36 w 221"/>
                <a:gd name="T15" fmla="*/ 95 h 169"/>
                <a:gd name="T16" fmla="*/ 47 w 221"/>
                <a:gd name="T17" fmla="*/ 102 h 169"/>
                <a:gd name="T18" fmla="*/ 56 w 221"/>
                <a:gd name="T19" fmla="*/ 104 h 169"/>
                <a:gd name="T20" fmla="*/ 64 w 221"/>
                <a:gd name="T21" fmla="*/ 106 h 169"/>
                <a:gd name="T22" fmla="*/ 71 w 221"/>
                <a:gd name="T23" fmla="*/ 109 h 169"/>
                <a:gd name="T24" fmla="*/ 78 w 221"/>
                <a:gd name="T25" fmla="*/ 111 h 169"/>
                <a:gd name="T26" fmla="*/ 86 w 221"/>
                <a:gd name="T27" fmla="*/ 117 h 169"/>
                <a:gd name="T28" fmla="*/ 91 w 221"/>
                <a:gd name="T29" fmla="*/ 120 h 169"/>
                <a:gd name="T30" fmla="*/ 97 w 221"/>
                <a:gd name="T31" fmla="*/ 126 h 169"/>
                <a:gd name="T32" fmla="*/ 102 w 221"/>
                <a:gd name="T33" fmla="*/ 133 h 169"/>
                <a:gd name="T34" fmla="*/ 113 w 221"/>
                <a:gd name="T35" fmla="*/ 131 h 169"/>
                <a:gd name="T36" fmla="*/ 124 w 221"/>
                <a:gd name="T37" fmla="*/ 131 h 169"/>
                <a:gd name="T38" fmla="*/ 135 w 221"/>
                <a:gd name="T39" fmla="*/ 135 h 169"/>
                <a:gd name="T40" fmla="*/ 148 w 221"/>
                <a:gd name="T41" fmla="*/ 140 h 169"/>
                <a:gd name="T42" fmla="*/ 159 w 221"/>
                <a:gd name="T43" fmla="*/ 146 h 169"/>
                <a:gd name="T44" fmla="*/ 171 w 221"/>
                <a:gd name="T45" fmla="*/ 149 h 169"/>
                <a:gd name="T46" fmla="*/ 184 w 221"/>
                <a:gd name="T47" fmla="*/ 151 h 169"/>
                <a:gd name="T48" fmla="*/ 197 w 221"/>
                <a:gd name="T49" fmla="*/ 149 h 169"/>
                <a:gd name="T50" fmla="*/ 221 w 221"/>
                <a:gd name="T51" fmla="*/ 162 h 169"/>
                <a:gd name="T52" fmla="*/ 213 w 221"/>
                <a:gd name="T53" fmla="*/ 166 h 169"/>
                <a:gd name="T54" fmla="*/ 206 w 221"/>
                <a:gd name="T55" fmla="*/ 169 h 169"/>
                <a:gd name="T56" fmla="*/ 197 w 221"/>
                <a:gd name="T57" fmla="*/ 169 h 169"/>
                <a:gd name="T58" fmla="*/ 190 w 221"/>
                <a:gd name="T59" fmla="*/ 169 h 169"/>
                <a:gd name="T60" fmla="*/ 182 w 221"/>
                <a:gd name="T61" fmla="*/ 168 h 169"/>
                <a:gd name="T62" fmla="*/ 175 w 221"/>
                <a:gd name="T63" fmla="*/ 166 h 169"/>
                <a:gd name="T64" fmla="*/ 168 w 221"/>
                <a:gd name="T65" fmla="*/ 166 h 169"/>
                <a:gd name="T66" fmla="*/ 160 w 221"/>
                <a:gd name="T67" fmla="*/ 166 h 169"/>
                <a:gd name="T68" fmla="*/ 144 w 221"/>
                <a:gd name="T69" fmla="*/ 162 h 169"/>
                <a:gd name="T70" fmla="*/ 128 w 221"/>
                <a:gd name="T71" fmla="*/ 155 h 169"/>
                <a:gd name="T72" fmla="*/ 115 w 221"/>
                <a:gd name="T73" fmla="*/ 146 h 169"/>
                <a:gd name="T74" fmla="*/ 102 w 221"/>
                <a:gd name="T75" fmla="*/ 137 h 169"/>
                <a:gd name="T76" fmla="*/ 87 w 221"/>
                <a:gd name="T77" fmla="*/ 127 h 169"/>
                <a:gd name="T78" fmla="*/ 73 w 221"/>
                <a:gd name="T79" fmla="*/ 122 h 169"/>
                <a:gd name="T80" fmla="*/ 56 w 221"/>
                <a:gd name="T81" fmla="*/ 118 h 169"/>
                <a:gd name="T82" fmla="*/ 38 w 221"/>
                <a:gd name="T83" fmla="*/ 118 h 169"/>
                <a:gd name="T84" fmla="*/ 22 w 221"/>
                <a:gd name="T85" fmla="*/ 100 h 169"/>
                <a:gd name="T86" fmla="*/ 7 w 221"/>
                <a:gd name="T87" fmla="*/ 80 h 169"/>
                <a:gd name="T88" fmla="*/ 0 w 221"/>
                <a:gd name="T89" fmla="*/ 55 h 169"/>
                <a:gd name="T90" fmla="*/ 2 w 221"/>
                <a:gd name="T91" fmla="*/ 27 h 169"/>
                <a:gd name="T92" fmla="*/ 7 w 221"/>
                <a:gd name="T93" fmla="*/ 16 h 169"/>
                <a:gd name="T94" fmla="*/ 15 w 221"/>
                <a:gd name="T95" fmla="*/ 5 h 169"/>
                <a:gd name="T96" fmla="*/ 22 w 221"/>
                <a:gd name="T97" fmla="*/ 0 h 169"/>
                <a:gd name="T98" fmla="*/ 33 w 221"/>
                <a:gd name="T99" fmla="*/ 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1" h="169">
                  <a:moveTo>
                    <a:pt x="33" y="5"/>
                  </a:moveTo>
                  <a:lnTo>
                    <a:pt x="25" y="16"/>
                  </a:lnTo>
                  <a:lnTo>
                    <a:pt x="24" y="29"/>
                  </a:lnTo>
                  <a:lnTo>
                    <a:pt x="22" y="44"/>
                  </a:lnTo>
                  <a:lnTo>
                    <a:pt x="20" y="58"/>
                  </a:lnTo>
                  <a:lnTo>
                    <a:pt x="25" y="71"/>
                  </a:lnTo>
                  <a:lnTo>
                    <a:pt x="31" y="82"/>
                  </a:lnTo>
                  <a:lnTo>
                    <a:pt x="36" y="95"/>
                  </a:lnTo>
                  <a:lnTo>
                    <a:pt x="47" y="102"/>
                  </a:lnTo>
                  <a:lnTo>
                    <a:pt x="56" y="104"/>
                  </a:lnTo>
                  <a:lnTo>
                    <a:pt x="64" y="106"/>
                  </a:lnTo>
                  <a:lnTo>
                    <a:pt x="71" y="109"/>
                  </a:lnTo>
                  <a:lnTo>
                    <a:pt x="78" y="111"/>
                  </a:lnTo>
                  <a:lnTo>
                    <a:pt x="86" y="117"/>
                  </a:lnTo>
                  <a:lnTo>
                    <a:pt x="91" y="120"/>
                  </a:lnTo>
                  <a:lnTo>
                    <a:pt x="97" y="126"/>
                  </a:lnTo>
                  <a:lnTo>
                    <a:pt x="102" y="133"/>
                  </a:lnTo>
                  <a:lnTo>
                    <a:pt x="113" y="131"/>
                  </a:lnTo>
                  <a:lnTo>
                    <a:pt x="124" y="131"/>
                  </a:lnTo>
                  <a:lnTo>
                    <a:pt x="135" y="135"/>
                  </a:lnTo>
                  <a:lnTo>
                    <a:pt x="148" y="140"/>
                  </a:lnTo>
                  <a:lnTo>
                    <a:pt x="159" y="146"/>
                  </a:lnTo>
                  <a:lnTo>
                    <a:pt x="171" y="149"/>
                  </a:lnTo>
                  <a:lnTo>
                    <a:pt x="184" y="151"/>
                  </a:lnTo>
                  <a:lnTo>
                    <a:pt x="197" y="149"/>
                  </a:lnTo>
                  <a:lnTo>
                    <a:pt x="221" y="162"/>
                  </a:lnTo>
                  <a:lnTo>
                    <a:pt x="213" y="166"/>
                  </a:lnTo>
                  <a:lnTo>
                    <a:pt x="206" y="169"/>
                  </a:lnTo>
                  <a:lnTo>
                    <a:pt x="197" y="169"/>
                  </a:lnTo>
                  <a:lnTo>
                    <a:pt x="190" y="169"/>
                  </a:lnTo>
                  <a:lnTo>
                    <a:pt x="182" y="168"/>
                  </a:lnTo>
                  <a:lnTo>
                    <a:pt x="175" y="166"/>
                  </a:lnTo>
                  <a:lnTo>
                    <a:pt x="168" y="166"/>
                  </a:lnTo>
                  <a:lnTo>
                    <a:pt x="160" y="166"/>
                  </a:lnTo>
                  <a:lnTo>
                    <a:pt x="144" y="162"/>
                  </a:lnTo>
                  <a:lnTo>
                    <a:pt x="128" y="155"/>
                  </a:lnTo>
                  <a:lnTo>
                    <a:pt x="115" y="146"/>
                  </a:lnTo>
                  <a:lnTo>
                    <a:pt x="102" y="137"/>
                  </a:lnTo>
                  <a:lnTo>
                    <a:pt x="87" y="127"/>
                  </a:lnTo>
                  <a:lnTo>
                    <a:pt x="73" y="122"/>
                  </a:lnTo>
                  <a:lnTo>
                    <a:pt x="56" y="118"/>
                  </a:lnTo>
                  <a:lnTo>
                    <a:pt x="38" y="118"/>
                  </a:lnTo>
                  <a:lnTo>
                    <a:pt x="22" y="100"/>
                  </a:lnTo>
                  <a:lnTo>
                    <a:pt x="7" y="80"/>
                  </a:lnTo>
                  <a:lnTo>
                    <a:pt x="0" y="55"/>
                  </a:lnTo>
                  <a:lnTo>
                    <a:pt x="2" y="27"/>
                  </a:lnTo>
                  <a:lnTo>
                    <a:pt x="7" y="16"/>
                  </a:lnTo>
                  <a:lnTo>
                    <a:pt x="15" y="5"/>
                  </a:lnTo>
                  <a:lnTo>
                    <a:pt x="22" y="0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789"/>
            <p:cNvSpPr>
              <a:spLocks/>
            </p:cNvSpPr>
            <p:nvPr/>
          </p:nvSpPr>
          <p:spPr bwMode="auto">
            <a:xfrm>
              <a:off x="2686" y="2438"/>
              <a:ext cx="11" cy="8"/>
            </a:xfrm>
            <a:custGeom>
              <a:avLst/>
              <a:gdLst>
                <a:gd name="T0" fmla="*/ 22 w 22"/>
                <a:gd name="T1" fmla="*/ 2 h 14"/>
                <a:gd name="T2" fmla="*/ 22 w 22"/>
                <a:gd name="T3" fmla="*/ 7 h 14"/>
                <a:gd name="T4" fmla="*/ 20 w 22"/>
                <a:gd name="T5" fmla="*/ 11 h 14"/>
                <a:gd name="T6" fmla="*/ 17 w 22"/>
                <a:gd name="T7" fmla="*/ 12 h 14"/>
                <a:gd name="T8" fmla="*/ 13 w 22"/>
                <a:gd name="T9" fmla="*/ 12 h 14"/>
                <a:gd name="T10" fmla="*/ 9 w 22"/>
                <a:gd name="T11" fmla="*/ 12 h 14"/>
                <a:gd name="T12" fmla="*/ 8 w 22"/>
                <a:gd name="T13" fmla="*/ 14 h 14"/>
                <a:gd name="T14" fmla="*/ 4 w 22"/>
                <a:gd name="T15" fmla="*/ 12 h 14"/>
                <a:gd name="T16" fmla="*/ 0 w 22"/>
                <a:gd name="T17" fmla="*/ 11 h 14"/>
                <a:gd name="T18" fmla="*/ 4 w 22"/>
                <a:gd name="T19" fmla="*/ 5 h 14"/>
                <a:gd name="T20" fmla="*/ 9 w 22"/>
                <a:gd name="T21" fmla="*/ 2 h 14"/>
                <a:gd name="T22" fmla="*/ 15 w 22"/>
                <a:gd name="T23" fmla="*/ 0 h 14"/>
                <a:gd name="T24" fmla="*/ 22 w 22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4">
                  <a:moveTo>
                    <a:pt x="22" y="2"/>
                  </a:moveTo>
                  <a:lnTo>
                    <a:pt x="22" y="7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3" y="12"/>
                  </a:lnTo>
                  <a:lnTo>
                    <a:pt x="9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1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790"/>
            <p:cNvSpPr>
              <a:spLocks/>
            </p:cNvSpPr>
            <p:nvPr/>
          </p:nvSpPr>
          <p:spPr bwMode="auto">
            <a:xfrm>
              <a:off x="2486" y="2449"/>
              <a:ext cx="76" cy="26"/>
            </a:xfrm>
            <a:custGeom>
              <a:avLst/>
              <a:gdLst>
                <a:gd name="T0" fmla="*/ 151 w 151"/>
                <a:gd name="T1" fmla="*/ 34 h 51"/>
                <a:gd name="T2" fmla="*/ 149 w 151"/>
                <a:gd name="T3" fmla="*/ 42 h 51"/>
                <a:gd name="T4" fmla="*/ 146 w 151"/>
                <a:gd name="T5" fmla="*/ 47 h 51"/>
                <a:gd name="T6" fmla="*/ 140 w 151"/>
                <a:gd name="T7" fmla="*/ 51 h 51"/>
                <a:gd name="T8" fmla="*/ 133 w 151"/>
                <a:gd name="T9" fmla="*/ 47 h 51"/>
                <a:gd name="T10" fmla="*/ 124 w 151"/>
                <a:gd name="T11" fmla="*/ 38 h 51"/>
                <a:gd name="T12" fmla="*/ 113 w 151"/>
                <a:gd name="T13" fmla="*/ 31 h 51"/>
                <a:gd name="T14" fmla="*/ 100 w 151"/>
                <a:gd name="T15" fmla="*/ 27 h 51"/>
                <a:gd name="T16" fmla="*/ 87 w 151"/>
                <a:gd name="T17" fmla="*/ 25 h 51"/>
                <a:gd name="T18" fmla="*/ 75 w 151"/>
                <a:gd name="T19" fmla="*/ 23 h 51"/>
                <a:gd name="T20" fmla="*/ 60 w 151"/>
                <a:gd name="T21" fmla="*/ 23 h 51"/>
                <a:gd name="T22" fmla="*/ 47 w 151"/>
                <a:gd name="T23" fmla="*/ 25 h 51"/>
                <a:gd name="T24" fmla="*/ 35 w 151"/>
                <a:gd name="T25" fmla="*/ 25 h 51"/>
                <a:gd name="T26" fmla="*/ 25 w 151"/>
                <a:gd name="T27" fmla="*/ 32 h 51"/>
                <a:gd name="T28" fmla="*/ 18 w 151"/>
                <a:gd name="T29" fmla="*/ 40 h 51"/>
                <a:gd name="T30" fmla="*/ 9 w 151"/>
                <a:gd name="T31" fmla="*/ 45 h 51"/>
                <a:gd name="T32" fmla="*/ 0 w 151"/>
                <a:gd name="T33" fmla="*/ 49 h 51"/>
                <a:gd name="T34" fmla="*/ 2 w 151"/>
                <a:gd name="T35" fmla="*/ 34 h 51"/>
                <a:gd name="T36" fmla="*/ 7 w 151"/>
                <a:gd name="T37" fmla="*/ 23 h 51"/>
                <a:gd name="T38" fmla="*/ 16 w 151"/>
                <a:gd name="T39" fmla="*/ 14 h 51"/>
                <a:gd name="T40" fmla="*/ 25 w 151"/>
                <a:gd name="T41" fmla="*/ 5 h 51"/>
                <a:gd name="T42" fmla="*/ 42 w 151"/>
                <a:gd name="T43" fmla="*/ 1 h 51"/>
                <a:gd name="T44" fmla="*/ 60 w 151"/>
                <a:gd name="T45" fmla="*/ 0 h 51"/>
                <a:gd name="T46" fmla="*/ 77 w 151"/>
                <a:gd name="T47" fmla="*/ 1 h 51"/>
                <a:gd name="T48" fmla="*/ 91 w 151"/>
                <a:gd name="T49" fmla="*/ 5 h 51"/>
                <a:gd name="T50" fmla="*/ 108 w 151"/>
                <a:gd name="T51" fmla="*/ 9 h 51"/>
                <a:gd name="T52" fmla="*/ 122 w 151"/>
                <a:gd name="T53" fmla="*/ 16 h 51"/>
                <a:gd name="T54" fmla="*/ 137 w 151"/>
                <a:gd name="T55" fmla="*/ 25 h 51"/>
                <a:gd name="T56" fmla="*/ 151 w 151"/>
                <a:gd name="T57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" h="51">
                  <a:moveTo>
                    <a:pt x="151" y="34"/>
                  </a:moveTo>
                  <a:lnTo>
                    <a:pt x="149" y="42"/>
                  </a:lnTo>
                  <a:lnTo>
                    <a:pt x="146" y="47"/>
                  </a:lnTo>
                  <a:lnTo>
                    <a:pt x="140" y="51"/>
                  </a:lnTo>
                  <a:lnTo>
                    <a:pt x="133" y="47"/>
                  </a:lnTo>
                  <a:lnTo>
                    <a:pt x="124" y="38"/>
                  </a:lnTo>
                  <a:lnTo>
                    <a:pt x="113" y="31"/>
                  </a:lnTo>
                  <a:lnTo>
                    <a:pt x="100" y="27"/>
                  </a:lnTo>
                  <a:lnTo>
                    <a:pt x="87" y="25"/>
                  </a:lnTo>
                  <a:lnTo>
                    <a:pt x="75" y="23"/>
                  </a:lnTo>
                  <a:lnTo>
                    <a:pt x="60" y="23"/>
                  </a:lnTo>
                  <a:lnTo>
                    <a:pt x="47" y="25"/>
                  </a:lnTo>
                  <a:lnTo>
                    <a:pt x="35" y="25"/>
                  </a:lnTo>
                  <a:lnTo>
                    <a:pt x="25" y="32"/>
                  </a:lnTo>
                  <a:lnTo>
                    <a:pt x="18" y="40"/>
                  </a:lnTo>
                  <a:lnTo>
                    <a:pt x="9" y="45"/>
                  </a:lnTo>
                  <a:lnTo>
                    <a:pt x="0" y="49"/>
                  </a:lnTo>
                  <a:lnTo>
                    <a:pt x="2" y="34"/>
                  </a:lnTo>
                  <a:lnTo>
                    <a:pt x="7" y="23"/>
                  </a:lnTo>
                  <a:lnTo>
                    <a:pt x="16" y="14"/>
                  </a:lnTo>
                  <a:lnTo>
                    <a:pt x="25" y="5"/>
                  </a:lnTo>
                  <a:lnTo>
                    <a:pt x="42" y="1"/>
                  </a:lnTo>
                  <a:lnTo>
                    <a:pt x="60" y="0"/>
                  </a:lnTo>
                  <a:lnTo>
                    <a:pt x="77" y="1"/>
                  </a:lnTo>
                  <a:lnTo>
                    <a:pt x="91" y="5"/>
                  </a:lnTo>
                  <a:lnTo>
                    <a:pt x="108" y="9"/>
                  </a:lnTo>
                  <a:lnTo>
                    <a:pt x="122" y="16"/>
                  </a:lnTo>
                  <a:lnTo>
                    <a:pt x="137" y="25"/>
                  </a:lnTo>
                  <a:lnTo>
                    <a:pt x="151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791"/>
            <p:cNvSpPr>
              <a:spLocks/>
            </p:cNvSpPr>
            <p:nvPr/>
          </p:nvSpPr>
          <p:spPr bwMode="auto">
            <a:xfrm>
              <a:off x="2417" y="2461"/>
              <a:ext cx="298" cy="39"/>
            </a:xfrm>
            <a:custGeom>
              <a:avLst/>
              <a:gdLst>
                <a:gd name="T0" fmla="*/ 48 w 597"/>
                <a:gd name="T1" fmla="*/ 20 h 79"/>
                <a:gd name="T2" fmla="*/ 68 w 597"/>
                <a:gd name="T3" fmla="*/ 26 h 79"/>
                <a:gd name="T4" fmla="*/ 84 w 597"/>
                <a:gd name="T5" fmla="*/ 31 h 79"/>
                <a:gd name="T6" fmla="*/ 97 w 597"/>
                <a:gd name="T7" fmla="*/ 35 h 79"/>
                <a:gd name="T8" fmla="*/ 112 w 597"/>
                <a:gd name="T9" fmla="*/ 40 h 79"/>
                <a:gd name="T10" fmla="*/ 124 w 597"/>
                <a:gd name="T11" fmla="*/ 46 h 79"/>
                <a:gd name="T12" fmla="*/ 139 w 597"/>
                <a:gd name="T13" fmla="*/ 51 h 79"/>
                <a:gd name="T14" fmla="*/ 157 w 597"/>
                <a:gd name="T15" fmla="*/ 55 h 79"/>
                <a:gd name="T16" fmla="*/ 177 w 597"/>
                <a:gd name="T17" fmla="*/ 59 h 79"/>
                <a:gd name="T18" fmla="*/ 201 w 597"/>
                <a:gd name="T19" fmla="*/ 59 h 79"/>
                <a:gd name="T20" fmla="*/ 226 w 597"/>
                <a:gd name="T21" fmla="*/ 60 h 79"/>
                <a:gd name="T22" fmla="*/ 250 w 597"/>
                <a:gd name="T23" fmla="*/ 60 h 79"/>
                <a:gd name="T24" fmla="*/ 276 w 597"/>
                <a:gd name="T25" fmla="*/ 62 h 79"/>
                <a:gd name="T26" fmla="*/ 301 w 597"/>
                <a:gd name="T27" fmla="*/ 62 h 79"/>
                <a:gd name="T28" fmla="*/ 325 w 597"/>
                <a:gd name="T29" fmla="*/ 62 h 79"/>
                <a:gd name="T30" fmla="*/ 350 w 597"/>
                <a:gd name="T31" fmla="*/ 62 h 79"/>
                <a:gd name="T32" fmla="*/ 374 w 597"/>
                <a:gd name="T33" fmla="*/ 60 h 79"/>
                <a:gd name="T34" fmla="*/ 400 w 597"/>
                <a:gd name="T35" fmla="*/ 59 h 79"/>
                <a:gd name="T36" fmla="*/ 423 w 597"/>
                <a:gd name="T37" fmla="*/ 57 h 79"/>
                <a:gd name="T38" fmla="*/ 447 w 597"/>
                <a:gd name="T39" fmla="*/ 53 h 79"/>
                <a:gd name="T40" fmla="*/ 471 w 597"/>
                <a:gd name="T41" fmla="*/ 50 h 79"/>
                <a:gd name="T42" fmla="*/ 495 w 597"/>
                <a:gd name="T43" fmla="*/ 46 h 79"/>
                <a:gd name="T44" fmla="*/ 518 w 597"/>
                <a:gd name="T45" fmla="*/ 39 h 79"/>
                <a:gd name="T46" fmla="*/ 542 w 597"/>
                <a:gd name="T47" fmla="*/ 33 h 79"/>
                <a:gd name="T48" fmla="*/ 564 w 597"/>
                <a:gd name="T49" fmla="*/ 24 h 79"/>
                <a:gd name="T50" fmla="*/ 597 w 597"/>
                <a:gd name="T51" fmla="*/ 22 h 79"/>
                <a:gd name="T52" fmla="*/ 591 w 597"/>
                <a:gd name="T53" fmla="*/ 33 h 79"/>
                <a:gd name="T54" fmla="*/ 578 w 597"/>
                <a:gd name="T55" fmla="*/ 39 h 79"/>
                <a:gd name="T56" fmla="*/ 564 w 597"/>
                <a:gd name="T57" fmla="*/ 44 h 79"/>
                <a:gd name="T58" fmla="*/ 551 w 597"/>
                <a:gd name="T59" fmla="*/ 51 h 79"/>
                <a:gd name="T60" fmla="*/ 544 w 597"/>
                <a:gd name="T61" fmla="*/ 53 h 79"/>
                <a:gd name="T62" fmla="*/ 535 w 597"/>
                <a:gd name="T63" fmla="*/ 55 h 79"/>
                <a:gd name="T64" fmla="*/ 527 w 597"/>
                <a:gd name="T65" fmla="*/ 57 h 79"/>
                <a:gd name="T66" fmla="*/ 518 w 597"/>
                <a:gd name="T67" fmla="*/ 59 h 79"/>
                <a:gd name="T68" fmla="*/ 511 w 597"/>
                <a:gd name="T69" fmla="*/ 60 h 79"/>
                <a:gd name="T70" fmla="*/ 502 w 597"/>
                <a:gd name="T71" fmla="*/ 62 h 79"/>
                <a:gd name="T72" fmla="*/ 495 w 597"/>
                <a:gd name="T73" fmla="*/ 64 h 79"/>
                <a:gd name="T74" fmla="*/ 487 w 597"/>
                <a:gd name="T75" fmla="*/ 68 h 79"/>
                <a:gd name="T76" fmla="*/ 188 w 597"/>
                <a:gd name="T77" fmla="*/ 79 h 79"/>
                <a:gd name="T78" fmla="*/ 164 w 597"/>
                <a:gd name="T79" fmla="*/ 71 h 79"/>
                <a:gd name="T80" fmla="*/ 139 w 597"/>
                <a:gd name="T81" fmla="*/ 66 h 79"/>
                <a:gd name="T82" fmla="*/ 112 w 597"/>
                <a:gd name="T83" fmla="*/ 60 h 79"/>
                <a:gd name="T84" fmla="*/ 86 w 597"/>
                <a:gd name="T85" fmla="*/ 55 h 79"/>
                <a:gd name="T86" fmla="*/ 62 w 597"/>
                <a:gd name="T87" fmla="*/ 48 h 79"/>
                <a:gd name="T88" fmla="*/ 39 w 597"/>
                <a:gd name="T89" fmla="*/ 37 h 79"/>
                <a:gd name="T90" fmla="*/ 19 w 597"/>
                <a:gd name="T91" fmla="*/ 22 h 79"/>
                <a:gd name="T92" fmla="*/ 0 w 597"/>
                <a:gd name="T93" fmla="*/ 4 h 79"/>
                <a:gd name="T94" fmla="*/ 0 w 597"/>
                <a:gd name="T95" fmla="*/ 0 h 79"/>
                <a:gd name="T96" fmla="*/ 6 w 597"/>
                <a:gd name="T97" fmla="*/ 0 h 79"/>
                <a:gd name="T98" fmla="*/ 13 w 597"/>
                <a:gd name="T99" fmla="*/ 2 h 79"/>
                <a:gd name="T100" fmla="*/ 22 w 597"/>
                <a:gd name="T101" fmla="*/ 4 h 79"/>
                <a:gd name="T102" fmla="*/ 31 w 597"/>
                <a:gd name="T103" fmla="*/ 9 h 79"/>
                <a:gd name="T104" fmla="*/ 40 w 597"/>
                <a:gd name="T105" fmla="*/ 13 h 79"/>
                <a:gd name="T106" fmla="*/ 46 w 597"/>
                <a:gd name="T107" fmla="*/ 17 h 79"/>
                <a:gd name="T108" fmla="*/ 48 w 597"/>
                <a:gd name="T109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97" h="79">
                  <a:moveTo>
                    <a:pt x="48" y="20"/>
                  </a:moveTo>
                  <a:lnTo>
                    <a:pt x="68" y="26"/>
                  </a:lnTo>
                  <a:lnTo>
                    <a:pt x="84" y="31"/>
                  </a:lnTo>
                  <a:lnTo>
                    <a:pt x="97" y="35"/>
                  </a:lnTo>
                  <a:lnTo>
                    <a:pt x="112" y="40"/>
                  </a:lnTo>
                  <a:lnTo>
                    <a:pt x="124" y="46"/>
                  </a:lnTo>
                  <a:lnTo>
                    <a:pt x="139" y="51"/>
                  </a:lnTo>
                  <a:lnTo>
                    <a:pt x="157" y="55"/>
                  </a:lnTo>
                  <a:lnTo>
                    <a:pt x="177" y="59"/>
                  </a:lnTo>
                  <a:lnTo>
                    <a:pt x="201" y="59"/>
                  </a:lnTo>
                  <a:lnTo>
                    <a:pt x="226" y="60"/>
                  </a:lnTo>
                  <a:lnTo>
                    <a:pt x="250" y="60"/>
                  </a:lnTo>
                  <a:lnTo>
                    <a:pt x="276" y="62"/>
                  </a:lnTo>
                  <a:lnTo>
                    <a:pt x="301" y="62"/>
                  </a:lnTo>
                  <a:lnTo>
                    <a:pt x="325" y="62"/>
                  </a:lnTo>
                  <a:lnTo>
                    <a:pt x="350" y="62"/>
                  </a:lnTo>
                  <a:lnTo>
                    <a:pt x="374" y="60"/>
                  </a:lnTo>
                  <a:lnTo>
                    <a:pt x="400" y="59"/>
                  </a:lnTo>
                  <a:lnTo>
                    <a:pt x="423" y="57"/>
                  </a:lnTo>
                  <a:lnTo>
                    <a:pt x="447" y="53"/>
                  </a:lnTo>
                  <a:lnTo>
                    <a:pt x="471" y="50"/>
                  </a:lnTo>
                  <a:lnTo>
                    <a:pt x="495" y="46"/>
                  </a:lnTo>
                  <a:lnTo>
                    <a:pt x="518" y="39"/>
                  </a:lnTo>
                  <a:lnTo>
                    <a:pt x="542" y="33"/>
                  </a:lnTo>
                  <a:lnTo>
                    <a:pt x="564" y="24"/>
                  </a:lnTo>
                  <a:lnTo>
                    <a:pt x="597" y="22"/>
                  </a:lnTo>
                  <a:lnTo>
                    <a:pt x="591" y="33"/>
                  </a:lnTo>
                  <a:lnTo>
                    <a:pt x="578" y="39"/>
                  </a:lnTo>
                  <a:lnTo>
                    <a:pt x="564" y="44"/>
                  </a:lnTo>
                  <a:lnTo>
                    <a:pt x="551" y="51"/>
                  </a:lnTo>
                  <a:lnTo>
                    <a:pt x="544" y="53"/>
                  </a:lnTo>
                  <a:lnTo>
                    <a:pt x="535" y="55"/>
                  </a:lnTo>
                  <a:lnTo>
                    <a:pt x="527" y="57"/>
                  </a:lnTo>
                  <a:lnTo>
                    <a:pt x="518" y="59"/>
                  </a:lnTo>
                  <a:lnTo>
                    <a:pt x="511" y="60"/>
                  </a:lnTo>
                  <a:lnTo>
                    <a:pt x="502" y="62"/>
                  </a:lnTo>
                  <a:lnTo>
                    <a:pt x="495" y="64"/>
                  </a:lnTo>
                  <a:lnTo>
                    <a:pt x="487" y="68"/>
                  </a:lnTo>
                  <a:lnTo>
                    <a:pt x="188" y="79"/>
                  </a:lnTo>
                  <a:lnTo>
                    <a:pt x="164" y="71"/>
                  </a:lnTo>
                  <a:lnTo>
                    <a:pt x="139" y="66"/>
                  </a:lnTo>
                  <a:lnTo>
                    <a:pt x="112" y="60"/>
                  </a:lnTo>
                  <a:lnTo>
                    <a:pt x="86" y="55"/>
                  </a:lnTo>
                  <a:lnTo>
                    <a:pt x="62" y="48"/>
                  </a:lnTo>
                  <a:lnTo>
                    <a:pt x="39" y="37"/>
                  </a:lnTo>
                  <a:lnTo>
                    <a:pt x="19" y="22"/>
                  </a:lnTo>
                  <a:lnTo>
                    <a:pt x="0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2"/>
                  </a:lnTo>
                  <a:lnTo>
                    <a:pt x="22" y="4"/>
                  </a:lnTo>
                  <a:lnTo>
                    <a:pt x="31" y="9"/>
                  </a:lnTo>
                  <a:lnTo>
                    <a:pt x="40" y="13"/>
                  </a:lnTo>
                  <a:lnTo>
                    <a:pt x="46" y="17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792"/>
            <p:cNvSpPr>
              <a:spLocks/>
            </p:cNvSpPr>
            <p:nvPr/>
          </p:nvSpPr>
          <p:spPr bwMode="auto">
            <a:xfrm>
              <a:off x="2740" y="2459"/>
              <a:ext cx="12" cy="46"/>
            </a:xfrm>
            <a:custGeom>
              <a:avLst/>
              <a:gdLst>
                <a:gd name="T0" fmla="*/ 24 w 24"/>
                <a:gd name="T1" fmla="*/ 49 h 91"/>
                <a:gd name="T2" fmla="*/ 24 w 24"/>
                <a:gd name="T3" fmla="*/ 58 h 91"/>
                <a:gd name="T4" fmla="*/ 22 w 24"/>
                <a:gd name="T5" fmla="*/ 63 h 91"/>
                <a:gd name="T6" fmla="*/ 18 w 24"/>
                <a:gd name="T7" fmla="*/ 69 h 91"/>
                <a:gd name="T8" fmla="*/ 14 w 24"/>
                <a:gd name="T9" fmla="*/ 78 h 91"/>
                <a:gd name="T10" fmla="*/ 7 w 24"/>
                <a:gd name="T11" fmla="*/ 91 h 91"/>
                <a:gd name="T12" fmla="*/ 4 w 24"/>
                <a:gd name="T13" fmla="*/ 89 h 91"/>
                <a:gd name="T14" fmla="*/ 2 w 24"/>
                <a:gd name="T15" fmla="*/ 82 h 91"/>
                <a:gd name="T16" fmla="*/ 0 w 24"/>
                <a:gd name="T17" fmla="*/ 74 h 91"/>
                <a:gd name="T18" fmla="*/ 5 w 24"/>
                <a:gd name="T19" fmla="*/ 58 h 91"/>
                <a:gd name="T20" fmla="*/ 5 w 24"/>
                <a:gd name="T21" fmla="*/ 38 h 91"/>
                <a:gd name="T22" fmla="*/ 5 w 24"/>
                <a:gd name="T23" fmla="*/ 18 h 91"/>
                <a:gd name="T24" fmla="*/ 7 w 24"/>
                <a:gd name="T25" fmla="*/ 0 h 91"/>
                <a:gd name="T26" fmla="*/ 11 w 24"/>
                <a:gd name="T27" fmla="*/ 5 h 91"/>
                <a:gd name="T28" fmla="*/ 16 w 24"/>
                <a:gd name="T29" fmla="*/ 22 h 91"/>
                <a:gd name="T30" fmla="*/ 20 w 24"/>
                <a:gd name="T31" fmla="*/ 38 h 91"/>
                <a:gd name="T32" fmla="*/ 24 w 24"/>
                <a:gd name="T33" fmla="*/ 4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91">
                  <a:moveTo>
                    <a:pt x="24" y="49"/>
                  </a:moveTo>
                  <a:lnTo>
                    <a:pt x="24" y="58"/>
                  </a:lnTo>
                  <a:lnTo>
                    <a:pt x="22" y="63"/>
                  </a:lnTo>
                  <a:lnTo>
                    <a:pt x="18" y="69"/>
                  </a:lnTo>
                  <a:lnTo>
                    <a:pt x="14" y="78"/>
                  </a:lnTo>
                  <a:lnTo>
                    <a:pt x="7" y="91"/>
                  </a:lnTo>
                  <a:lnTo>
                    <a:pt x="4" y="89"/>
                  </a:lnTo>
                  <a:lnTo>
                    <a:pt x="2" y="82"/>
                  </a:lnTo>
                  <a:lnTo>
                    <a:pt x="0" y="74"/>
                  </a:lnTo>
                  <a:lnTo>
                    <a:pt x="5" y="58"/>
                  </a:lnTo>
                  <a:lnTo>
                    <a:pt x="5" y="38"/>
                  </a:lnTo>
                  <a:lnTo>
                    <a:pt x="5" y="18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6" y="22"/>
                  </a:lnTo>
                  <a:lnTo>
                    <a:pt x="20" y="38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793"/>
            <p:cNvSpPr>
              <a:spLocks/>
            </p:cNvSpPr>
            <p:nvPr/>
          </p:nvSpPr>
          <p:spPr bwMode="auto">
            <a:xfrm>
              <a:off x="2614" y="2502"/>
              <a:ext cx="118" cy="38"/>
            </a:xfrm>
            <a:custGeom>
              <a:avLst/>
              <a:gdLst>
                <a:gd name="T0" fmla="*/ 235 w 235"/>
                <a:gd name="T1" fmla="*/ 6 h 77"/>
                <a:gd name="T2" fmla="*/ 234 w 235"/>
                <a:gd name="T3" fmla="*/ 19 h 77"/>
                <a:gd name="T4" fmla="*/ 230 w 235"/>
                <a:gd name="T5" fmla="*/ 29 h 77"/>
                <a:gd name="T6" fmla="*/ 223 w 235"/>
                <a:gd name="T7" fmla="*/ 37 h 77"/>
                <a:gd name="T8" fmla="*/ 212 w 235"/>
                <a:gd name="T9" fmla="*/ 42 h 77"/>
                <a:gd name="T10" fmla="*/ 203 w 235"/>
                <a:gd name="T11" fmla="*/ 40 h 77"/>
                <a:gd name="T12" fmla="*/ 194 w 235"/>
                <a:gd name="T13" fmla="*/ 40 h 77"/>
                <a:gd name="T14" fmla="*/ 184 w 235"/>
                <a:gd name="T15" fmla="*/ 40 h 77"/>
                <a:gd name="T16" fmla="*/ 175 w 235"/>
                <a:gd name="T17" fmla="*/ 44 h 77"/>
                <a:gd name="T18" fmla="*/ 166 w 235"/>
                <a:gd name="T19" fmla="*/ 48 h 77"/>
                <a:gd name="T20" fmla="*/ 159 w 235"/>
                <a:gd name="T21" fmla="*/ 53 h 77"/>
                <a:gd name="T22" fmla="*/ 152 w 235"/>
                <a:gd name="T23" fmla="*/ 57 h 77"/>
                <a:gd name="T24" fmla="*/ 144 w 235"/>
                <a:gd name="T25" fmla="*/ 62 h 77"/>
                <a:gd name="T26" fmla="*/ 126 w 235"/>
                <a:gd name="T27" fmla="*/ 64 h 77"/>
                <a:gd name="T28" fmla="*/ 108 w 235"/>
                <a:gd name="T29" fmla="*/ 66 h 77"/>
                <a:gd name="T30" fmla="*/ 90 w 235"/>
                <a:gd name="T31" fmla="*/ 70 h 77"/>
                <a:gd name="T32" fmla="*/ 71 w 235"/>
                <a:gd name="T33" fmla="*/ 71 h 77"/>
                <a:gd name="T34" fmla="*/ 53 w 235"/>
                <a:gd name="T35" fmla="*/ 75 h 77"/>
                <a:gd name="T36" fmla="*/ 35 w 235"/>
                <a:gd name="T37" fmla="*/ 77 h 77"/>
                <a:gd name="T38" fmla="*/ 18 w 235"/>
                <a:gd name="T39" fmla="*/ 77 h 77"/>
                <a:gd name="T40" fmla="*/ 0 w 235"/>
                <a:gd name="T41" fmla="*/ 75 h 77"/>
                <a:gd name="T42" fmla="*/ 6 w 235"/>
                <a:gd name="T43" fmla="*/ 70 h 77"/>
                <a:gd name="T44" fmla="*/ 11 w 235"/>
                <a:gd name="T45" fmla="*/ 66 h 77"/>
                <a:gd name="T46" fmla="*/ 18 w 235"/>
                <a:gd name="T47" fmla="*/ 64 h 77"/>
                <a:gd name="T48" fmla="*/ 28 w 235"/>
                <a:gd name="T49" fmla="*/ 64 h 77"/>
                <a:gd name="T50" fmla="*/ 35 w 235"/>
                <a:gd name="T51" fmla="*/ 64 h 77"/>
                <a:gd name="T52" fmla="*/ 44 w 235"/>
                <a:gd name="T53" fmla="*/ 64 h 77"/>
                <a:gd name="T54" fmla="*/ 53 w 235"/>
                <a:gd name="T55" fmla="*/ 62 h 77"/>
                <a:gd name="T56" fmla="*/ 60 w 235"/>
                <a:gd name="T57" fmla="*/ 60 h 77"/>
                <a:gd name="T58" fmla="*/ 80 w 235"/>
                <a:gd name="T59" fmla="*/ 62 h 77"/>
                <a:gd name="T60" fmla="*/ 101 w 235"/>
                <a:gd name="T61" fmla="*/ 59 h 77"/>
                <a:gd name="T62" fmla="*/ 119 w 235"/>
                <a:gd name="T63" fmla="*/ 51 h 77"/>
                <a:gd name="T64" fmla="*/ 137 w 235"/>
                <a:gd name="T65" fmla="*/ 42 h 77"/>
                <a:gd name="T66" fmla="*/ 155 w 235"/>
                <a:gd name="T67" fmla="*/ 35 h 77"/>
                <a:gd name="T68" fmla="*/ 173 w 235"/>
                <a:gd name="T69" fmla="*/ 28 h 77"/>
                <a:gd name="T70" fmla="*/ 194 w 235"/>
                <a:gd name="T71" fmla="*/ 24 h 77"/>
                <a:gd name="T72" fmla="*/ 215 w 235"/>
                <a:gd name="T73" fmla="*/ 26 h 77"/>
                <a:gd name="T74" fmla="*/ 215 w 235"/>
                <a:gd name="T75" fmla="*/ 17 h 77"/>
                <a:gd name="T76" fmla="*/ 219 w 235"/>
                <a:gd name="T77" fmla="*/ 6 h 77"/>
                <a:gd name="T78" fmla="*/ 225 w 235"/>
                <a:gd name="T79" fmla="*/ 0 h 77"/>
                <a:gd name="T80" fmla="*/ 235 w 235"/>
                <a:gd name="T81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5" h="77">
                  <a:moveTo>
                    <a:pt x="235" y="6"/>
                  </a:moveTo>
                  <a:lnTo>
                    <a:pt x="234" y="19"/>
                  </a:lnTo>
                  <a:lnTo>
                    <a:pt x="230" y="29"/>
                  </a:lnTo>
                  <a:lnTo>
                    <a:pt x="223" y="37"/>
                  </a:lnTo>
                  <a:lnTo>
                    <a:pt x="212" y="42"/>
                  </a:lnTo>
                  <a:lnTo>
                    <a:pt x="203" y="40"/>
                  </a:lnTo>
                  <a:lnTo>
                    <a:pt x="194" y="40"/>
                  </a:lnTo>
                  <a:lnTo>
                    <a:pt x="184" y="40"/>
                  </a:lnTo>
                  <a:lnTo>
                    <a:pt x="175" y="44"/>
                  </a:lnTo>
                  <a:lnTo>
                    <a:pt x="166" y="48"/>
                  </a:lnTo>
                  <a:lnTo>
                    <a:pt x="159" y="53"/>
                  </a:lnTo>
                  <a:lnTo>
                    <a:pt x="152" y="57"/>
                  </a:lnTo>
                  <a:lnTo>
                    <a:pt x="144" y="62"/>
                  </a:lnTo>
                  <a:lnTo>
                    <a:pt x="126" y="64"/>
                  </a:lnTo>
                  <a:lnTo>
                    <a:pt x="108" y="66"/>
                  </a:lnTo>
                  <a:lnTo>
                    <a:pt x="90" y="70"/>
                  </a:lnTo>
                  <a:lnTo>
                    <a:pt x="71" y="71"/>
                  </a:lnTo>
                  <a:lnTo>
                    <a:pt x="53" y="75"/>
                  </a:lnTo>
                  <a:lnTo>
                    <a:pt x="35" y="77"/>
                  </a:lnTo>
                  <a:lnTo>
                    <a:pt x="18" y="77"/>
                  </a:lnTo>
                  <a:lnTo>
                    <a:pt x="0" y="75"/>
                  </a:lnTo>
                  <a:lnTo>
                    <a:pt x="6" y="70"/>
                  </a:lnTo>
                  <a:lnTo>
                    <a:pt x="11" y="66"/>
                  </a:lnTo>
                  <a:lnTo>
                    <a:pt x="18" y="64"/>
                  </a:lnTo>
                  <a:lnTo>
                    <a:pt x="28" y="64"/>
                  </a:lnTo>
                  <a:lnTo>
                    <a:pt x="35" y="64"/>
                  </a:lnTo>
                  <a:lnTo>
                    <a:pt x="44" y="64"/>
                  </a:lnTo>
                  <a:lnTo>
                    <a:pt x="53" y="62"/>
                  </a:lnTo>
                  <a:lnTo>
                    <a:pt x="60" y="60"/>
                  </a:lnTo>
                  <a:lnTo>
                    <a:pt x="80" y="62"/>
                  </a:lnTo>
                  <a:lnTo>
                    <a:pt x="101" y="59"/>
                  </a:lnTo>
                  <a:lnTo>
                    <a:pt x="119" y="51"/>
                  </a:lnTo>
                  <a:lnTo>
                    <a:pt x="137" y="42"/>
                  </a:lnTo>
                  <a:lnTo>
                    <a:pt x="155" y="35"/>
                  </a:lnTo>
                  <a:lnTo>
                    <a:pt x="173" y="28"/>
                  </a:lnTo>
                  <a:lnTo>
                    <a:pt x="194" y="24"/>
                  </a:lnTo>
                  <a:lnTo>
                    <a:pt x="215" y="26"/>
                  </a:lnTo>
                  <a:lnTo>
                    <a:pt x="215" y="17"/>
                  </a:lnTo>
                  <a:lnTo>
                    <a:pt x="219" y="6"/>
                  </a:lnTo>
                  <a:lnTo>
                    <a:pt x="225" y="0"/>
                  </a:lnTo>
                  <a:lnTo>
                    <a:pt x="23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794"/>
            <p:cNvSpPr>
              <a:spLocks/>
            </p:cNvSpPr>
            <p:nvPr/>
          </p:nvSpPr>
          <p:spPr bwMode="auto">
            <a:xfrm>
              <a:off x="2424" y="2530"/>
              <a:ext cx="40" cy="154"/>
            </a:xfrm>
            <a:custGeom>
              <a:avLst/>
              <a:gdLst>
                <a:gd name="T0" fmla="*/ 6 w 80"/>
                <a:gd name="T1" fmla="*/ 0 h 308"/>
                <a:gd name="T2" fmla="*/ 9 w 80"/>
                <a:gd name="T3" fmla="*/ 36 h 308"/>
                <a:gd name="T4" fmla="*/ 15 w 80"/>
                <a:gd name="T5" fmla="*/ 75 h 308"/>
                <a:gd name="T6" fmla="*/ 18 w 80"/>
                <a:gd name="T7" fmla="*/ 113 h 308"/>
                <a:gd name="T8" fmla="*/ 24 w 80"/>
                <a:gd name="T9" fmla="*/ 151 h 308"/>
                <a:gd name="T10" fmla="*/ 31 w 80"/>
                <a:gd name="T11" fmla="*/ 188 h 308"/>
                <a:gd name="T12" fmla="*/ 42 w 80"/>
                <a:gd name="T13" fmla="*/ 222 h 308"/>
                <a:gd name="T14" fmla="*/ 55 w 80"/>
                <a:gd name="T15" fmla="*/ 257 h 308"/>
                <a:gd name="T16" fmla="*/ 73 w 80"/>
                <a:gd name="T17" fmla="*/ 288 h 308"/>
                <a:gd name="T18" fmla="*/ 79 w 80"/>
                <a:gd name="T19" fmla="*/ 293 h 308"/>
                <a:gd name="T20" fmla="*/ 80 w 80"/>
                <a:gd name="T21" fmla="*/ 299 h 308"/>
                <a:gd name="T22" fmla="*/ 79 w 80"/>
                <a:gd name="T23" fmla="*/ 304 h 308"/>
                <a:gd name="T24" fmla="*/ 71 w 80"/>
                <a:gd name="T25" fmla="*/ 308 h 308"/>
                <a:gd name="T26" fmla="*/ 53 w 80"/>
                <a:gd name="T27" fmla="*/ 293 h 308"/>
                <a:gd name="T28" fmla="*/ 38 w 80"/>
                <a:gd name="T29" fmla="*/ 273 h 308"/>
                <a:gd name="T30" fmla="*/ 27 w 80"/>
                <a:gd name="T31" fmla="*/ 253 h 308"/>
                <a:gd name="T32" fmla="*/ 20 w 80"/>
                <a:gd name="T33" fmla="*/ 230 h 308"/>
                <a:gd name="T34" fmla="*/ 15 w 80"/>
                <a:gd name="T35" fmla="*/ 204 h 308"/>
                <a:gd name="T36" fmla="*/ 11 w 80"/>
                <a:gd name="T37" fmla="*/ 179 h 308"/>
                <a:gd name="T38" fmla="*/ 7 w 80"/>
                <a:gd name="T39" fmla="*/ 151 h 308"/>
                <a:gd name="T40" fmla="*/ 6 w 80"/>
                <a:gd name="T41" fmla="*/ 126 h 308"/>
                <a:gd name="T42" fmla="*/ 0 w 80"/>
                <a:gd name="T43" fmla="*/ 0 h 308"/>
                <a:gd name="T44" fmla="*/ 6 w 80"/>
                <a:gd name="T4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308">
                  <a:moveTo>
                    <a:pt x="6" y="0"/>
                  </a:moveTo>
                  <a:lnTo>
                    <a:pt x="9" y="36"/>
                  </a:lnTo>
                  <a:lnTo>
                    <a:pt x="15" y="75"/>
                  </a:lnTo>
                  <a:lnTo>
                    <a:pt x="18" y="113"/>
                  </a:lnTo>
                  <a:lnTo>
                    <a:pt x="24" y="151"/>
                  </a:lnTo>
                  <a:lnTo>
                    <a:pt x="31" y="188"/>
                  </a:lnTo>
                  <a:lnTo>
                    <a:pt x="42" y="222"/>
                  </a:lnTo>
                  <a:lnTo>
                    <a:pt x="55" y="257"/>
                  </a:lnTo>
                  <a:lnTo>
                    <a:pt x="73" y="288"/>
                  </a:lnTo>
                  <a:lnTo>
                    <a:pt x="79" y="293"/>
                  </a:lnTo>
                  <a:lnTo>
                    <a:pt x="80" y="299"/>
                  </a:lnTo>
                  <a:lnTo>
                    <a:pt x="79" y="304"/>
                  </a:lnTo>
                  <a:lnTo>
                    <a:pt x="71" y="308"/>
                  </a:lnTo>
                  <a:lnTo>
                    <a:pt x="53" y="293"/>
                  </a:lnTo>
                  <a:lnTo>
                    <a:pt x="38" y="273"/>
                  </a:lnTo>
                  <a:lnTo>
                    <a:pt x="27" y="253"/>
                  </a:lnTo>
                  <a:lnTo>
                    <a:pt x="20" y="230"/>
                  </a:lnTo>
                  <a:lnTo>
                    <a:pt x="15" y="204"/>
                  </a:lnTo>
                  <a:lnTo>
                    <a:pt x="11" y="179"/>
                  </a:lnTo>
                  <a:lnTo>
                    <a:pt x="7" y="151"/>
                  </a:lnTo>
                  <a:lnTo>
                    <a:pt x="6" y="12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795"/>
            <p:cNvSpPr>
              <a:spLocks/>
            </p:cNvSpPr>
            <p:nvPr/>
          </p:nvSpPr>
          <p:spPr bwMode="auto">
            <a:xfrm>
              <a:off x="2524" y="2535"/>
              <a:ext cx="76" cy="10"/>
            </a:xfrm>
            <a:custGeom>
              <a:avLst/>
              <a:gdLst>
                <a:gd name="T0" fmla="*/ 153 w 153"/>
                <a:gd name="T1" fmla="*/ 11 h 20"/>
                <a:gd name="T2" fmla="*/ 144 w 153"/>
                <a:gd name="T3" fmla="*/ 15 h 20"/>
                <a:gd name="T4" fmla="*/ 131 w 153"/>
                <a:gd name="T5" fmla="*/ 18 h 20"/>
                <a:gd name="T6" fmla="*/ 115 w 153"/>
                <a:gd name="T7" fmla="*/ 20 h 20"/>
                <a:gd name="T8" fmla="*/ 96 w 153"/>
                <a:gd name="T9" fmla="*/ 20 h 20"/>
                <a:gd name="T10" fmla="*/ 76 w 153"/>
                <a:gd name="T11" fmla="*/ 20 h 20"/>
                <a:gd name="T12" fmla="*/ 53 w 153"/>
                <a:gd name="T13" fmla="*/ 18 h 20"/>
                <a:gd name="T14" fmla="*/ 27 w 153"/>
                <a:gd name="T15" fmla="*/ 15 h 20"/>
                <a:gd name="T16" fmla="*/ 0 w 153"/>
                <a:gd name="T17" fmla="*/ 9 h 20"/>
                <a:gd name="T18" fmla="*/ 5 w 153"/>
                <a:gd name="T19" fmla="*/ 2 h 20"/>
                <a:gd name="T20" fmla="*/ 20 w 153"/>
                <a:gd name="T21" fmla="*/ 2 h 20"/>
                <a:gd name="T22" fmla="*/ 34 w 153"/>
                <a:gd name="T23" fmla="*/ 2 h 20"/>
                <a:gd name="T24" fmla="*/ 43 w 153"/>
                <a:gd name="T25" fmla="*/ 0 h 20"/>
                <a:gd name="T26" fmla="*/ 56 w 153"/>
                <a:gd name="T27" fmla="*/ 4 h 20"/>
                <a:gd name="T28" fmla="*/ 69 w 153"/>
                <a:gd name="T29" fmla="*/ 5 h 20"/>
                <a:gd name="T30" fmla="*/ 84 w 153"/>
                <a:gd name="T31" fmla="*/ 5 h 20"/>
                <a:gd name="T32" fmla="*/ 98 w 153"/>
                <a:gd name="T33" fmla="*/ 4 h 20"/>
                <a:gd name="T34" fmla="*/ 113 w 153"/>
                <a:gd name="T35" fmla="*/ 4 h 20"/>
                <a:gd name="T36" fmla="*/ 126 w 153"/>
                <a:gd name="T37" fmla="*/ 4 h 20"/>
                <a:gd name="T38" fmla="*/ 140 w 153"/>
                <a:gd name="T39" fmla="*/ 5 h 20"/>
                <a:gd name="T40" fmla="*/ 153 w 153"/>
                <a:gd name="T4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20">
                  <a:moveTo>
                    <a:pt x="153" y="11"/>
                  </a:moveTo>
                  <a:lnTo>
                    <a:pt x="144" y="15"/>
                  </a:lnTo>
                  <a:lnTo>
                    <a:pt x="131" y="18"/>
                  </a:lnTo>
                  <a:lnTo>
                    <a:pt x="115" y="20"/>
                  </a:lnTo>
                  <a:lnTo>
                    <a:pt x="96" y="20"/>
                  </a:lnTo>
                  <a:lnTo>
                    <a:pt x="76" y="20"/>
                  </a:lnTo>
                  <a:lnTo>
                    <a:pt x="53" y="18"/>
                  </a:lnTo>
                  <a:lnTo>
                    <a:pt x="27" y="15"/>
                  </a:lnTo>
                  <a:lnTo>
                    <a:pt x="0" y="9"/>
                  </a:lnTo>
                  <a:lnTo>
                    <a:pt x="5" y="2"/>
                  </a:lnTo>
                  <a:lnTo>
                    <a:pt x="20" y="2"/>
                  </a:lnTo>
                  <a:lnTo>
                    <a:pt x="34" y="2"/>
                  </a:lnTo>
                  <a:lnTo>
                    <a:pt x="43" y="0"/>
                  </a:lnTo>
                  <a:lnTo>
                    <a:pt x="56" y="4"/>
                  </a:lnTo>
                  <a:lnTo>
                    <a:pt x="69" y="5"/>
                  </a:lnTo>
                  <a:lnTo>
                    <a:pt x="84" y="5"/>
                  </a:lnTo>
                  <a:lnTo>
                    <a:pt x="98" y="4"/>
                  </a:lnTo>
                  <a:lnTo>
                    <a:pt x="113" y="4"/>
                  </a:lnTo>
                  <a:lnTo>
                    <a:pt x="126" y="4"/>
                  </a:lnTo>
                  <a:lnTo>
                    <a:pt x="140" y="5"/>
                  </a:lnTo>
                  <a:lnTo>
                    <a:pt x="15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796"/>
            <p:cNvSpPr>
              <a:spLocks/>
            </p:cNvSpPr>
            <p:nvPr/>
          </p:nvSpPr>
          <p:spPr bwMode="auto">
            <a:xfrm>
              <a:off x="2404" y="2521"/>
              <a:ext cx="12" cy="101"/>
            </a:xfrm>
            <a:custGeom>
              <a:avLst/>
              <a:gdLst>
                <a:gd name="T0" fmla="*/ 20 w 26"/>
                <a:gd name="T1" fmla="*/ 49 h 202"/>
                <a:gd name="T2" fmla="*/ 26 w 26"/>
                <a:gd name="T3" fmla="*/ 89 h 202"/>
                <a:gd name="T4" fmla="*/ 24 w 26"/>
                <a:gd name="T5" fmla="*/ 127 h 202"/>
                <a:gd name="T6" fmla="*/ 18 w 26"/>
                <a:gd name="T7" fmla="*/ 164 h 202"/>
                <a:gd name="T8" fmla="*/ 18 w 26"/>
                <a:gd name="T9" fmla="*/ 200 h 202"/>
                <a:gd name="T10" fmla="*/ 2 w 26"/>
                <a:gd name="T11" fmla="*/ 202 h 202"/>
                <a:gd name="T12" fmla="*/ 4 w 26"/>
                <a:gd name="T13" fmla="*/ 176 h 202"/>
                <a:gd name="T14" fmla="*/ 4 w 26"/>
                <a:gd name="T15" fmla="*/ 107 h 202"/>
                <a:gd name="T16" fmla="*/ 2 w 26"/>
                <a:gd name="T17" fmla="*/ 34 h 202"/>
                <a:gd name="T18" fmla="*/ 0 w 26"/>
                <a:gd name="T19" fmla="*/ 0 h 202"/>
                <a:gd name="T20" fmla="*/ 4 w 26"/>
                <a:gd name="T21" fmla="*/ 0 h 202"/>
                <a:gd name="T22" fmla="*/ 7 w 26"/>
                <a:gd name="T23" fmla="*/ 3 h 202"/>
                <a:gd name="T24" fmla="*/ 13 w 26"/>
                <a:gd name="T25" fmla="*/ 18 h 202"/>
                <a:gd name="T26" fmla="*/ 20 w 26"/>
                <a:gd name="T27" fmla="*/ 4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02">
                  <a:moveTo>
                    <a:pt x="20" y="49"/>
                  </a:moveTo>
                  <a:lnTo>
                    <a:pt x="26" y="89"/>
                  </a:lnTo>
                  <a:lnTo>
                    <a:pt x="24" y="127"/>
                  </a:lnTo>
                  <a:lnTo>
                    <a:pt x="18" y="164"/>
                  </a:lnTo>
                  <a:lnTo>
                    <a:pt x="18" y="200"/>
                  </a:lnTo>
                  <a:lnTo>
                    <a:pt x="2" y="202"/>
                  </a:lnTo>
                  <a:lnTo>
                    <a:pt x="4" y="176"/>
                  </a:lnTo>
                  <a:lnTo>
                    <a:pt x="4" y="107"/>
                  </a:lnTo>
                  <a:lnTo>
                    <a:pt x="2" y="34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13" y="18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797"/>
            <p:cNvSpPr>
              <a:spLocks/>
            </p:cNvSpPr>
            <p:nvPr/>
          </p:nvSpPr>
          <p:spPr bwMode="auto">
            <a:xfrm>
              <a:off x="2717" y="2536"/>
              <a:ext cx="12" cy="78"/>
            </a:xfrm>
            <a:custGeom>
              <a:avLst/>
              <a:gdLst>
                <a:gd name="T0" fmla="*/ 0 w 24"/>
                <a:gd name="T1" fmla="*/ 157 h 157"/>
                <a:gd name="T2" fmla="*/ 0 w 24"/>
                <a:gd name="T3" fmla="*/ 120 h 157"/>
                <a:gd name="T4" fmla="*/ 4 w 24"/>
                <a:gd name="T5" fmla="*/ 78 h 157"/>
                <a:gd name="T6" fmla="*/ 9 w 24"/>
                <a:gd name="T7" fmla="*/ 34 h 157"/>
                <a:gd name="T8" fmla="*/ 13 w 24"/>
                <a:gd name="T9" fmla="*/ 0 h 157"/>
                <a:gd name="T10" fmla="*/ 24 w 24"/>
                <a:gd name="T11" fmla="*/ 34 h 157"/>
                <a:gd name="T12" fmla="*/ 22 w 24"/>
                <a:gd name="T13" fmla="*/ 78 h 157"/>
                <a:gd name="T14" fmla="*/ 11 w 24"/>
                <a:gd name="T15" fmla="*/ 120 h 157"/>
                <a:gd name="T16" fmla="*/ 0 w 24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57">
                  <a:moveTo>
                    <a:pt x="0" y="157"/>
                  </a:moveTo>
                  <a:lnTo>
                    <a:pt x="0" y="120"/>
                  </a:lnTo>
                  <a:lnTo>
                    <a:pt x="4" y="78"/>
                  </a:lnTo>
                  <a:lnTo>
                    <a:pt x="9" y="34"/>
                  </a:lnTo>
                  <a:lnTo>
                    <a:pt x="13" y="0"/>
                  </a:lnTo>
                  <a:lnTo>
                    <a:pt x="24" y="34"/>
                  </a:lnTo>
                  <a:lnTo>
                    <a:pt x="22" y="78"/>
                  </a:lnTo>
                  <a:lnTo>
                    <a:pt x="11" y="120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798"/>
            <p:cNvSpPr>
              <a:spLocks/>
            </p:cNvSpPr>
            <p:nvPr/>
          </p:nvSpPr>
          <p:spPr bwMode="auto">
            <a:xfrm>
              <a:off x="2275" y="2612"/>
              <a:ext cx="108" cy="23"/>
            </a:xfrm>
            <a:custGeom>
              <a:avLst/>
              <a:gdLst>
                <a:gd name="T0" fmla="*/ 124 w 217"/>
                <a:gd name="T1" fmla="*/ 22 h 45"/>
                <a:gd name="T2" fmla="*/ 137 w 217"/>
                <a:gd name="T3" fmla="*/ 24 h 45"/>
                <a:gd name="T4" fmla="*/ 148 w 217"/>
                <a:gd name="T5" fmla="*/ 25 h 45"/>
                <a:gd name="T6" fmla="*/ 160 w 217"/>
                <a:gd name="T7" fmla="*/ 27 h 45"/>
                <a:gd name="T8" fmla="*/ 173 w 217"/>
                <a:gd name="T9" fmla="*/ 29 h 45"/>
                <a:gd name="T10" fmla="*/ 184 w 217"/>
                <a:gd name="T11" fmla="*/ 31 h 45"/>
                <a:gd name="T12" fmla="*/ 195 w 217"/>
                <a:gd name="T13" fmla="*/ 33 h 45"/>
                <a:gd name="T14" fmla="*/ 206 w 217"/>
                <a:gd name="T15" fmla="*/ 36 h 45"/>
                <a:gd name="T16" fmla="*/ 217 w 217"/>
                <a:gd name="T17" fmla="*/ 40 h 45"/>
                <a:gd name="T18" fmla="*/ 210 w 217"/>
                <a:gd name="T19" fmla="*/ 45 h 45"/>
                <a:gd name="T20" fmla="*/ 186 w 217"/>
                <a:gd name="T21" fmla="*/ 44 h 45"/>
                <a:gd name="T22" fmla="*/ 159 w 217"/>
                <a:gd name="T23" fmla="*/ 44 h 45"/>
                <a:gd name="T24" fmla="*/ 131 w 217"/>
                <a:gd name="T25" fmla="*/ 42 h 45"/>
                <a:gd name="T26" fmla="*/ 102 w 217"/>
                <a:gd name="T27" fmla="*/ 38 h 45"/>
                <a:gd name="T28" fmla="*/ 73 w 217"/>
                <a:gd name="T29" fmla="*/ 35 h 45"/>
                <a:gd name="T30" fmla="*/ 47 w 217"/>
                <a:gd name="T31" fmla="*/ 27 h 45"/>
                <a:gd name="T32" fmla="*/ 22 w 217"/>
                <a:gd name="T33" fmla="*/ 18 h 45"/>
                <a:gd name="T34" fmla="*/ 0 w 217"/>
                <a:gd name="T35" fmla="*/ 5 h 45"/>
                <a:gd name="T36" fmla="*/ 24 w 217"/>
                <a:gd name="T37" fmla="*/ 0 h 45"/>
                <a:gd name="T38" fmla="*/ 36 w 217"/>
                <a:gd name="T39" fmla="*/ 2 h 45"/>
                <a:gd name="T40" fmla="*/ 49 w 217"/>
                <a:gd name="T41" fmla="*/ 5 h 45"/>
                <a:gd name="T42" fmla="*/ 62 w 217"/>
                <a:gd name="T43" fmla="*/ 11 h 45"/>
                <a:gd name="T44" fmla="*/ 75 w 217"/>
                <a:gd name="T45" fmla="*/ 15 h 45"/>
                <a:gd name="T46" fmla="*/ 86 w 217"/>
                <a:gd name="T47" fmla="*/ 18 h 45"/>
                <a:gd name="T48" fmla="*/ 98 w 217"/>
                <a:gd name="T49" fmla="*/ 22 h 45"/>
                <a:gd name="T50" fmla="*/ 111 w 217"/>
                <a:gd name="T51" fmla="*/ 24 h 45"/>
                <a:gd name="T52" fmla="*/ 124 w 217"/>
                <a:gd name="T5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7" h="45">
                  <a:moveTo>
                    <a:pt x="124" y="22"/>
                  </a:moveTo>
                  <a:lnTo>
                    <a:pt x="137" y="24"/>
                  </a:lnTo>
                  <a:lnTo>
                    <a:pt x="148" y="25"/>
                  </a:lnTo>
                  <a:lnTo>
                    <a:pt x="160" y="27"/>
                  </a:lnTo>
                  <a:lnTo>
                    <a:pt x="173" y="29"/>
                  </a:lnTo>
                  <a:lnTo>
                    <a:pt x="184" y="31"/>
                  </a:lnTo>
                  <a:lnTo>
                    <a:pt x="195" y="33"/>
                  </a:lnTo>
                  <a:lnTo>
                    <a:pt x="206" y="36"/>
                  </a:lnTo>
                  <a:lnTo>
                    <a:pt x="217" y="40"/>
                  </a:lnTo>
                  <a:lnTo>
                    <a:pt x="210" y="45"/>
                  </a:lnTo>
                  <a:lnTo>
                    <a:pt x="186" y="44"/>
                  </a:lnTo>
                  <a:lnTo>
                    <a:pt x="159" y="44"/>
                  </a:lnTo>
                  <a:lnTo>
                    <a:pt x="131" y="42"/>
                  </a:lnTo>
                  <a:lnTo>
                    <a:pt x="102" y="38"/>
                  </a:lnTo>
                  <a:lnTo>
                    <a:pt x="73" y="35"/>
                  </a:lnTo>
                  <a:lnTo>
                    <a:pt x="47" y="27"/>
                  </a:lnTo>
                  <a:lnTo>
                    <a:pt x="22" y="18"/>
                  </a:lnTo>
                  <a:lnTo>
                    <a:pt x="0" y="5"/>
                  </a:lnTo>
                  <a:lnTo>
                    <a:pt x="24" y="0"/>
                  </a:lnTo>
                  <a:lnTo>
                    <a:pt x="36" y="2"/>
                  </a:lnTo>
                  <a:lnTo>
                    <a:pt x="49" y="5"/>
                  </a:lnTo>
                  <a:lnTo>
                    <a:pt x="62" y="11"/>
                  </a:lnTo>
                  <a:lnTo>
                    <a:pt x="75" y="15"/>
                  </a:lnTo>
                  <a:lnTo>
                    <a:pt x="86" y="18"/>
                  </a:lnTo>
                  <a:lnTo>
                    <a:pt x="98" y="22"/>
                  </a:lnTo>
                  <a:lnTo>
                    <a:pt x="111" y="24"/>
                  </a:lnTo>
                  <a:lnTo>
                    <a:pt x="12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799"/>
            <p:cNvSpPr>
              <a:spLocks/>
            </p:cNvSpPr>
            <p:nvPr/>
          </p:nvSpPr>
          <p:spPr bwMode="auto">
            <a:xfrm>
              <a:off x="2393" y="2631"/>
              <a:ext cx="18" cy="10"/>
            </a:xfrm>
            <a:custGeom>
              <a:avLst/>
              <a:gdLst>
                <a:gd name="T0" fmla="*/ 37 w 37"/>
                <a:gd name="T1" fmla="*/ 4 h 20"/>
                <a:gd name="T2" fmla="*/ 35 w 37"/>
                <a:gd name="T3" fmla="*/ 9 h 20"/>
                <a:gd name="T4" fmla="*/ 31 w 37"/>
                <a:gd name="T5" fmla="*/ 13 h 20"/>
                <a:gd name="T6" fmla="*/ 26 w 37"/>
                <a:gd name="T7" fmla="*/ 19 h 20"/>
                <a:gd name="T8" fmla="*/ 20 w 37"/>
                <a:gd name="T9" fmla="*/ 20 h 20"/>
                <a:gd name="T10" fmla="*/ 15 w 37"/>
                <a:gd name="T11" fmla="*/ 20 h 20"/>
                <a:gd name="T12" fmla="*/ 9 w 37"/>
                <a:gd name="T13" fmla="*/ 20 h 20"/>
                <a:gd name="T14" fmla="*/ 4 w 37"/>
                <a:gd name="T15" fmla="*/ 20 h 20"/>
                <a:gd name="T16" fmla="*/ 0 w 37"/>
                <a:gd name="T17" fmla="*/ 15 h 20"/>
                <a:gd name="T18" fmla="*/ 2 w 37"/>
                <a:gd name="T19" fmla="*/ 4 h 20"/>
                <a:gd name="T20" fmla="*/ 13 w 37"/>
                <a:gd name="T21" fmla="*/ 0 h 20"/>
                <a:gd name="T22" fmla="*/ 26 w 37"/>
                <a:gd name="T23" fmla="*/ 2 h 20"/>
                <a:gd name="T24" fmla="*/ 37 w 37"/>
                <a:gd name="T2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0">
                  <a:moveTo>
                    <a:pt x="37" y="4"/>
                  </a:moveTo>
                  <a:lnTo>
                    <a:pt x="35" y="9"/>
                  </a:lnTo>
                  <a:lnTo>
                    <a:pt x="31" y="13"/>
                  </a:lnTo>
                  <a:lnTo>
                    <a:pt x="26" y="19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9" y="20"/>
                  </a:lnTo>
                  <a:lnTo>
                    <a:pt x="4" y="20"/>
                  </a:lnTo>
                  <a:lnTo>
                    <a:pt x="0" y="15"/>
                  </a:lnTo>
                  <a:lnTo>
                    <a:pt x="2" y="4"/>
                  </a:lnTo>
                  <a:lnTo>
                    <a:pt x="13" y="0"/>
                  </a:lnTo>
                  <a:lnTo>
                    <a:pt x="26" y="2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800"/>
            <p:cNvSpPr>
              <a:spLocks/>
            </p:cNvSpPr>
            <p:nvPr/>
          </p:nvSpPr>
          <p:spPr bwMode="auto">
            <a:xfrm>
              <a:off x="2693" y="2623"/>
              <a:ext cx="18" cy="66"/>
            </a:xfrm>
            <a:custGeom>
              <a:avLst/>
              <a:gdLst>
                <a:gd name="T0" fmla="*/ 26 w 37"/>
                <a:gd name="T1" fmla="*/ 73 h 131"/>
                <a:gd name="T2" fmla="*/ 0 w 37"/>
                <a:gd name="T3" fmla="*/ 131 h 131"/>
                <a:gd name="T4" fmla="*/ 4 w 37"/>
                <a:gd name="T5" fmla="*/ 104 h 131"/>
                <a:gd name="T6" fmla="*/ 13 w 37"/>
                <a:gd name="T7" fmla="*/ 65 h 131"/>
                <a:gd name="T8" fmla="*/ 24 w 37"/>
                <a:gd name="T9" fmla="*/ 25 h 131"/>
                <a:gd name="T10" fmla="*/ 33 w 37"/>
                <a:gd name="T11" fmla="*/ 0 h 131"/>
                <a:gd name="T12" fmla="*/ 37 w 37"/>
                <a:gd name="T13" fmla="*/ 18 h 131"/>
                <a:gd name="T14" fmla="*/ 37 w 37"/>
                <a:gd name="T15" fmla="*/ 36 h 131"/>
                <a:gd name="T16" fmla="*/ 31 w 37"/>
                <a:gd name="T17" fmla="*/ 54 h 131"/>
                <a:gd name="T18" fmla="*/ 26 w 37"/>
                <a:gd name="T19" fmla="*/ 7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31">
                  <a:moveTo>
                    <a:pt x="26" y="73"/>
                  </a:moveTo>
                  <a:lnTo>
                    <a:pt x="0" y="131"/>
                  </a:lnTo>
                  <a:lnTo>
                    <a:pt x="4" y="104"/>
                  </a:lnTo>
                  <a:lnTo>
                    <a:pt x="13" y="65"/>
                  </a:lnTo>
                  <a:lnTo>
                    <a:pt x="24" y="25"/>
                  </a:lnTo>
                  <a:lnTo>
                    <a:pt x="33" y="0"/>
                  </a:lnTo>
                  <a:lnTo>
                    <a:pt x="37" y="18"/>
                  </a:lnTo>
                  <a:lnTo>
                    <a:pt x="37" y="36"/>
                  </a:lnTo>
                  <a:lnTo>
                    <a:pt x="31" y="54"/>
                  </a:lnTo>
                  <a:lnTo>
                    <a:pt x="2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801"/>
            <p:cNvSpPr>
              <a:spLocks/>
            </p:cNvSpPr>
            <p:nvPr/>
          </p:nvSpPr>
          <p:spPr bwMode="auto">
            <a:xfrm>
              <a:off x="2299" y="2638"/>
              <a:ext cx="14" cy="110"/>
            </a:xfrm>
            <a:custGeom>
              <a:avLst/>
              <a:gdLst>
                <a:gd name="T0" fmla="*/ 19 w 29"/>
                <a:gd name="T1" fmla="*/ 0 h 221"/>
                <a:gd name="T2" fmla="*/ 26 w 29"/>
                <a:gd name="T3" fmla="*/ 55 h 221"/>
                <a:gd name="T4" fmla="*/ 29 w 29"/>
                <a:gd name="T5" fmla="*/ 109 h 221"/>
                <a:gd name="T6" fmla="*/ 26 w 29"/>
                <a:gd name="T7" fmla="*/ 166 h 221"/>
                <a:gd name="T8" fmla="*/ 11 w 29"/>
                <a:gd name="T9" fmla="*/ 221 h 221"/>
                <a:gd name="T10" fmla="*/ 2 w 29"/>
                <a:gd name="T11" fmla="*/ 221 h 221"/>
                <a:gd name="T12" fmla="*/ 0 w 29"/>
                <a:gd name="T13" fmla="*/ 202 h 221"/>
                <a:gd name="T14" fmla="*/ 4 w 29"/>
                <a:gd name="T15" fmla="*/ 184 h 221"/>
                <a:gd name="T16" fmla="*/ 8 w 29"/>
                <a:gd name="T17" fmla="*/ 166 h 221"/>
                <a:gd name="T18" fmla="*/ 11 w 29"/>
                <a:gd name="T19" fmla="*/ 146 h 221"/>
                <a:gd name="T20" fmla="*/ 11 w 29"/>
                <a:gd name="T21" fmla="*/ 109 h 221"/>
                <a:gd name="T22" fmla="*/ 9 w 29"/>
                <a:gd name="T23" fmla="*/ 69 h 221"/>
                <a:gd name="T24" fmla="*/ 11 w 29"/>
                <a:gd name="T25" fmla="*/ 31 h 221"/>
                <a:gd name="T26" fmla="*/ 19 w 29"/>
                <a:gd name="T2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21">
                  <a:moveTo>
                    <a:pt x="19" y="0"/>
                  </a:moveTo>
                  <a:lnTo>
                    <a:pt x="26" y="55"/>
                  </a:lnTo>
                  <a:lnTo>
                    <a:pt x="29" y="109"/>
                  </a:lnTo>
                  <a:lnTo>
                    <a:pt x="26" y="166"/>
                  </a:lnTo>
                  <a:lnTo>
                    <a:pt x="11" y="221"/>
                  </a:lnTo>
                  <a:lnTo>
                    <a:pt x="2" y="221"/>
                  </a:lnTo>
                  <a:lnTo>
                    <a:pt x="0" y="202"/>
                  </a:lnTo>
                  <a:lnTo>
                    <a:pt x="4" y="184"/>
                  </a:lnTo>
                  <a:lnTo>
                    <a:pt x="8" y="166"/>
                  </a:lnTo>
                  <a:lnTo>
                    <a:pt x="11" y="146"/>
                  </a:lnTo>
                  <a:lnTo>
                    <a:pt x="11" y="109"/>
                  </a:lnTo>
                  <a:lnTo>
                    <a:pt x="9" y="69"/>
                  </a:lnTo>
                  <a:lnTo>
                    <a:pt x="11" y="3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802"/>
            <p:cNvSpPr>
              <a:spLocks/>
            </p:cNvSpPr>
            <p:nvPr/>
          </p:nvSpPr>
          <p:spPr bwMode="auto">
            <a:xfrm>
              <a:off x="2401" y="2656"/>
              <a:ext cx="10" cy="45"/>
            </a:xfrm>
            <a:custGeom>
              <a:avLst/>
              <a:gdLst>
                <a:gd name="T0" fmla="*/ 14 w 20"/>
                <a:gd name="T1" fmla="*/ 88 h 90"/>
                <a:gd name="T2" fmla="*/ 10 w 20"/>
                <a:gd name="T3" fmla="*/ 90 h 90"/>
                <a:gd name="T4" fmla="*/ 7 w 20"/>
                <a:gd name="T5" fmla="*/ 90 h 90"/>
                <a:gd name="T6" fmla="*/ 3 w 20"/>
                <a:gd name="T7" fmla="*/ 88 h 90"/>
                <a:gd name="T8" fmla="*/ 0 w 20"/>
                <a:gd name="T9" fmla="*/ 84 h 90"/>
                <a:gd name="T10" fmla="*/ 0 w 20"/>
                <a:gd name="T11" fmla="*/ 62 h 90"/>
                <a:gd name="T12" fmla="*/ 1 w 20"/>
                <a:gd name="T13" fmla="*/ 39 h 90"/>
                <a:gd name="T14" fmla="*/ 7 w 20"/>
                <a:gd name="T15" fmla="*/ 19 h 90"/>
                <a:gd name="T16" fmla="*/ 20 w 20"/>
                <a:gd name="T17" fmla="*/ 0 h 90"/>
                <a:gd name="T18" fmla="*/ 18 w 20"/>
                <a:gd name="T19" fmla="*/ 20 h 90"/>
                <a:gd name="T20" fmla="*/ 18 w 20"/>
                <a:gd name="T21" fmla="*/ 42 h 90"/>
                <a:gd name="T22" fmla="*/ 16 w 20"/>
                <a:gd name="T23" fmla="*/ 66 h 90"/>
                <a:gd name="T24" fmla="*/ 14 w 20"/>
                <a:gd name="T25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90">
                  <a:moveTo>
                    <a:pt x="14" y="88"/>
                  </a:moveTo>
                  <a:lnTo>
                    <a:pt x="10" y="90"/>
                  </a:lnTo>
                  <a:lnTo>
                    <a:pt x="7" y="90"/>
                  </a:lnTo>
                  <a:lnTo>
                    <a:pt x="3" y="88"/>
                  </a:lnTo>
                  <a:lnTo>
                    <a:pt x="0" y="84"/>
                  </a:lnTo>
                  <a:lnTo>
                    <a:pt x="0" y="62"/>
                  </a:lnTo>
                  <a:lnTo>
                    <a:pt x="1" y="39"/>
                  </a:lnTo>
                  <a:lnTo>
                    <a:pt x="7" y="19"/>
                  </a:lnTo>
                  <a:lnTo>
                    <a:pt x="20" y="0"/>
                  </a:lnTo>
                  <a:lnTo>
                    <a:pt x="18" y="20"/>
                  </a:lnTo>
                  <a:lnTo>
                    <a:pt x="18" y="42"/>
                  </a:lnTo>
                  <a:lnTo>
                    <a:pt x="16" y="66"/>
                  </a:lnTo>
                  <a:lnTo>
                    <a:pt x="14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803"/>
            <p:cNvSpPr>
              <a:spLocks/>
            </p:cNvSpPr>
            <p:nvPr/>
          </p:nvSpPr>
          <p:spPr bwMode="auto">
            <a:xfrm>
              <a:off x="2183" y="2637"/>
              <a:ext cx="47" cy="68"/>
            </a:xfrm>
            <a:custGeom>
              <a:avLst/>
              <a:gdLst>
                <a:gd name="T0" fmla="*/ 95 w 95"/>
                <a:gd name="T1" fmla="*/ 22 h 137"/>
                <a:gd name="T2" fmla="*/ 91 w 95"/>
                <a:gd name="T3" fmla="*/ 40 h 137"/>
                <a:gd name="T4" fmla="*/ 85 w 95"/>
                <a:gd name="T5" fmla="*/ 60 h 137"/>
                <a:gd name="T6" fmla="*/ 80 w 95"/>
                <a:gd name="T7" fmla="*/ 79 h 137"/>
                <a:gd name="T8" fmla="*/ 74 w 95"/>
                <a:gd name="T9" fmla="*/ 95 h 137"/>
                <a:gd name="T10" fmla="*/ 65 w 95"/>
                <a:gd name="T11" fmla="*/ 110 h 137"/>
                <a:gd name="T12" fmla="*/ 53 w 95"/>
                <a:gd name="T13" fmla="*/ 122 h 137"/>
                <a:gd name="T14" fmla="*/ 36 w 95"/>
                <a:gd name="T15" fmla="*/ 131 h 137"/>
                <a:gd name="T16" fmla="*/ 16 w 95"/>
                <a:gd name="T17" fmla="*/ 135 h 137"/>
                <a:gd name="T18" fmla="*/ 11 w 95"/>
                <a:gd name="T19" fmla="*/ 137 h 137"/>
                <a:gd name="T20" fmla="*/ 5 w 95"/>
                <a:gd name="T21" fmla="*/ 135 h 137"/>
                <a:gd name="T22" fmla="*/ 2 w 95"/>
                <a:gd name="T23" fmla="*/ 133 h 137"/>
                <a:gd name="T24" fmla="*/ 0 w 95"/>
                <a:gd name="T25" fmla="*/ 130 h 137"/>
                <a:gd name="T26" fmla="*/ 5 w 95"/>
                <a:gd name="T27" fmla="*/ 119 h 137"/>
                <a:gd name="T28" fmla="*/ 16 w 95"/>
                <a:gd name="T29" fmla="*/ 115 h 137"/>
                <a:gd name="T30" fmla="*/ 31 w 95"/>
                <a:gd name="T31" fmla="*/ 111 h 137"/>
                <a:gd name="T32" fmla="*/ 42 w 95"/>
                <a:gd name="T33" fmla="*/ 106 h 137"/>
                <a:gd name="T34" fmla="*/ 60 w 95"/>
                <a:gd name="T35" fmla="*/ 89 h 137"/>
                <a:gd name="T36" fmla="*/ 65 w 95"/>
                <a:gd name="T37" fmla="*/ 68 h 137"/>
                <a:gd name="T38" fmla="*/ 67 w 95"/>
                <a:gd name="T39" fmla="*/ 46 h 137"/>
                <a:gd name="T40" fmla="*/ 74 w 95"/>
                <a:gd name="T41" fmla="*/ 24 h 137"/>
                <a:gd name="T42" fmla="*/ 67 w 95"/>
                <a:gd name="T43" fmla="*/ 22 h 137"/>
                <a:gd name="T44" fmla="*/ 62 w 95"/>
                <a:gd name="T45" fmla="*/ 22 h 137"/>
                <a:gd name="T46" fmla="*/ 54 w 95"/>
                <a:gd name="T47" fmla="*/ 24 h 137"/>
                <a:gd name="T48" fmla="*/ 47 w 95"/>
                <a:gd name="T49" fmla="*/ 26 h 137"/>
                <a:gd name="T50" fmla="*/ 40 w 95"/>
                <a:gd name="T51" fmla="*/ 29 h 137"/>
                <a:gd name="T52" fmla="*/ 33 w 95"/>
                <a:gd name="T53" fmla="*/ 31 h 137"/>
                <a:gd name="T54" fmla="*/ 25 w 95"/>
                <a:gd name="T55" fmla="*/ 33 h 137"/>
                <a:gd name="T56" fmla="*/ 18 w 95"/>
                <a:gd name="T57" fmla="*/ 31 h 137"/>
                <a:gd name="T58" fmla="*/ 27 w 95"/>
                <a:gd name="T59" fmla="*/ 20 h 137"/>
                <a:gd name="T60" fmla="*/ 40 w 95"/>
                <a:gd name="T61" fmla="*/ 13 h 137"/>
                <a:gd name="T62" fmla="*/ 53 w 95"/>
                <a:gd name="T63" fmla="*/ 7 h 137"/>
                <a:gd name="T64" fmla="*/ 62 w 95"/>
                <a:gd name="T65" fmla="*/ 0 h 137"/>
                <a:gd name="T66" fmla="*/ 71 w 95"/>
                <a:gd name="T67" fmla="*/ 2 h 137"/>
                <a:gd name="T68" fmla="*/ 82 w 95"/>
                <a:gd name="T69" fmla="*/ 7 h 137"/>
                <a:gd name="T70" fmla="*/ 89 w 95"/>
                <a:gd name="T71" fmla="*/ 13 h 137"/>
                <a:gd name="T72" fmla="*/ 95 w 95"/>
                <a:gd name="T7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137">
                  <a:moveTo>
                    <a:pt x="95" y="22"/>
                  </a:moveTo>
                  <a:lnTo>
                    <a:pt x="91" y="40"/>
                  </a:lnTo>
                  <a:lnTo>
                    <a:pt x="85" y="60"/>
                  </a:lnTo>
                  <a:lnTo>
                    <a:pt x="80" y="79"/>
                  </a:lnTo>
                  <a:lnTo>
                    <a:pt x="74" y="95"/>
                  </a:lnTo>
                  <a:lnTo>
                    <a:pt x="65" y="110"/>
                  </a:lnTo>
                  <a:lnTo>
                    <a:pt x="53" y="122"/>
                  </a:lnTo>
                  <a:lnTo>
                    <a:pt x="36" y="131"/>
                  </a:lnTo>
                  <a:lnTo>
                    <a:pt x="16" y="135"/>
                  </a:lnTo>
                  <a:lnTo>
                    <a:pt x="11" y="137"/>
                  </a:lnTo>
                  <a:lnTo>
                    <a:pt x="5" y="135"/>
                  </a:lnTo>
                  <a:lnTo>
                    <a:pt x="2" y="133"/>
                  </a:lnTo>
                  <a:lnTo>
                    <a:pt x="0" y="130"/>
                  </a:lnTo>
                  <a:lnTo>
                    <a:pt x="5" y="119"/>
                  </a:lnTo>
                  <a:lnTo>
                    <a:pt x="16" y="115"/>
                  </a:lnTo>
                  <a:lnTo>
                    <a:pt x="31" y="111"/>
                  </a:lnTo>
                  <a:lnTo>
                    <a:pt x="42" y="106"/>
                  </a:lnTo>
                  <a:lnTo>
                    <a:pt x="60" y="89"/>
                  </a:lnTo>
                  <a:lnTo>
                    <a:pt x="65" y="68"/>
                  </a:lnTo>
                  <a:lnTo>
                    <a:pt x="67" y="46"/>
                  </a:lnTo>
                  <a:lnTo>
                    <a:pt x="74" y="24"/>
                  </a:lnTo>
                  <a:lnTo>
                    <a:pt x="67" y="22"/>
                  </a:lnTo>
                  <a:lnTo>
                    <a:pt x="62" y="22"/>
                  </a:lnTo>
                  <a:lnTo>
                    <a:pt x="54" y="24"/>
                  </a:lnTo>
                  <a:lnTo>
                    <a:pt x="47" y="26"/>
                  </a:lnTo>
                  <a:lnTo>
                    <a:pt x="40" y="29"/>
                  </a:lnTo>
                  <a:lnTo>
                    <a:pt x="33" y="31"/>
                  </a:lnTo>
                  <a:lnTo>
                    <a:pt x="25" y="33"/>
                  </a:lnTo>
                  <a:lnTo>
                    <a:pt x="18" y="31"/>
                  </a:lnTo>
                  <a:lnTo>
                    <a:pt x="27" y="20"/>
                  </a:lnTo>
                  <a:lnTo>
                    <a:pt x="40" y="13"/>
                  </a:lnTo>
                  <a:lnTo>
                    <a:pt x="53" y="7"/>
                  </a:lnTo>
                  <a:lnTo>
                    <a:pt x="62" y="0"/>
                  </a:lnTo>
                  <a:lnTo>
                    <a:pt x="71" y="2"/>
                  </a:lnTo>
                  <a:lnTo>
                    <a:pt x="82" y="7"/>
                  </a:lnTo>
                  <a:lnTo>
                    <a:pt x="89" y="13"/>
                  </a:lnTo>
                  <a:lnTo>
                    <a:pt x="9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804"/>
            <p:cNvSpPr>
              <a:spLocks/>
            </p:cNvSpPr>
            <p:nvPr/>
          </p:nvSpPr>
          <p:spPr bwMode="auto">
            <a:xfrm>
              <a:off x="2118" y="2645"/>
              <a:ext cx="53" cy="63"/>
            </a:xfrm>
            <a:custGeom>
              <a:avLst/>
              <a:gdLst>
                <a:gd name="T0" fmla="*/ 75 w 106"/>
                <a:gd name="T1" fmla="*/ 10 h 125"/>
                <a:gd name="T2" fmla="*/ 64 w 106"/>
                <a:gd name="T3" fmla="*/ 9 h 125"/>
                <a:gd name="T4" fmla="*/ 57 w 106"/>
                <a:gd name="T5" fmla="*/ 10 h 125"/>
                <a:gd name="T6" fmla="*/ 49 w 106"/>
                <a:gd name="T7" fmla="*/ 14 h 125"/>
                <a:gd name="T8" fmla="*/ 42 w 106"/>
                <a:gd name="T9" fmla="*/ 20 h 125"/>
                <a:gd name="T10" fmla="*/ 37 w 106"/>
                <a:gd name="T11" fmla="*/ 25 h 125"/>
                <a:gd name="T12" fmla="*/ 31 w 106"/>
                <a:gd name="T13" fmla="*/ 32 h 125"/>
                <a:gd name="T14" fmla="*/ 26 w 106"/>
                <a:gd name="T15" fmla="*/ 40 h 125"/>
                <a:gd name="T16" fmla="*/ 19 w 106"/>
                <a:gd name="T17" fmla="*/ 45 h 125"/>
                <a:gd name="T18" fmla="*/ 17 w 106"/>
                <a:gd name="T19" fmla="*/ 58 h 125"/>
                <a:gd name="T20" fmla="*/ 17 w 106"/>
                <a:gd name="T21" fmla="*/ 69 h 125"/>
                <a:gd name="T22" fmla="*/ 22 w 106"/>
                <a:gd name="T23" fmla="*/ 78 h 125"/>
                <a:gd name="T24" fmla="*/ 28 w 106"/>
                <a:gd name="T25" fmla="*/ 85 h 125"/>
                <a:gd name="T26" fmla="*/ 37 w 106"/>
                <a:gd name="T27" fmla="*/ 93 h 125"/>
                <a:gd name="T28" fmla="*/ 46 w 106"/>
                <a:gd name="T29" fmla="*/ 100 h 125"/>
                <a:gd name="T30" fmla="*/ 57 w 106"/>
                <a:gd name="T31" fmla="*/ 105 h 125"/>
                <a:gd name="T32" fmla="*/ 68 w 106"/>
                <a:gd name="T33" fmla="*/ 111 h 125"/>
                <a:gd name="T34" fmla="*/ 77 w 106"/>
                <a:gd name="T35" fmla="*/ 111 h 125"/>
                <a:gd name="T36" fmla="*/ 82 w 106"/>
                <a:gd name="T37" fmla="*/ 107 h 125"/>
                <a:gd name="T38" fmla="*/ 84 w 106"/>
                <a:gd name="T39" fmla="*/ 100 h 125"/>
                <a:gd name="T40" fmla="*/ 90 w 106"/>
                <a:gd name="T41" fmla="*/ 94 h 125"/>
                <a:gd name="T42" fmla="*/ 90 w 106"/>
                <a:gd name="T43" fmla="*/ 85 h 125"/>
                <a:gd name="T44" fmla="*/ 84 w 106"/>
                <a:gd name="T45" fmla="*/ 80 h 125"/>
                <a:gd name="T46" fmla="*/ 79 w 106"/>
                <a:gd name="T47" fmla="*/ 74 h 125"/>
                <a:gd name="T48" fmla="*/ 77 w 106"/>
                <a:gd name="T49" fmla="*/ 67 h 125"/>
                <a:gd name="T50" fmla="*/ 68 w 106"/>
                <a:gd name="T51" fmla="*/ 65 h 125"/>
                <a:gd name="T52" fmla="*/ 60 w 106"/>
                <a:gd name="T53" fmla="*/ 71 h 125"/>
                <a:gd name="T54" fmla="*/ 53 w 106"/>
                <a:gd name="T55" fmla="*/ 74 h 125"/>
                <a:gd name="T56" fmla="*/ 46 w 106"/>
                <a:gd name="T57" fmla="*/ 69 h 125"/>
                <a:gd name="T58" fmla="*/ 46 w 106"/>
                <a:gd name="T59" fmla="*/ 63 h 125"/>
                <a:gd name="T60" fmla="*/ 48 w 106"/>
                <a:gd name="T61" fmla="*/ 58 h 125"/>
                <a:gd name="T62" fmla="*/ 51 w 106"/>
                <a:gd name="T63" fmla="*/ 52 h 125"/>
                <a:gd name="T64" fmla="*/ 55 w 106"/>
                <a:gd name="T65" fmla="*/ 49 h 125"/>
                <a:gd name="T66" fmla="*/ 71 w 106"/>
                <a:gd name="T67" fmla="*/ 47 h 125"/>
                <a:gd name="T68" fmla="*/ 84 w 106"/>
                <a:gd name="T69" fmla="*/ 52 h 125"/>
                <a:gd name="T70" fmla="*/ 95 w 106"/>
                <a:gd name="T71" fmla="*/ 62 h 125"/>
                <a:gd name="T72" fmla="*/ 104 w 106"/>
                <a:gd name="T73" fmla="*/ 74 h 125"/>
                <a:gd name="T74" fmla="*/ 106 w 106"/>
                <a:gd name="T75" fmla="*/ 91 h 125"/>
                <a:gd name="T76" fmla="*/ 104 w 106"/>
                <a:gd name="T77" fmla="*/ 105 h 125"/>
                <a:gd name="T78" fmla="*/ 97 w 106"/>
                <a:gd name="T79" fmla="*/ 118 h 125"/>
                <a:gd name="T80" fmla="*/ 84 w 106"/>
                <a:gd name="T81" fmla="*/ 125 h 125"/>
                <a:gd name="T82" fmla="*/ 73 w 106"/>
                <a:gd name="T83" fmla="*/ 125 h 125"/>
                <a:gd name="T84" fmla="*/ 62 w 106"/>
                <a:gd name="T85" fmla="*/ 125 h 125"/>
                <a:gd name="T86" fmla="*/ 51 w 106"/>
                <a:gd name="T87" fmla="*/ 122 h 125"/>
                <a:gd name="T88" fmla="*/ 40 w 106"/>
                <a:gd name="T89" fmla="*/ 118 h 125"/>
                <a:gd name="T90" fmla="*/ 29 w 106"/>
                <a:gd name="T91" fmla="*/ 113 h 125"/>
                <a:gd name="T92" fmla="*/ 20 w 106"/>
                <a:gd name="T93" fmla="*/ 105 h 125"/>
                <a:gd name="T94" fmla="*/ 11 w 106"/>
                <a:gd name="T95" fmla="*/ 98 h 125"/>
                <a:gd name="T96" fmla="*/ 4 w 106"/>
                <a:gd name="T97" fmla="*/ 89 h 125"/>
                <a:gd name="T98" fmla="*/ 0 w 106"/>
                <a:gd name="T99" fmla="*/ 63 h 125"/>
                <a:gd name="T100" fmla="*/ 6 w 106"/>
                <a:gd name="T101" fmla="*/ 38 h 125"/>
                <a:gd name="T102" fmla="*/ 19 w 106"/>
                <a:gd name="T103" fmla="*/ 18 h 125"/>
                <a:gd name="T104" fmla="*/ 37 w 106"/>
                <a:gd name="T105" fmla="*/ 0 h 125"/>
                <a:gd name="T106" fmla="*/ 48 w 106"/>
                <a:gd name="T107" fmla="*/ 0 h 125"/>
                <a:gd name="T108" fmla="*/ 59 w 106"/>
                <a:gd name="T109" fmla="*/ 0 h 125"/>
                <a:gd name="T110" fmla="*/ 68 w 106"/>
                <a:gd name="T111" fmla="*/ 3 h 125"/>
                <a:gd name="T112" fmla="*/ 75 w 106"/>
                <a:gd name="T113" fmla="*/ 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125">
                  <a:moveTo>
                    <a:pt x="75" y="10"/>
                  </a:moveTo>
                  <a:lnTo>
                    <a:pt x="64" y="9"/>
                  </a:lnTo>
                  <a:lnTo>
                    <a:pt x="57" y="10"/>
                  </a:lnTo>
                  <a:lnTo>
                    <a:pt x="49" y="14"/>
                  </a:lnTo>
                  <a:lnTo>
                    <a:pt x="42" y="20"/>
                  </a:lnTo>
                  <a:lnTo>
                    <a:pt x="37" y="25"/>
                  </a:lnTo>
                  <a:lnTo>
                    <a:pt x="31" y="32"/>
                  </a:lnTo>
                  <a:lnTo>
                    <a:pt x="26" y="40"/>
                  </a:lnTo>
                  <a:lnTo>
                    <a:pt x="19" y="45"/>
                  </a:lnTo>
                  <a:lnTo>
                    <a:pt x="17" y="58"/>
                  </a:lnTo>
                  <a:lnTo>
                    <a:pt x="17" y="69"/>
                  </a:lnTo>
                  <a:lnTo>
                    <a:pt x="22" y="78"/>
                  </a:lnTo>
                  <a:lnTo>
                    <a:pt x="28" y="85"/>
                  </a:lnTo>
                  <a:lnTo>
                    <a:pt x="37" y="93"/>
                  </a:lnTo>
                  <a:lnTo>
                    <a:pt x="46" y="100"/>
                  </a:lnTo>
                  <a:lnTo>
                    <a:pt x="57" y="105"/>
                  </a:lnTo>
                  <a:lnTo>
                    <a:pt x="68" y="111"/>
                  </a:lnTo>
                  <a:lnTo>
                    <a:pt x="77" y="111"/>
                  </a:lnTo>
                  <a:lnTo>
                    <a:pt x="82" y="107"/>
                  </a:lnTo>
                  <a:lnTo>
                    <a:pt x="84" y="100"/>
                  </a:lnTo>
                  <a:lnTo>
                    <a:pt x="90" y="94"/>
                  </a:lnTo>
                  <a:lnTo>
                    <a:pt x="90" y="85"/>
                  </a:lnTo>
                  <a:lnTo>
                    <a:pt x="84" y="80"/>
                  </a:lnTo>
                  <a:lnTo>
                    <a:pt x="79" y="74"/>
                  </a:lnTo>
                  <a:lnTo>
                    <a:pt x="77" y="67"/>
                  </a:lnTo>
                  <a:lnTo>
                    <a:pt x="68" y="65"/>
                  </a:lnTo>
                  <a:lnTo>
                    <a:pt x="60" y="71"/>
                  </a:lnTo>
                  <a:lnTo>
                    <a:pt x="53" y="74"/>
                  </a:lnTo>
                  <a:lnTo>
                    <a:pt x="46" y="69"/>
                  </a:lnTo>
                  <a:lnTo>
                    <a:pt x="46" y="63"/>
                  </a:lnTo>
                  <a:lnTo>
                    <a:pt x="48" y="58"/>
                  </a:lnTo>
                  <a:lnTo>
                    <a:pt x="51" y="52"/>
                  </a:lnTo>
                  <a:lnTo>
                    <a:pt x="55" y="49"/>
                  </a:lnTo>
                  <a:lnTo>
                    <a:pt x="71" y="47"/>
                  </a:lnTo>
                  <a:lnTo>
                    <a:pt x="84" y="52"/>
                  </a:lnTo>
                  <a:lnTo>
                    <a:pt x="95" y="62"/>
                  </a:lnTo>
                  <a:lnTo>
                    <a:pt x="104" y="74"/>
                  </a:lnTo>
                  <a:lnTo>
                    <a:pt x="106" y="91"/>
                  </a:lnTo>
                  <a:lnTo>
                    <a:pt x="104" y="105"/>
                  </a:lnTo>
                  <a:lnTo>
                    <a:pt x="97" y="118"/>
                  </a:lnTo>
                  <a:lnTo>
                    <a:pt x="84" y="125"/>
                  </a:lnTo>
                  <a:lnTo>
                    <a:pt x="73" y="125"/>
                  </a:lnTo>
                  <a:lnTo>
                    <a:pt x="62" y="125"/>
                  </a:lnTo>
                  <a:lnTo>
                    <a:pt x="51" y="122"/>
                  </a:lnTo>
                  <a:lnTo>
                    <a:pt x="40" y="118"/>
                  </a:lnTo>
                  <a:lnTo>
                    <a:pt x="29" y="113"/>
                  </a:lnTo>
                  <a:lnTo>
                    <a:pt x="20" y="105"/>
                  </a:lnTo>
                  <a:lnTo>
                    <a:pt x="11" y="98"/>
                  </a:lnTo>
                  <a:lnTo>
                    <a:pt x="4" y="89"/>
                  </a:lnTo>
                  <a:lnTo>
                    <a:pt x="0" y="63"/>
                  </a:lnTo>
                  <a:lnTo>
                    <a:pt x="6" y="38"/>
                  </a:lnTo>
                  <a:lnTo>
                    <a:pt x="19" y="18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68" y="3"/>
                  </a:lnTo>
                  <a:lnTo>
                    <a:pt x="7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805"/>
            <p:cNvSpPr>
              <a:spLocks/>
            </p:cNvSpPr>
            <p:nvPr/>
          </p:nvSpPr>
          <p:spPr bwMode="auto">
            <a:xfrm>
              <a:off x="2155" y="2642"/>
              <a:ext cx="37" cy="45"/>
            </a:xfrm>
            <a:custGeom>
              <a:avLst/>
              <a:gdLst>
                <a:gd name="T0" fmla="*/ 75 w 75"/>
                <a:gd name="T1" fmla="*/ 51 h 91"/>
                <a:gd name="T2" fmla="*/ 73 w 75"/>
                <a:gd name="T3" fmla="*/ 60 h 91"/>
                <a:gd name="T4" fmla="*/ 69 w 75"/>
                <a:gd name="T5" fmla="*/ 73 h 91"/>
                <a:gd name="T6" fmla="*/ 64 w 75"/>
                <a:gd name="T7" fmla="*/ 84 h 91"/>
                <a:gd name="T8" fmla="*/ 57 w 75"/>
                <a:gd name="T9" fmla="*/ 91 h 91"/>
                <a:gd name="T10" fmla="*/ 55 w 75"/>
                <a:gd name="T11" fmla="*/ 75 h 91"/>
                <a:gd name="T12" fmla="*/ 53 w 75"/>
                <a:gd name="T13" fmla="*/ 60 h 91"/>
                <a:gd name="T14" fmla="*/ 48 w 75"/>
                <a:gd name="T15" fmla="*/ 49 h 91"/>
                <a:gd name="T16" fmla="*/ 42 w 75"/>
                <a:gd name="T17" fmla="*/ 40 h 91"/>
                <a:gd name="T18" fmla="*/ 35 w 75"/>
                <a:gd name="T19" fmla="*/ 31 h 91"/>
                <a:gd name="T20" fmla="*/ 26 w 75"/>
                <a:gd name="T21" fmla="*/ 22 h 91"/>
                <a:gd name="T22" fmla="*/ 15 w 75"/>
                <a:gd name="T23" fmla="*/ 11 h 91"/>
                <a:gd name="T24" fmla="*/ 0 w 75"/>
                <a:gd name="T25" fmla="*/ 0 h 91"/>
                <a:gd name="T26" fmla="*/ 11 w 75"/>
                <a:gd name="T27" fmla="*/ 2 h 91"/>
                <a:gd name="T28" fmla="*/ 22 w 75"/>
                <a:gd name="T29" fmla="*/ 4 h 91"/>
                <a:gd name="T30" fmla="*/ 33 w 75"/>
                <a:gd name="T31" fmla="*/ 8 h 91"/>
                <a:gd name="T32" fmla="*/ 44 w 75"/>
                <a:gd name="T33" fmla="*/ 11 h 91"/>
                <a:gd name="T34" fmla="*/ 53 w 75"/>
                <a:gd name="T35" fmla="*/ 18 h 91"/>
                <a:gd name="T36" fmla="*/ 62 w 75"/>
                <a:gd name="T37" fmla="*/ 28 h 91"/>
                <a:gd name="T38" fmla="*/ 69 w 75"/>
                <a:gd name="T39" fmla="*/ 39 h 91"/>
                <a:gd name="T40" fmla="*/ 75 w 75"/>
                <a:gd name="T41" fmla="*/ 5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91">
                  <a:moveTo>
                    <a:pt x="75" y="51"/>
                  </a:moveTo>
                  <a:lnTo>
                    <a:pt x="73" y="60"/>
                  </a:lnTo>
                  <a:lnTo>
                    <a:pt x="69" y="73"/>
                  </a:lnTo>
                  <a:lnTo>
                    <a:pt x="64" y="84"/>
                  </a:lnTo>
                  <a:lnTo>
                    <a:pt x="57" y="91"/>
                  </a:lnTo>
                  <a:lnTo>
                    <a:pt x="55" y="75"/>
                  </a:lnTo>
                  <a:lnTo>
                    <a:pt x="53" y="60"/>
                  </a:lnTo>
                  <a:lnTo>
                    <a:pt x="48" y="49"/>
                  </a:lnTo>
                  <a:lnTo>
                    <a:pt x="42" y="40"/>
                  </a:lnTo>
                  <a:lnTo>
                    <a:pt x="35" y="31"/>
                  </a:lnTo>
                  <a:lnTo>
                    <a:pt x="26" y="22"/>
                  </a:lnTo>
                  <a:lnTo>
                    <a:pt x="15" y="11"/>
                  </a:lnTo>
                  <a:lnTo>
                    <a:pt x="0" y="0"/>
                  </a:lnTo>
                  <a:lnTo>
                    <a:pt x="11" y="2"/>
                  </a:lnTo>
                  <a:lnTo>
                    <a:pt x="22" y="4"/>
                  </a:lnTo>
                  <a:lnTo>
                    <a:pt x="33" y="8"/>
                  </a:lnTo>
                  <a:lnTo>
                    <a:pt x="44" y="11"/>
                  </a:lnTo>
                  <a:lnTo>
                    <a:pt x="53" y="18"/>
                  </a:lnTo>
                  <a:lnTo>
                    <a:pt x="62" y="28"/>
                  </a:lnTo>
                  <a:lnTo>
                    <a:pt x="69" y="39"/>
                  </a:lnTo>
                  <a:lnTo>
                    <a:pt x="75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806"/>
            <p:cNvSpPr>
              <a:spLocks/>
            </p:cNvSpPr>
            <p:nvPr/>
          </p:nvSpPr>
          <p:spPr bwMode="auto">
            <a:xfrm>
              <a:off x="2591" y="2437"/>
              <a:ext cx="66" cy="51"/>
            </a:xfrm>
            <a:custGeom>
              <a:avLst/>
              <a:gdLst>
                <a:gd name="T0" fmla="*/ 115 w 131"/>
                <a:gd name="T1" fmla="*/ 80 h 102"/>
                <a:gd name="T2" fmla="*/ 118 w 131"/>
                <a:gd name="T3" fmla="*/ 62 h 102"/>
                <a:gd name="T4" fmla="*/ 111 w 131"/>
                <a:gd name="T5" fmla="*/ 47 h 102"/>
                <a:gd name="T6" fmla="*/ 100 w 131"/>
                <a:gd name="T7" fmla="*/ 35 h 102"/>
                <a:gd name="T8" fmla="*/ 89 w 131"/>
                <a:gd name="T9" fmla="*/ 22 h 102"/>
                <a:gd name="T10" fmla="*/ 76 w 131"/>
                <a:gd name="T11" fmla="*/ 18 h 102"/>
                <a:gd name="T12" fmla="*/ 65 w 131"/>
                <a:gd name="T13" fmla="*/ 18 h 102"/>
                <a:gd name="T14" fmla="*/ 56 w 131"/>
                <a:gd name="T15" fmla="*/ 20 h 102"/>
                <a:gd name="T16" fmla="*/ 47 w 131"/>
                <a:gd name="T17" fmla="*/ 26 h 102"/>
                <a:gd name="T18" fmla="*/ 38 w 131"/>
                <a:gd name="T19" fmla="*/ 33 h 102"/>
                <a:gd name="T20" fmla="*/ 31 w 131"/>
                <a:gd name="T21" fmla="*/ 42 h 102"/>
                <a:gd name="T22" fmla="*/ 23 w 131"/>
                <a:gd name="T23" fmla="*/ 51 h 102"/>
                <a:gd name="T24" fmla="*/ 16 w 131"/>
                <a:gd name="T25" fmla="*/ 60 h 102"/>
                <a:gd name="T26" fmla="*/ 16 w 131"/>
                <a:gd name="T27" fmla="*/ 69 h 102"/>
                <a:gd name="T28" fmla="*/ 20 w 131"/>
                <a:gd name="T29" fmla="*/ 75 h 102"/>
                <a:gd name="T30" fmla="*/ 25 w 131"/>
                <a:gd name="T31" fmla="*/ 80 h 102"/>
                <a:gd name="T32" fmla="*/ 31 w 131"/>
                <a:gd name="T33" fmla="*/ 86 h 102"/>
                <a:gd name="T34" fmla="*/ 38 w 131"/>
                <a:gd name="T35" fmla="*/ 88 h 102"/>
                <a:gd name="T36" fmla="*/ 45 w 131"/>
                <a:gd name="T37" fmla="*/ 82 h 102"/>
                <a:gd name="T38" fmla="*/ 51 w 131"/>
                <a:gd name="T39" fmla="*/ 77 h 102"/>
                <a:gd name="T40" fmla="*/ 58 w 131"/>
                <a:gd name="T41" fmla="*/ 77 h 102"/>
                <a:gd name="T42" fmla="*/ 60 w 131"/>
                <a:gd name="T43" fmla="*/ 68 h 102"/>
                <a:gd name="T44" fmla="*/ 58 w 131"/>
                <a:gd name="T45" fmla="*/ 58 h 102"/>
                <a:gd name="T46" fmla="*/ 54 w 131"/>
                <a:gd name="T47" fmla="*/ 51 h 102"/>
                <a:gd name="T48" fmla="*/ 62 w 131"/>
                <a:gd name="T49" fmla="*/ 46 h 102"/>
                <a:gd name="T50" fmla="*/ 67 w 131"/>
                <a:gd name="T51" fmla="*/ 46 h 102"/>
                <a:gd name="T52" fmla="*/ 73 w 131"/>
                <a:gd name="T53" fmla="*/ 47 h 102"/>
                <a:gd name="T54" fmla="*/ 76 w 131"/>
                <a:gd name="T55" fmla="*/ 51 h 102"/>
                <a:gd name="T56" fmla="*/ 80 w 131"/>
                <a:gd name="T57" fmla="*/ 57 h 102"/>
                <a:gd name="T58" fmla="*/ 80 w 131"/>
                <a:gd name="T59" fmla="*/ 73 h 102"/>
                <a:gd name="T60" fmla="*/ 73 w 131"/>
                <a:gd name="T61" fmla="*/ 84 h 102"/>
                <a:gd name="T62" fmla="*/ 62 w 131"/>
                <a:gd name="T63" fmla="*/ 95 h 102"/>
                <a:gd name="T64" fmla="*/ 49 w 131"/>
                <a:gd name="T65" fmla="*/ 102 h 102"/>
                <a:gd name="T66" fmla="*/ 32 w 131"/>
                <a:gd name="T67" fmla="*/ 102 h 102"/>
                <a:gd name="T68" fmla="*/ 18 w 131"/>
                <a:gd name="T69" fmla="*/ 97 h 102"/>
                <a:gd name="T70" fmla="*/ 7 w 131"/>
                <a:gd name="T71" fmla="*/ 89 h 102"/>
                <a:gd name="T72" fmla="*/ 0 w 131"/>
                <a:gd name="T73" fmla="*/ 75 h 102"/>
                <a:gd name="T74" fmla="*/ 3 w 131"/>
                <a:gd name="T75" fmla="*/ 53 h 102"/>
                <a:gd name="T76" fmla="*/ 12 w 131"/>
                <a:gd name="T77" fmla="*/ 33 h 102"/>
                <a:gd name="T78" fmla="*/ 29 w 131"/>
                <a:gd name="T79" fmla="*/ 15 h 102"/>
                <a:gd name="T80" fmla="*/ 47 w 131"/>
                <a:gd name="T81" fmla="*/ 0 h 102"/>
                <a:gd name="T82" fmla="*/ 62 w 131"/>
                <a:gd name="T83" fmla="*/ 0 h 102"/>
                <a:gd name="T84" fmla="*/ 74 w 131"/>
                <a:gd name="T85" fmla="*/ 0 h 102"/>
                <a:gd name="T86" fmla="*/ 85 w 131"/>
                <a:gd name="T87" fmla="*/ 4 h 102"/>
                <a:gd name="T88" fmla="*/ 96 w 131"/>
                <a:gd name="T89" fmla="*/ 9 h 102"/>
                <a:gd name="T90" fmla="*/ 107 w 131"/>
                <a:gd name="T91" fmla="*/ 16 h 102"/>
                <a:gd name="T92" fmla="*/ 116 w 131"/>
                <a:gd name="T93" fmla="*/ 24 h 102"/>
                <a:gd name="T94" fmla="*/ 124 w 131"/>
                <a:gd name="T95" fmla="*/ 33 h 102"/>
                <a:gd name="T96" fmla="*/ 131 w 131"/>
                <a:gd name="T97" fmla="*/ 44 h 102"/>
                <a:gd name="T98" fmla="*/ 131 w 131"/>
                <a:gd name="T99" fmla="*/ 55 h 102"/>
                <a:gd name="T100" fmla="*/ 129 w 131"/>
                <a:gd name="T101" fmla="*/ 66 h 102"/>
                <a:gd name="T102" fmla="*/ 124 w 131"/>
                <a:gd name="T103" fmla="*/ 75 h 102"/>
                <a:gd name="T104" fmla="*/ 115 w 131"/>
                <a:gd name="T105" fmla="*/ 8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1" h="102">
                  <a:moveTo>
                    <a:pt x="115" y="80"/>
                  </a:moveTo>
                  <a:lnTo>
                    <a:pt x="118" y="62"/>
                  </a:lnTo>
                  <a:lnTo>
                    <a:pt x="111" y="47"/>
                  </a:lnTo>
                  <a:lnTo>
                    <a:pt x="100" y="35"/>
                  </a:lnTo>
                  <a:lnTo>
                    <a:pt x="89" y="22"/>
                  </a:lnTo>
                  <a:lnTo>
                    <a:pt x="76" y="18"/>
                  </a:lnTo>
                  <a:lnTo>
                    <a:pt x="65" y="18"/>
                  </a:lnTo>
                  <a:lnTo>
                    <a:pt x="56" y="20"/>
                  </a:lnTo>
                  <a:lnTo>
                    <a:pt x="47" y="26"/>
                  </a:lnTo>
                  <a:lnTo>
                    <a:pt x="38" y="33"/>
                  </a:lnTo>
                  <a:lnTo>
                    <a:pt x="31" y="42"/>
                  </a:lnTo>
                  <a:lnTo>
                    <a:pt x="23" y="51"/>
                  </a:lnTo>
                  <a:lnTo>
                    <a:pt x="16" y="60"/>
                  </a:lnTo>
                  <a:lnTo>
                    <a:pt x="16" y="69"/>
                  </a:lnTo>
                  <a:lnTo>
                    <a:pt x="20" y="75"/>
                  </a:lnTo>
                  <a:lnTo>
                    <a:pt x="25" y="80"/>
                  </a:lnTo>
                  <a:lnTo>
                    <a:pt x="31" y="86"/>
                  </a:lnTo>
                  <a:lnTo>
                    <a:pt x="38" y="88"/>
                  </a:lnTo>
                  <a:lnTo>
                    <a:pt x="45" y="82"/>
                  </a:lnTo>
                  <a:lnTo>
                    <a:pt x="51" y="77"/>
                  </a:lnTo>
                  <a:lnTo>
                    <a:pt x="58" y="77"/>
                  </a:lnTo>
                  <a:lnTo>
                    <a:pt x="60" y="68"/>
                  </a:lnTo>
                  <a:lnTo>
                    <a:pt x="58" y="58"/>
                  </a:lnTo>
                  <a:lnTo>
                    <a:pt x="54" y="51"/>
                  </a:lnTo>
                  <a:lnTo>
                    <a:pt x="62" y="46"/>
                  </a:lnTo>
                  <a:lnTo>
                    <a:pt x="67" y="46"/>
                  </a:lnTo>
                  <a:lnTo>
                    <a:pt x="73" y="47"/>
                  </a:lnTo>
                  <a:lnTo>
                    <a:pt x="76" y="51"/>
                  </a:lnTo>
                  <a:lnTo>
                    <a:pt x="80" y="57"/>
                  </a:lnTo>
                  <a:lnTo>
                    <a:pt x="80" y="73"/>
                  </a:lnTo>
                  <a:lnTo>
                    <a:pt x="73" y="84"/>
                  </a:lnTo>
                  <a:lnTo>
                    <a:pt x="62" y="95"/>
                  </a:lnTo>
                  <a:lnTo>
                    <a:pt x="49" y="102"/>
                  </a:lnTo>
                  <a:lnTo>
                    <a:pt x="32" y="102"/>
                  </a:lnTo>
                  <a:lnTo>
                    <a:pt x="18" y="97"/>
                  </a:lnTo>
                  <a:lnTo>
                    <a:pt x="7" y="89"/>
                  </a:lnTo>
                  <a:lnTo>
                    <a:pt x="0" y="75"/>
                  </a:lnTo>
                  <a:lnTo>
                    <a:pt x="3" y="53"/>
                  </a:lnTo>
                  <a:lnTo>
                    <a:pt x="12" y="33"/>
                  </a:lnTo>
                  <a:lnTo>
                    <a:pt x="29" y="15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5" y="4"/>
                  </a:lnTo>
                  <a:lnTo>
                    <a:pt x="96" y="9"/>
                  </a:lnTo>
                  <a:lnTo>
                    <a:pt x="107" y="16"/>
                  </a:lnTo>
                  <a:lnTo>
                    <a:pt x="116" y="24"/>
                  </a:lnTo>
                  <a:lnTo>
                    <a:pt x="124" y="33"/>
                  </a:lnTo>
                  <a:lnTo>
                    <a:pt x="131" y="44"/>
                  </a:lnTo>
                  <a:lnTo>
                    <a:pt x="131" y="55"/>
                  </a:lnTo>
                  <a:lnTo>
                    <a:pt x="129" y="66"/>
                  </a:lnTo>
                  <a:lnTo>
                    <a:pt x="124" y="75"/>
                  </a:lnTo>
                  <a:lnTo>
                    <a:pt x="115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807"/>
            <p:cNvSpPr>
              <a:spLocks/>
            </p:cNvSpPr>
            <p:nvPr/>
          </p:nvSpPr>
          <p:spPr bwMode="auto">
            <a:xfrm>
              <a:off x="2004" y="2658"/>
              <a:ext cx="36" cy="39"/>
            </a:xfrm>
            <a:custGeom>
              <a:avLst/>
              <a:gdLst>
                <a:gd name="T0" fmla="*/ 71 w 71"/>
                <a:gd name="T1" fmla="*/ 9 h 78"/>
                <a:gd name="T2" fmla="*/ 66 w 71"/>
                <a:gd name="T3" fmla="*/ 15 h 78"/>
                <a:gd name="T4" fmla="*/ 57 w 71"/>
                <a:gd name="T5" fmla="*/ 15 h 78"/>
                <a:gd name="T6" fmla="*/ 48 w 71"/>
                <a:gd name="T7" fmla="*/ 15 h 78"/>
                <a:gd name="T8" fmla="*/ 40 w 71"/>
                <a:gd name="T9" fmla="*/ 18 h 78"/>
                <a:gd name="T10" fmla="*/ 31 w 71"/>
                <a:gd name="T11" fmla="*/ 26 h 78"/>
                <a:gd name="T12" fmla="*/ 22 w 71"/>
                <a:gd name="T13" fmla="*/ 33 h 78"/>
                <a:gd name="T14" fmla="*/ 19 w 71"/>
                <a:gd name="T15" fmla="*/ 44 h 78"/>
                <a:gd name="T16" fmla="*/ 22 w 71"/>
                <a:gd name="T17" fmla="*/ 53 h 78"/>
                <a:gd name="T18" fmla="*/ 28 w 71"/>
                <a:gd name="T19" fmla="*/ 58 h 78"/>
                <a:gd name="T20" fmla="*/ 33 w 71"/>
                <a:gd name="T21" fmla="*/ 64 h 78"/>
                <a:gd name="T22" fmla="*/ 39 w 71"/>
                <a:gd name="T23" fmla="*/ 68 h 78"/>
                <a:gd name="T24" fmla="*/ 48 w 71"/>
                <a:gd name="T25" fmla="*/ 68 h 78"/>
                <a:gd name="T26" fmla="*/ 48 w 71"/>
                <a:gd name="T27" fmla="*/ 77 h 78"/>
                <a:gd name="T28" fmla="*/ 35 w 71"/>
                <a:gd name="T29" fmla="*/ 78 h 78"/>
                <a:gd name="T30" fmla="*/ 22 w 71"/>
                <a:gd name="T31" fmla="*/ 75 h 78"/>
                <a:gd name="T32" fmla="*/ 9 w 71"/>
                <a:gd name="T33" fmla="*/ 66 h 78"/>
                <a:gd name="T34" fmla="*/ 2 w 71"/>
                <a:gd name="T35" fmla="*/ 53 h 78"/>
                <a:gd name="T36" fmla="*/ 0 w 71"/>
                <a:gd name="T37" fmla="*/ 37 h 78"/>
                <a:gd name="T38" fmla="*/ 8 w 71"/>
                <a:gd name="T39" fmla="*/ 22 h 78"/>
                <a:gd name="T40" fmla="*/ 22 w 71"/>
                <a:gd name="T41" fmla="*/ 9 h 78"/>
                <a:gd name="T42" fmla="*/ 35 w 71"/>
                <a:gd name="T43" fmla="*/ 0 h 78"/>
                <a:gd name="T44" fmla="*/ 44 w 71"/>
                <a:gd name="T45" fmla="*/ 0 h 78"/>
                <a:gd name="T46" fmla="*/ 53 w 71"/>
                <a:gd name="T47" fmla="*/ 2 h 78"/>
                <a:gd name="T48" fmla="*/ 62 w 71"/>
                <a:gd name="T49" fmla="*/ 6 h 78"/>
                <a:gd name="T50" fmla="*/ 71 w 71"/>
                <a:gd name="T51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78">
                  <a:moveTo>
                    <a:pt x="71" y="9"/>
                  </a:moveTo>
                  <a:lnTo>
                    <a:pt x="66" y="15"/>
                  </a:lnTo>
                  <a:lnTo>
                    <a:pt x="57" y="15"/>
                  </a:lnTo>
                  <a:lnTo>
                    <a:pt x="48" y="15"/>
                  </a:lnTo>
                  <a:lnTo>
                    <a:pt x="40" y="18"/>
                  </a:lnTo>
                  <a:lnTo>
                    <a:pt x="31" y="26"/>
                  </a:lnTo>
                  <a:lnTo>
                    <a:pt x="22" y="33"/>
                  </a:lnTo>
                  <a:lnTo>
                    <a:pt x="19" y="44"/>
                  </a:lnTo>
                  <a:lnTo>
                    <a:pt x="22" y="53"/>
                  </a:lnTo>
                  <a:lnTo>
                    <a:pt x="28" y="58"/>
                  </a:lnTo>
                  <a:lnTo>
                    <a:pt x="33" y="64"/>
                  </a:lnTo>
                  <a:lnTo>
                    <a:pt x="39" y="68"/>
                  </a:lnTo>
                  <a:lnTo>
                    <a:pt x="48" y="68"/>
                  </a:lnTo>
                  <a:lnTo>
                    <a:pt x="48" y="77"/>
                  </a:lnTo>
                  <a:lnTo>
                    <a:pt x="35" y="78"/>
                  </a:lnTo>
                  <a:lnTo>
                    <a:pt x="22" y="75"/>
                  </a:lnTo>
                  <a:lnTo>
                    <a:pt x="9" y="66"/>
                  </a:lnTo>
                  <a:lnTo>
                    <a:pt x="2" y="53"/>
                  </a:lnTo>
                  <a:lnTo>
                    <a:pt x="0" y="37"/>
                  </a:lnTo>
                  <a:lnTo>
                    <a:pt x="8" y="22"/>
                  </a:lnTo>
                  <a:lnTo>
                    <a:pt x="22" y="9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3" y="2"/>
                  </a:lnTo>
                  <a:lnTo>
                    <a:pt x="62" y="6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808"/>
            <p:cNvSpPr>
              <a:spLocks/>
            </p:cNvSpPr>
            <p:nvPr/>
          </p:nvSpPr>
          <p:spPr bwMode="auto">
            <a:xfrm>
              <a:off x="2040" y="2664"/>
              <a:ext cx="13" cy="34"/>
            </a:xfrm>
            <a:custGeom>
              <a:avLst/>
              <a:gdLst>
                <a:gd name="T0" fmla="*/ 21 w 28"/>
                <a:gd name="T1" fmla="*/ 53 h 69"/>
                <a:gd name="T2" fmla="*/ 17 w 28"/>
                <a:gd name="T3" fmla="*/ 58 h 69"/>
                <a:gd name="T4" fmla="*/ 13 w 28"/>
                <a:gd name="T5" fmla="*/ 64 h 69"/>
                <a:gd name="T6" fmla="*/ 8 w 28"/>
                <a:gd name="T7" fmla="*/ 67 h 69"/>
                <a:gd name="T8" fmla="*/ 0 w 28"/>
                <a:gd name="T9" fmla="*/ 69 h 69"/>
                <a:gd name="T10" fmla="*/ 2 w 28"/>
                <a:gd name="T11" fmla="*/ 53 h 69"/>
                <a:gd name="T12" fmla="*/ 8 w 28"/>
                <a:gd name="T13" fmla="*/ 35 h 69"/>
                <a:gd name="T14" fmla="*/ 11 w 28"/>
                <a:gd name="T15" fmla="*/ 18 h 69"/>
                <a:gd name="T16" fmla="*/ 13 w 28"/>
                <a:gd name="T17" fmla="*/ 0 h 69"/>
                <a:gd name="T18" fmla="*/ 26 w 28"/>
                <a:gd name="T19" fmla="*/ 9 h 69"/>
                <a:gd name="T20" fmla="*/ 28 w 28"/>
                <a:gd name="T21" fmla="*/ 22 h 69"/>
                <a:gd name="T22" fmla="*/ 26 w 28"/>
                <a:gd name="T23" fmla="*/ 38 h 69"/>
                <a:gd name="T24" fmla="*/ 21 w 28"/>
                <a:gd name="T25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9">
                  <a:moveTo>
                    <a:pt x="21" y="53"/>
                  </a:moveTo>
                  <a:lnTo>
                    <a:pt x="17" y="58"/>
                  </a:lnTo>
                  <a:lnTo>
                    <a:pt x="13" y="64"/>
                  </a:lnTo>
                  <a:lnTo>
                    <a:pt x="8" y="67"/>
                  </a:lnTo>
                  <a:lnTo>
                    <a:pt x="0" y="69"/>
                  </a:lnTo>
                  <a:lnTo>
                    <a:pt x="2" y="53"/>
                  </a:lnTo>
                  <a:lnTo>
                    <a:pt x="8" y="35"/>
                  </a:lnTo>
                  <a:lnTo>
                    <a:pt x="11" y="18"/>
                  </a:lnTo>
                  <a:lnTo>
                    <a:pt x="13" y="0"/>
                  </a:lnTo>
                  <a:lnTo>
                    <a:pt x="26" y="9"/>
                  </a:lnTo>
                  <a:lnTo>
                    <a:pt x="28" y="22"/>
                  </a:lnTo>
                  <a:lnTo>
                    <a:pt x="26" y="38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809"/>
            <p:cNvSpPr>
              <a:spLocks/>
            </p:cNvSpPr>
            <p:nvPr/>
          </p:nvSpPr>
          <p:spPr bwMode="auto">
            <a:xfrm>
              <a:off x="2476" y="2693"/>
              <a:ext cx="211" cy="26"/>
            </a:xfrm>
            <a:custGeom>
              <a:avLst/>
              <a:gdLst>
                <a:gd name="T0" fmla="*/ 421 w 421"/>
                <a:gd name="T1" fmla="*/ 11 h 53"/>
                <a:gd name="T2" fmla="*/ 405 w 421"/>
                <a:gd name="T3" fmla="*/ 22 h 53"/>
                <a:gd name="T4" fmla="*/ 388 w 421"/>
                <a:gd name="T5" fmla="*/ 30 h 53"/>
                <a:gd name="T6" fmla="*/ 370 w 421"/>
                <a:gd name="T7" fmla="*/ 37 h 53"/>
                <a:gd name="T8" fmla="*/ 350 w 421"/>
                <a:gd name="T9" fmla="*/ 42 h 53"/>
                <a:gd name="T10" fmla="*/ 332 w 421"/>
                <a:gd name="T11" fmla="*/ 46 h 53"/>
                <a:gd name="T12" fmla="*/ 312 w 421"/>
                <a:gd name="T13" fmla="*/ 50 h 53"/>
                <a:gd name="T14" fmla="*/ 292 w 421"/>
                <a:gd name="T15" fmla="*/ 51 h 53"/>
                <a:gd name="T16" fmla="*/ 272 w 421"/>
                <a:gd name="T17" fmla="*/ 53 h 53"/>
                <a:gd name="T18" fmla="*/ 250 w 421"/>
                <a:gd name="T19" fmla="*/ 53 h 53"/>
                <a:gd name="T20" fmla="*/ 230 w 421"/>
                <a:gd name="T21" fmla="*/ 53 h 53"/>
                <a:gd name="T22" fmla="*/ 208 w 421"/>
                <a:gd name="T23" fmla="*/ 53 h 53"/>
                <a:gd name="T24" fmla="*/ 188 w 421"/>
                <a:gd name="T25" fmla="*/ 53 h 53"/>
                <a:gd name="T26" fmla="*/ 168 w 421"/>
                <a:gd name="T27" fmla="*/ 51 h 53"/>
                <a:gd name="T28" fmla="*/ 148 w 421"/>
                <a:gd name="T29" fmla="*/ 51 h 53"/>
                <a:gd name="T30" fmla="*/ 128 w 421"/>
                <a:gd name="T31" fmla="*/ 50 h 53"/>
                <a:gd name="T32" fmla="*/ 109 w 421"/>
                <a:gd name="T33" fmla="*/ 50 h 53"/>
                <a:gd name="T34" fmla="*/ 98 w 421"/>
                <a:gd name="T35" fmla="*/ 50 h 53"/>
                <a:gd name="T36" fmla="*/ 84 w 421"/>
                <a:gd name="T37" fmla="*/ 46 h 53"/>
                <a:gd name="T38" fmla="*/ 69 w 421"/>
                <a:gd name="T39" fmla="*/ 44 h 53"/>
                <a:gd name="T40" fmla="*/ 53 w 421"/>
                <a:gd name="T41" fmla="*/ 39 h 53"/>
                <a:gd name="T42" fmla="*/ 38 w 421"/>
                <a:gd name="T43" fmla="*/ 35 h 53"/>
                <a:gd name="T44" fmla="*/ 22 w 421"/>
                <a:gd name="T45" fmla="*/ 30 h 53"/>
                <a:gd name="T46" fmla="*/ 9 w 421"/>
                <a:gd name="T47" fmla="*/ 26 h 53"/>
                <a:gd name="T48" fmla="*/ 0 w 421"/>
                <a:gd name="T49" fmla="*/ 22 h 53"/>
                <a:gd name="T50" fmla="*/ 11 w 421"/>
                <a:gd name="T51" fmla="*/ 19 h 53"/>
                <a:gd name="T52" fmla="*/ 25 w 421"/>
                <a:gd name="T53" fmla="*/ 17 h 53"/>
                <a:gd name="T54" fmla="*/ 42 w 421"/>
                <a:gd name="T55" fmla="*/ 19 h 53"/>
                <a:gd name="T56" fmla="*/ 60 w 421"/>
                <a:gd name="T57" fmla="*/ 22 h 53"/>
                <a:gd name="T58" fmla="*/ 76 w 421"/>
                <a:gd name="T59" fmla="*/ 28 h 53"/>
                <a:gd name="T60" fmla="*/ 95 w 421"/>
                <a:gd name="T61" fmla="*/ 31 h 53"/>
                <a:gd name="T62" fmla="*/ 111 w 421"/>
                <a:gd name="T63" fmla="*/ 33 h 53"/>
                <a:gd name="T64" fmla="*/ 124 w 421"/>
                <a:gd name="T65" fmla="*/ 33 h 53"/>
                <a:gd name="T66" fmla="*/ 155 w 421"/>
                <a:gd name="T67" fmla="*/ 31 h 53"/>
                <a:gd name="T68" fmla="*/ 186 w 421"/>
                <a:gd name="T69" fmla="*/ 30 h 53"/>
                <a:gd name="T70" fmla="*/ 215 w 421"/>
                <a:gd name="T71" fmla="*/ 30 h 53"/>
                <a:gd name="T72" fmla="*/ 246 w 421"/>
                <a:gd name="T73" fmla="*/ 30 h 53"/>
                <a:gd name="T74" fmla="*/ 275 w 421"/>
                <a:gd name="T75" fmla="*/ 28 h 53"/>
                <a:gd name="T76" fmla="*/ 304 w 421"/>
                <a:gd name="T77" fmla="*/ 26 h 53"/>
                <a:gd name="T78" fmla="*/ 332 w 421"/>
                <a:gd name="T79" fmla="*/ 24 h 53"/>
                <a:gd name="T80" fmla="*/ 361 w 421"/>
                <a:gd name="T81" fmla="*/ 19 h 53"/>
                <a:gd name="T82" fmla="*/ 372 w 421"/>
                <a:gd name="T83" fmla="*/ 17 h 53"/>
                <a:gd name="T84" fmla="*/ 383 w 421"/>
                <a:gd name="T85" fmla="*/ 11 h 53"/>
                <a:gd name="T86" fmla="*/ 390 w 421"/>
                <a:gd name="T87" fmla="*/ 8 h 53"/>
                <a:gd name="T88" fmla="*/ 397 w 421"/>
                <a:gd name="T89" fmla="*/ 2 h 53"/>
                <a:gd name="T90" fmla="*/ 405 w 421"/>
                <a:gd name="T91" fmla="*/ 0 h 53"/>
                <a:gd name="T92" fmla="*/ 410 w 421"/>
                <a:gd name="T93" fmla="*/ 0 h 53"/>
                <a:gd name="T94" fmla="*/ 416 w 421"/>
                <a:gd name="T95" fmla="*/ 2 h 53"/>
                <a:gd name="T96" fmla="*/ 421 w 421"/>
                <a:gd name="T97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1" h="53">
                  <a:moveTo>
                    <a:pt x="421" y="11"/>
                  </a:moveTo>
                  <a:lnTo>
                    <a:pt x="405" y="22"/>
                  </a:lnTo>
                  <a:lnTo>
                    <a:pt x="388" y="30"/>
                  </a:lnTo>
                  <a:lnTo>
                    <a:pt x="370" y="37"/>
                  </a:lnTo>
                  <a:lnTo>
                    <a:pt x="350" y="42"/>
                  </a:lnTo>
                  <a:lnTo>
                    <a:pt x="332" y="46"/>
                  </a:lnTo>
                  <a:lnTo>
                    <a:pt x="312" y="50"/>
                  </a:lnTo>
                  <a:lnTo>
                    <a:pt x="292" y="51"/>
                  </a:lnTo>
                  <a:lnTo>
                    <a:pt x="272" y="53"/>
                  </a:lnTo>
                  <a:lnTo>
                    <a:pt x="250" y="53"/>
                  </a:lnTo>
                  <a:lnTo>
                    <a:pt x="230" y="53"/>
                  </a:lnTo>
                  <a:lnTo>
                    <a:pt x="208" y="53"/>
                  </a:lnTo>
                  <a:lnTo>
                    <a:pt x="188" y="53"/>
                  </a:lnTo>
                  <a:lnTo>
                    <a:pt x="168" y="51"/>
                  </a:lnTo>
                  <a:lnTo>
                    <a:pt x="148" y="51"/>
                  </a:lnTo>
                  <a:lnTo>
                    <a:pt x="128" y="50"/>
                  </a:lnTo>
                  <a:lnTo>
                    <a:pt x="109" y="50"/>
                  </a:lnTo>
                  <a:lnTo>
                    <a:pt x="98" y="50"/>
                  </a:lnTo>
                  <a:lnTo>
                    <a:pt x="84" y="46"/>
                  </a:lnTo>
                  <a:lnTo>
                    <a:pt x="69" y="44"/>
                  </a:lnTo>
                  <a:lnTo>
                    <a:pt x="53" y="39"/>
                  </a:lnTo>
                  <a:lnTo>
                    <a:pt x="38" y="35"/>
                  </a:lnTo>
                  <a:lnTo>
                    <a:pt x="22" y="30"/>
                  </a:lnTo>
                  <a:lnTo>
                    <a:pt x="9" y="26"/>
                  </a:lnTo>
                  <a:lnTo>
                    <a:pt x="0" y="22"/>
                  </a:lnTo>
                  <a:lnTo>
                    <a:pt x="11" y="19"/>
                  </a:lnTo>
                  <a:lnTo>
                    <a:pt x="25" y="17"/>
                  </a:lnTo>
                  <a:lnTo>
                    <a:pt x="42" y="19"/>
                  </a:lnTo>
                  <a:lnTo>
                    <a:pt x="60" y="22"/>
                  </a:lnTo>
                  <a:lnTo>
                    <a:pt x="76" y="28"/>
                  </a:lnTo>
                  <a:lnTo>
                    <a:pt x="95" y="31"/>
                  </a:lnTo>
                  <a:lnTo>
                    <a:pt x="111" y="33"/>
                  </a:lnTo>
                  <a:lnTo>
                    <a:pt x="124" y="33"/>
                  </a:lnTo>
                  <a:lnTo>
                    <a:pt x="155" y="31"/>
                  </a:lnTo>
                  <a:lnTo>
                    <a:pt x="186" y="30"/>
                  </a:lnTo>
                  <a:lnTo>
                    <a:pt x="215" y="30"/>
                  </a:lnTo>
                  <a:lnTo>
                    <a:pt x="246" y="30"/>
                  </a:lnTo>
                  <a:lnTo>
                    <a:pt x="275" y="28"/>
                  </a:lnTo>
                  <a:lnTo>
                    <a:pt x="304" y="26"/>
                  </a:lnTo>
                  <a:lnTo>
                    <a:pt x="332" y="24"/>
                  </a:lnTo>
                  <a:lnTo>
                    <a:pt x="361" y="19"/>
                  </a:lnTo>
                  <a:lnTo>
                    <a:pt x="372" y="17"/>
                  </a:lnTo>
                  <a:lnTo>
                    <a:pt x="383" y="11"/>
                  </a:lnTo>
                  <a:lnTo>
                    <a:pt x="390" y="8"/>
                  </a:lnTo>
                  <a:lnTo>
                    <a:pt x="397" y="2"/>
                  </a:lnTo>
                  <a:lnTo>
                    <a:pt x="405" y="0"/>
                  </a:lnTo>
                  <a:lnTo>
                    <a:pt x="410" y="0"/>
                  </a:lnTo>
                  <a:lnTo>
                    <a:pt x="416" y="2"/>
                  </a:lnTo>
                  <a:lnTo>
                    <a:pt x="42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810"/>
            <p:cNvSpPr>
              <a:spLocks/>
            </p:cNvSpPr>
            <p:nvPr/>
          </p:nvSpPr>
          <p:spPr bwMode="auto">
            <a:xfrm>
              <a:off x="2397" y="2710"/>
              <a:ext cx="9" cy="29"/>
            </a:xfrm>
            <a:custGeom>
              <a:avLst/>
              <a:gdLst>
                <a:gd name="T0" fmla="*/ 17 w 18"/>
                <a:gd name="T1" fmla="*/ 42 h 58"/>
                <a:gd name="T2" fmla="*/ 13 w 18"/>
                <a:gd name="T3" fmla="*/ 47 h 58"/>
                <a:gd name="T4" fmla="*/ 11 w 18"/>
                <a:gd name="T5" fmla="*/ 51 h 58"/>
                <a:gd name="T6" fmla="*/ 8 w 18"/>
                <a:gd name="T7" fmla="*/ 57 h 58"/>
                <a:gd name="T8" fmla="*/ 4 w 18"/>
                <a:gd name="T9" fmla="*/ 58 h 58"/>
                <a:gd name="T10" fmla="*/ 0 w 18"/>
                <a:gd name="T11" fmla="*/ 47 h 58"/>
                <a:gd name="T12" fmla="*/ 4 w 18"/>
                <a:gd name="T13" fmla="*/ 29 h 58"/>
                <a:gd name="T14" fmla="*/ 11 w 18"/>
                <a:gd name="T15" fmla="*/ 11 h 58"/>
                <a:gd name="T16" fmla="*/ 17 w 18"/>
                <a:gd name="T17" fmla="*/ 0 h 58"/>
                <a:gd name="T18" fmla="*/ 18 w 18"/>
                <a:gd name="T19" fmla="*/ 4 h 58"/>
                <a:gd name="T20" fmla="*/ 17 w 18"/>
                <a:gd name="T21" fmla="*/ 18 h 58"/>
                <a:gd name="T22" fmla="*/ 15 w 18"/>
                <a:gd name="T23" fmla="*/ 33 h 58"/>
                <a:gd name="T24" fmla="*/ 17 w 18"/>
                <a:gd name="T25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58">
                  <a:moveTo>
                    <a:pt x="17" y="42"/>
                  </a:moveTo>
                  <a:lnTo>
                    <a:pt x="13" y="47"/>
                  </a:lnTo>
                  <a:lnTo>
                    <a:pt x="11" y="51"/>
                  </a:lnTo>
                  <a:lnTo>
                    <a:pt x="8" y="57"/>
                  </a:lnTo>
                  <a:lnTo>
                    <a:pt x="4" y="58"/>
                  </a:lnTo>
                  <a:lnTo>
                    <a:pt x="0" y="47"/>
                  </a:lnTo>
                  <a:lnTo>
                    <a:pt x="4" y="29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18" y="4"/>
                  </a:lnTo>
                  <a:lnTo>
                    <a:pt x="17" y="18"/>
                  </a:lnTo>
                  <a:lnTo>
                    <a:pt x="15" y="33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811"/>
            <p:cNvSpPr>
              <a:spLocks/>
            </p:cNvSpPr>
            <p:nvPr/>
          </p:nvSpPr>
          <p:spPr bwMode="auto">
            <a:xfrm>
              <a:off x="2592" y="2726"/>
              <a:ext cx="11" cy="38"/>
            </a:xfrm>
            <a:custGeom>
              <a:avLst/>
              <a:gdLst>
                <a:gd name="T0" fmla="*/ 8 w 22"/>
                <a:gd name="T1" fmla="*/ 0 h 75"/>
                <a:gd name="T2" fmla="*/ 17 w 22"/>
                <a:gd name="T3" fmla="*/ 16 h 75"/>
                <a:gd name="T4" fmla="*/ 22 w 22"/>
                <a:gd name="T5" fmla="*/ 36 h 75"/>
                <a:gd name="T6" fmla="*/ 22 w 22"/>
                <a:gd name="T7" fmla="*/ 55 h 75"/>
                <a:gd name="T8" fmla="*/ 21 w 22"/>
                <a:gd name="T9" fmla="*/ 73 h 75"/>
                <a:gd name="T10" fmla="*/ 15 w 22"/>
                <a:gd name="T11" fmla="*/ 75 h 75"/>
                <a:gd name="T12" fmla="*/ 11 w 22"/>
                <a:gd name="T13" fmla="*/ 73 h 75"/>
                <a:gd name="T14" fmla="*/ 10 w 22"/>
                <a:gd name="T15" fmla="*/ 69 h 75"/>
                <a:gd name="T16" fmla="*/ 6 w 22"/>
                <a:gd name="T17" fmla="*/ 67 h 75"/>
                <a:gd name="T18" fmla="*/ 0 w 22"/>
                <a:gd name="T19" fmla="*/ 49 h 75"/>
                <a:gd name="T20" fmla="*/ 0 w 22"/>
                <a:gd name="T21" fmla="*/ 31 h 75"/>
                <a:gd name="T22" fmla="*/ 2 w 22"/>
                <a:gd name="T23" fmla="*/ 14 h 75"/>
                <a:gd name="T24" fmla="*/ 8 w 2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5">
                  <a:moveTo>
                    <a:pt x="8" y="0"/>
                  </a:moveTo>
                  <a:lnTo>
                    <a:pt x="17" y="16"/>
                  </a:lnTo>
                  <a:lnTo>
                    <a:pt x="22" y="36"/>
                  </a:lnTo>
                  <a:lnTo>
                    <a:pt x="22" y="55"/>
                  </a:lnTo>
                  <a:lnTo>
                    <a:pt x="21" y="73"/>
                  </a:lnTo>
                  <a:lnTo>
                    <a:pt x="15" y="75"/>
                  </a:lnTo>
                  <a:lnTo>
                    <a:pt x="11" y="73"/>
                  </a:lnTo>
                  <a:lnTo>
                    <a:pt x="10" y="69"/>
                  </a:lnTo>
                  <a:lnTo>
                    <a:pt x="6" y="67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2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812"/>
            <p:cNvSpPr>
              <a:spLocks/>
            </p:cNvSpPr>
            <p:nvPr/>
          </p:nvSpPr>
          <p:spPr bwMode="auto">
            <a:xfrm>
              <a:off x="2139" y="2713"/>
              <a:ext cx="45" cy="12"/>
            </a:xfrm>
            <a:custGeom>
              <a:avLst/>
              <a:gdLst>
                <a:gd name="T0" fmla="*/ 90 w 90"/>
                <a:gd name="T1" fmla="*/ 0 h 24"/>
                <a:gd name="T2" fmla="*/ 88 w 90"/>
                <a:gd name="T3" fmla="*/ 4 h 24"/>
                <a:gd name="T4" fmla="*/ 86 w 90"/>
                <a:gd name="T5" fmla="*/ 10 h 24"/>
                <a:gd name="T6" fmla="*/ 82 w 90"/>
                <a:gd name="T7" fmla="*/ 13 h 24"/>
                <a:gd name="T8" fmla="*/ 77 w 90"/>
                <a:gd name="T9" fmla="*/ 17 h 24"/>
                <a:gd name="T10" fmla="*/ 69 w 90"/>
                <a:gd name="T11" fmla="*/ 21 h 24"/>
                <a:gd name="T12" fmla="*/ 59 w 90"/>
                <a:gd name="T13" fmla="*/ 24 h 24"/>
                <a:gd name="T14" fmla="*/ 48 w 90"/>
                <a:gd name="T15" fmla="*/ 24 h 24"/>
                <a:gd name="T16" fmla="*/ 31 w 90"/>
                <a:gd name="T17" fmla="*/ 22 h 24"/>
                <a:gd name="T18" fmla="*/ 24 w 90"/>
                <a:gd name="T19" fmla="*/ 21 h 24"/>
                <a:gd name="T20" fmla="*/ 15 w 90"/>
                <a:gd name="T21" fmla="*/ 17 h 24"/>
                <a:gd name="T22" fmla="*/ 7 w 90"/>
                <a:gd name="T23" fmla="*/ 11 h 24"/>
                <a:gd name="T24" fmla="*/ 0 w 90"/>
                <a:gd name="T25" fmla="*/ 4 h 24"/>
                <a:gd name="T26" fmla="*/ 11 w 90"/>
                <a:gd name="T27" fmla="*/ 6 h 24"/>
                <a:gd name="T28" fmla="*/ 24 w 90"/>
                <a:gd name="T29" fmla="*/ 8 h 24"/>
                <a:gd name="T30" fmla="*/ 37 w 90"/>
                <a:gd name="T31" fmla="*/ 8 h 24"/>
                <a:gd name="T32" fmla="*/ 49 w 90"/>
                <a:gd name="T33" fmla="*/ 8 h 24"/>
                <a:gd name="T34" fmla="*/ 62 w 90"/>
                <a:gd name="T35" fmla="*/ 8 h 24"/>
                <a:gd name="T36" fmla="*/ 73 w 90"/>
                <a:gd name="T37" fmla="*/ 6 h 24"/>
                <a:gd name="T38" fmla="*/ 82 w 90"/>
                <a:gd name="T39" fmla="*/ 4 h 24"/>
                <a:gd name="T40" fmla="*/ 90 w 90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24">
                  <a:moveTo>
                    <a:pt x="90" y="0"/>
                  </a:moveTo>
                  <a:lnTo>
                    <a:pt x="88" y="4"/>
                  </a:lnTo>
                  <a:lnTo>
                    <a:pt x="86" y="10"/>
                  </a:lnTo>
                  <a:lnTo>
                    <a:pt x="82" y="13"/>
                  </a:lnTo>
                  <a:lnTo>
                    <a:pt x="77" y="17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48" y="24"/>
                  </a:lnTo>
                  <a:lnTo>
                    <a:pt x="31" y="22"/>
                  </a:lnTo>
                  <a:lnTo>
                    <a:pt x="24" y="21"/>
                  </a:lnTo>
                  <a:lnTo>
                    <a:pt x="15" y="17"/>
                  </a:lnTo>
                  <a:lnTo>
                    <a:pt x="7" y="11"/>
                  </a:lnTo>
                  <a:lnTo>
                    <a:pt x="0" y="4"/>
                  </a:lnTo>
                  <a:lnTo>
                    <a:pt x="11" y="6"/>
                  </a:lnTo>
                  <a:lnTo>
                    <a:pt x="24" y="8"/>
                  </a:lnTo>
                  <a:lnTo>
                    <a:pt x="37" y="8"/>
                  </a:lnTo>
                  <a:lnTo>
                    <a:pt x="49" y="8"/>
                  </a:lnTo>
                  <a:lnTo>
                    <a:pt x="62" y="8"/>
                  </a:lnTo>
                  <a:lnTo>
                    <a:pt x="73" y="6"/>
                  </a:lnTo>
                  <a:lnTo>
                    <a:pt x="82" y="4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813"/>
            <p:cNvSpPr>
              <a:spLocks/>
            </p:cNvSpPr>
            <p:nvPr/>
          </p:nvSpPr>
          <p:spPr bwMode="auto">
            <a:xfrm>
              <a:off x="2506" y="2727"/>
              <a:ext cx="8" cy="44"/>
            </a:xfrm>
            <a:custGeom>
              <a:avLst/>
              <a:gdLst>
                <a:gd name="T0" fmla="*/ 17 w 17"/>
                <a:gd name="T1" fmla="*/ 87 h 87"/>
                <a:gd name="T2" fmla="*/ 6 w 17"/>
                <a:gd name="T3" fmla="*/ 87 h 87"/>
                <a:gd name="T4" fmla="*/ 2 w 17"/>
                <a:gd name="T5" fmla="*/ 65 h 87"/>
                <a:gd name="T6" fmla="*/ 0 w 17"/>
                <a:gd name="T7" fmla="*/ 42 h 87"/>
                <a:gd name="T8" fmla="*/ 4 w 17"/>
                <a:gd name="T9" fmla="*/ 20 h 87"/>
                <a:gd name="T10" fmla="*/ 9 w 17"/>
                <a:gd name="T11" fmla="*/ 0 h 87"/>
                <a:gd name="T12" fmla="*/ 17 w 17"/>
                <a:gd name="T13" fmla="*/ 20 h 87"/>
                <a:gd name="T14" fmla="*/ 17 w 17"/>
                <a:gd name="T15" fmla="*/ 42 h 87"/>
                <a:gd name="T16" fmla="*/ 15 w 17"/>
                <a:gd name="T17" fmla="*/ 63 h 87"/>
                <a:gd name="T18" fmla="*/ 17 w 17"/>
                <a:gd name="T1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87">
                  <a:moveTo>
                    <a:pt x="17" y="87"/>
                  </a:moveTo>
                  <a:lnTo>
                    <a:pt x="6" y="87"/>
                  </a:lnTo>
                  <a:lnTo>
                    <a:pt x="2" y="65"/>
                  </a:lnTo>
                  <a:lnTo>
                    <a:pt x="0" y="42"/>
                  </a:lnTo>
                  <a:lnTo>
                    <a:pt x="4" y="20"/>
                  </a:lnTo>
                  <a:lnTo>
                    <a:pt x="9" y="0"/>
                  </a:lnTo>
                  <a:lnTo>
                    <a:pt x="17" y="20"/>
                  </a:lnTo>
                  <a:lnTo>
                    <a:pt x="17" y="42"/>
                  </a:lnTo>
                  <a:lnTo>
                    <a:pt x="15" y="63"/>
                  </a:lnTo>
                  <a:lnTo>
                    <a:pt x="17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814"/>
            <p:cNvSpPr>
              <a:spLocks/>
            </p:cNvSpPr>
            <p:nvPr/>
          </p:nvSpPr>
          <p:spPr bwMode="auto">
            <a:xfrm>
              <a:off x="1973" y="2719"/>
              <a:ext cx="90" cy="76"/>
            </a:xfrm>
            <a:custGeom>
              <a:avLst/>
              <a:gdLst>
                <a:gd name="T0" fmla="*/ 130 w 179"/>
                <a:gd name="T1" fmla="*/ 0 h 152"/>
                <a:gd name="T2" fmla="*/ 123 w 179"/>
                <a:gd name="T3" fmla="*/ 6 h 152"/>
                <a:gd name="T4" fmla="*/ 112 w 179"/>
                <a:gd name="T5" fmla="*/ 9 h 152"/>
                <a:gd name="T6" fmla="*/ 101 w 179"/>
                <a:gd name="T7" fmla="*/ 13 h 152"/>
                <a:gd name="T8" fmla="*/ 92 w 179"/>
                <a:gd name="T9" fmla="*/ 18 h 152"/>
                <a:gd name="T10" fmla="*/ 81 w 179"/>
                <a:gd name="T11" fmla="*/ 28 h 152"/>
                <a:gd name="T12" fmla="*/ 70 w 179"/>
                <a:gd name="T13" fmla="*/ 37 h 152"/>
                <a:gd name="T14" fmla="*/ 57 w 179"/>
                <a:gd name="T15" fmla="*/ 46 h 152"/>
                <a:gd name="T16" fmla="*/ 46 w 179"/>
                <a:gd name="T17" fmla="*/ 55 h 152"/>
                <a:gd name="T18" fmla="*/ 35 w 179"/>
                <a:gd name="T19" fmla="*/ 68 h 152"/>
                <a:gd name="T20" fmla="*/ 28 w 179"/>
                <a:gd name="T21" fmla="*/ 79 h 152"/>
                <a:gd name="T22" fmla="*/ 20 w 179"/>
                <a:gd name="T23" fmla="*/ 93 h 152"/>
                <a:gd name="T24" fmla="*/ 19 w 179"/>
                <a:gd name="T25" fmla="*/ 110 h 152"/>
                <a:gd name="T26" fmla="*/ 30 w 179"/>
                <a:gd name="T27" fmla="*/ 108 h 152"/>
                <a:gd name="T28" fmla="*/ 40 w 179"/>
                <a:gd name="T29" fmla="*/ 108 h 152"/>
                <a:gd name="T30" fmla="*/ 51 w 179"/>
                <a:gd name="T31" fmla="*/ 108 h 152"/>
                <a:gd name="T32" fmla="*/ 62 w 179"/>
                <a:gd name="T33" fmla="*/ 110 h 152"/>
                <a:gd name="T34" fmla="*/ 71 w 179"/>
                <a:gd name="T35" fmla="*/ 111 h 152"/>
                <a:gd name="T36" fmla="*/ 81 w 179"/>
                <a:gd name="T37" fmla="*/ 117 h 152"/>
                <a:gd name="T38" fmla="*/ 92 w 179"/>
                <a:gd name="T39" fmla="*/ 122 h 152"/>
                <a:gd name="T40" fmla="*/ 101 w 179"/>
                <a:gd name="T41" fmla="*/ 131 h 152"/>
                <a:gd name="T42" fmla="*/ 112 w 179"/>
                <a:gd name="T43" fmla="*/ 126 h 152"/>
                <a:gd name="T44" fmla="*/ 121 w 179"/>
                <a:gd name="T45" fmla="*/ 124 h 152"/>
                <a:gd name="T46" fmla="*/ 130 w 179"/>
                <a:gd name="T47" fmla="*/ 128 h 152"/>
                <a:gd name="T48" fmla="*/ 139 w 179"/>
                <a:gd name="T49" fmla="*/ 131 h 152"/>
                <a:gd name="T50" fmla="*/ 148 w 179"/>
                <a:gd name="T51" fmla="*/ 135 h 152"/>
                <a:gd name="T52" fmla="*/ 157 w 179"/>
                <a:gd name="T53" fmla="*/ 137 h 152"/>
                <a:gd name="T54" fmla="*/ 168 w 179"/>
                <a:gd name="T55" fmla="*/ 137 h 152"/>
                <a:gd name="T56" fmla="*/ 177 w 179"/>
                <a:gd name="T57" fmla="*/ 130 h 152"/>
                <a:gd name="T58" fmla="*/ 179 w 179"/>
                <a:gd name="T59" fmla="*/ 148 h 152"/>
                <a:gd name="T60" fmla="*/ 166 w 179"/>
                <a:gd name="T61" fmla="*/ 152 h 152"/>
                <a:gd name="T62" fmla="*/ 154 w 179"/>
                <a:gd name="T63" fmla="*/ 152 h 152"/>
                <a:gd name="T64" fmla="*/ 141 w 179"/>
                <a:gd name="T65" fmla="*/ 150 h 152"/>
                <a:gd name="T66" fmla="*/ 130 w 179"/>
                <a:gd name="T67" fmla="*/ 144 h 152"/>
                <a:gd name="T68" fmla="*/ 119 w 179"/>
                <a:gd name="T69" fmla="*/ 141 h 152"/>
                <a:gd name="T70" fmla="*/ 106 w 179"/>
                <a:gd name="T71" fmla="*/ 137 h 152"/>
                <a:gd name="T72" fmla="*/ 93 w 179"/>
                <a:gd name="T73" fmla="*/ 137 h 152"/>
                <a:gd name="T74" fmla="*/ 79 w 179"/>
                <a:gd name="T75" fmla="*/ 139 h 152"/>
                <a:gd name="T76" fmla="*/ 70 w 179"/>
                <a:gd name="T77" fmla="*/ 130 h 152"/>
                <a:gd name="T78" fmla="*/ 59 w 179"/>
                <a:gd name="T79" fmla="*/ 126 h 152"/>
                <a:gd name="T80" fmla="*/ 48 w 179"/>
                <a:gd name="T81" fmla="*/ 126 h 152"/>
                <a:gd name="T82" fmla="*/ 35 w 179"/>
                <a:gd name="T83" fmla="*/ 128 h 152"/>
                <a:gd name="T84" fmla="*/ 24 w 179"/>
                <a:gd name="T85" fmla="*/ 130 h 152"/>
                <a:gd name="T86" fmla="*/ 15 w 179"/>
                <a:gd name="T87" fmla="*/ 130 h 152"/>
                <a:gd name="T88" fmla="*/ 6 w 179"/>
                <a:gd name="T89" fmla="*/ 124 h 152"/>
                <a:gd name="T90" fmla="*/ 0 w 179"/>
                <a:gd name="T91" fmla="*/ 111 h 152"/>
                <a:gd name="T92" fmla="*/ 6 w 179"/>
                <a:gd name="T93" fmla="*/ 88 h 152"/>
                <a:gd name="T94" fmla="*/ 15 w 179"/>
                <a:gd name="T95" fmla="*/ 68 h 152"/>
                <a:gd name="T96" fmla="*/ 28 w 179"/>
                <a:gd name="T97" fmla="*/ 48 h 152"/>
                <a:gd name="T98" fmla="*/ 44 w 179"/>
                <a:gd name="T99" fmla="*/ 33 h 152"/>
                <a:gd name="T100" fmla="*/ 64 w 179"/>
                <a:gd name="T101" fmla="*/ 20 h 152"/>
                <a:gd name="T102" fmla="*/ 84 w 179"/>
                <a:gd name="T103" fmla="*/ 9 h 152"/>
                <a:gd name="T104" fmla="*/ 106 w 179"/>
                <a:gd name="T105" fmla="*/ 4 h 152"/>
                <a:gd name="T106" fmla="*/ 130 w 179"/>
                <a:gd name="T10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152">
                  <a:moveTo>
                    <a:pt x="130" y="0"/>
                  </a:moveTo>
                  <a:lnTo>
                    <a:pt x="123" y="6"/>
                  </a:lnTo>
                  <a:lnTo>
                    <a:pt x="112" y="9"/>
                  </a:lnTo>
                  <a:lnTo>
                    <a:pt x="101" y="13"/>
                  </a:lnTo>
                  <a:lnTo>
                    <a:pt x="92" y="18"/>
                  </a:lnTo>
                  <a:lnTo>
                    <a:pt x="81" y="28"/>
                  </a:lnTo>
                  <a:lnTo>
                    <a:pt x="70" y="37"/>
                  </a:lnTo>
                  <a:lnTo>
                    <a:pt x="57" y="46"/>
                  </a:lnTo>
                  <a:lnTo>
                    <a:pt x="46" y="55"/>
                  </a:lnTo>
                  <a:lnTo>
                    <a:pt x="35" y="68"/>
                  </a:lnTo>
                  <a:lnTo>
                    <a:pt x="28" y="79"/>
                  </a:lnTo>
                  <a:lnTo>
                    <a:pt x="20" y="93"/>
                  </a:lnTo>
                  <a:lnTo>
                    <a:pt x="19" y="110"/>
                  </a:lnTo>
                  <a:lnTo>
                    <a:pt x="30" y="108"/>
                  </a:lnTo>
                  <a:lnTo>
                    <a:pt x="40" y="108"/>
                  </a:lnTo>
                  <a:lnTo>
                    <a:pt x="51" y="108"/>
                  </a:lnTo>
                  <a:lnTo>
                    <a:pt x="62" y="110"/>
                  </a:lnTo>
                  <a:lnTo>
                    <a:pt x="71" y="111"/>
                  </a:lnTo>
                  <a:lnTo>
                    <a:pt x="81" y="117"/>
                  </a:lnTo>
                  <a:lnTo>
                    <a:pt x="92" y="122"/>
                  </a:lnTo>
                  <a:lnTo>
                    <a:pt x="101" y="131"/>
                  </a:lnTo>
                  <a:lnTo>
                    <a:pt x="112" y="126"/>
                  </a:lnTo>
                  <a:lnTo>
                    <a:pt x="121" y="124"/>
                  </a:lnTo>
                  <a:lnTo>
                    <a:pt x="130" y="128"/>
                  </a:lnTo>
                  <a:lnTo>
                    <a:pt x="139" y="131"/>
                  </a:lnTo>
                  <a:lnTo>
                    <a:pt x="148" y="135"/>
                  </a:lnTo>
                  <a:lnTo>
                    <a:pt x="157" y="137"/>
                  </a:lnTo>
                  <a:lnTo>
                    <a:pt x="168" y="137"/>
                  </a:lnTo>
                  <a:lnTo>
                    <a:pt x="177" y="130"/>
                  </a:lnTo>
                  <a:lnTo>
                    <a:pt x="179" y="148"/>
                  </a:lnTo>
                  <a:lnTo>
                    <a:pt x="166" y="152"/>
                  </a:lnTo>
                  <a:lnTo>
                    <a:pt x="154" y="152"/>
                  </a:lnTo>
                  <a:lnTo>
                    <a:pt x="141" y="150"/>
                  </a:lnTo>
                  <a:lnTo>
                    <a:pt x="130" y="144"/>
                  </a:lnTo>
                  <a:lnTo>
                    <a:pt x="119" y="141"/>
                  </a:lnTo>
                  <a:lnTo>
                    <a:pt x="106" y="137"/>
                  </a:lnTo>
                  <a:lnTo>
                    <a:pt x="93" y="137"/>
                  </a:lnTo>
                  <a:lnTo>
                    <a:pt x="79" y="139"/>
                  </a:lnTo>
                  <a:lnTo>
                    <a:pt x="70" y="130"/>
                  </a:lnTo>
                  <a:lnTo>
                    <a:pt x="59" y="126"/>
                  </a:lnTo>
                  <a:lnTo>
                    <a:pt x="48" y="126"/>
                  </a:lnTo>
                  <a:lnTo>
                    <a:pt x="35" y="128"/>
                  </a:lnTo>
                  <a:lnTo>
                    <a:pt x="24" y="130"/>
                  </a:lnTo>
                  <a:lnTo>
                    <a:pt x="15" y="130"/>
                  </a:lnTo>
                  <a:lnTo>
                    <a:pt x="6" y="124"/>
                  </a:lnTo>
                  <a:lnTo>
                    <a:pt x="0" y="111"/>
                  </a:lnTo>
                  <a:lnTo>
                    <a:pt x="6" y="88"/>
                  </a:lnTo>
                  <a:lnTo>
                    <a:pt x="15" y="68"/>
                  </a:lnTo>
                  <a:lnTo>
                    <a:pt x="28" y="48"/>
                  </a:lnTo>
                  <a:lnTo>
                    <a:pt x="44" y="33"/>
                  </a:lnTo>
                  <a:lnTo>
                    <a:pt x="64" y="20"/>
                  </a:lnTo>
                  <a:lnTo>
                    <a:pt x="84" y="9"/>
                  </a:lnTo>
                  <a:lnTo>
                    <a:pt x="106" y="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815"/>
            <p:cNvSpPr>
              <a:spLocks/>
            </p:cNvSpPr>
            <p:nvPr/>
          </p:nvSpPr>
          <p:spPr bwMode="auto">
            <a:xfrm>
              <a:off x="2314" y="2744"/>
              <a:ext cx="92" cy="21"/>
            </a:xfrm>
            <a:custGeom>
              <a:avLst/>
              <a:gdLst>
                <a:gd name="T0" fmla="*/ 177 w 184"/>
                <a:gd name="T1" fmla="*/ 4 h 42"/>
                <a:gd name="T2" fmla="*/ 181 w 184"/>
                <a:gd name="T3" fmla="*/ 6 h 42"/>
                <a:gd name="T4" fmla="*/ 184 w 184"/>
                <a:gd name="T5" fmla="*/ 10 h 42"/>
                <a:gd name="T6" fmla="*/ 184 w 184"/>
                <a:gd name="T7" fmla="*/ 11 h 42"/>
                <a:gd name="T8" fmla="*/ 184 w 184"/>
                <a:gd name="T9" fmla="*/ 15 h 42"/>
                <a:gd name="T10" fmla="*/ 164 w 184"/>
                <a:gd name="T11" fmla="*/ 24 h 42"/>
                <a:gd name="T12" fmla="*/ 141 w 184"/>
                <a:gd name="T13" fmla="*/ 33 h 42"/>
                <a:gd name="T14" fmla="*/ 117 w 184"/>
                <a:gd name="T15" fmla="*/ 39 h 42"/>
                <a:gd name="T16" fmla="*/ 91 w 184"/>
                <a:gd name="T17" fmla="*/ 42 h 42"/>
                <a:gd name="T18" fmla="*/ 66 w 184"/>
                <a:gd name="T19" fmla="*/ 42 h 42"/>
                <a:gd name="T20" fmla="*/ 42 w 184"/>
                <a:gd name="T21" fmla="*/ 39 h 42"/>
                <a:gd name="T22" fmla="*/ 20 w 184"/>
                <a:gd name="T23" fmla="*/ 31 h 42"/>
                <a:gd name="T24" fmla="*/ 0 w 184"/>
                <a:gd name="T25" fmla="*/ 19 h 42"/>
                <a:gd name="T26" fmla="*/ 0 w 184"/>
                <a:gd name="T27" fmla="*/ 0 h 42"/>
                <a:gd name="T28" fmla="*/ 20 w 184"/>
                <a:gd name="T29" fmla="*/ 13 h 42"/>
                <a:gd name="T30" fmla="*/ 40 w 184"/>
                <a:gd name="T31" fmla="*/ 21 h 42"/>
                <a:gd name="T32" fmla="*/ 64 w 184"/>
                <a:gd name="T33" fmla="*/ 22 h 42"/>
                <a:gd name="T34" fmla="*/ 88 w 184"/>
                <a:gd name="T35" fmla="*/ 24 h 42"/>
                <a:gd name="T36" fmla="*/ 112 w 184"/>
                <a:gd name="T37" fmla="*/ 21 h 42"/>
                <a:gd name="T38" fmla="*/ 133 w 184"/>
                <a:gd name="T39" fmla="*/ 17 h 42"/>
                <a:gd name="T40" fmla="*/ 157 w 184"/>
                <a:gd name="T41" fmla="*/ 11 h 42"/>
                <a:gd name="T42" fmla="*/ 177 w 184"/>
                <a:gd name="T43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4" h="42">
                  <a:moveTo>
                    <a:pt x="177" y="4"/>
                  </a:moveTo>
                  <a:lnTo>
                    <a:pt x="181" y="6"/>
                  </a:lnTo>
                  <a:lnTo>
                    <a:pt x="184" y="10"/>
                  </a:lnTo>
                  <a:lnTo>
                    <a:pt x="184" y="11"/>
                  </a:lnTo>
                  <a:lnTo>
                    <a:pt x="184" y="15"/>
                  </a:lnTo>
                  <a:lnTo>
                    <a:pt x="164" y="24"/>
                  </a:lnTo>
                  <a:lnTo>
                    <a:pt x="141" y="33"/>
                  </a:lnTo>
                  <a:lnTo>
                    <a:pt x="117" y="39"/>
                  </a:lnTo>
                  <a:lnTo>
                    <a:pt x="91" y="42"/>
                  </a:lnTo>
                  <a:lnTo>
                    <a:pt x="66" y="42"/>
                  </a:lnTo>
                  <a:lnTo>
                    <a:pt x="42" y="39"/>
                  </a:lnTo>
                  <a:lnTo>
                    <a:pt x="20" y="31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0" y="13"/>
                  </a:lnTo>
                  <a:lnTo>
                    <a:pt x="40" y="21"/>
                  </a:lnTo>
                  <a:lnTo>
                    <a:pt x="64" y="22"/>
                  </a:lnTo>
                  <a:lnTo>
                    <a:pt x="88" y="24"/>
                  </a:lnTo>
                  <a:lnTo>
                    <a:pt x="112" y="21"/>
                  </a:lnTo>
                  <a:lnTo>
                    <a:pt x="133" y="17"/>
                  </a:lnTo>
                  <a:lnTo>
                    <a:pt x="157" y="11"/>
                  </a:lnTo>
                  <a:lnTo>
                    <a:pt x="17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816"/>
            <p:cNvSpPr>
              <a:spLocks/>
            </p:cNvSpPr>
            <p:nvPr/>
          </p:nvSpPr>
          <p:spPr bwMode="auto">
            <a:xfrm>
              <a:off x="2048" y="2717"/>
              <a:ext cx="50" cy="50"/>
            </a:xfrm>
            <a:custGeom>
              <a:avLst/>
              <a:gdLst>
                <a:gd name="T0" fmla="*/ 75 w 100"/>
                <a:gd name="T1" fmla="*/ 56 h 98"/>
                <a:gd name="T2" fmla="*/ 82 w 100"/>
                <a:gd name="T3" fmla="*/ 63 h 98"/>
                <a:gd name="T4" fmla="*/ 91 w 100"/>
                <a:gd name="T5" fmla="*/ 76 h 98"/>
                <a:gd name="T6" fmla="*/ 97 w 100"/>
                <a:gd name="T7" fmla="*/ 89 h 98"/>
                <a:gd name="T8" fmla="*/ 100 w 100"/>
                <a:gd name="T9" fmla="*/ 98 h 98"/>
                <a:gd name="T10" fmla="*/ 91 w 100"/>
                <a:gd name="T11" fmla="*/ 91 h 98"/>
                <a:gd name="T12" fmla="*/ 78 w 100"/>
                <a:gd name="T13" fmla="*/ 80 h 98"/>
                <a:gd name="T14" fmla="*/ 66 w 100"/>
                <a:gd name="T15" fmla="*/ 67 h 98"/>
                <a:gd name="T16" fmla="*/ 53 w 100"/>
                <a:gd name="T17" fmla="*/ 51 h 98"/>
                <a:gd name="T18" fmla="*/ 38 w 100"/>
                <a:gd name="T19" fmla="*/ 36 h 98"/>
                <a:gd name="T20" fmla="*/ 25 w 100"/>
                <a:gd name="T21" fmla="*/ 23 h 98"/>
                <a:gd name="T22" fmla="*/ 11 w 100"/>
                <a:gd name="T23" fmla="*/ 14 h 98"/>
                <a:gd name="T24" fmla="*/ 0 w 100"/>
                <a:gd name="T25" fmla="*/ 11 h 98"/>
                <a:gd name="T26" fmla="*/ 13 w 100"/>
                <a:gd name="T27" fmla="*/ 1 h 98"/>
                <a:gd name="T28" fmla="*/ 24 w 100"/>
                <a:gd name="T29" fmla="*/ 0 h 98"/>
                <a:gd name="T30" fmla="*/ 33 w 100"/>
                <a:gd name="T31" fmla="*/ 3 h 98"/>
                <a:gd name="T32" fmla="*/ 40 w 100"/>
                <a:gd name="T33" fmla="*/ 9 h 98"/>
                <a:gd name="T34" fmla="*/ 49 w 100"/>
                <a:gd name="T35" fmla="*/ 18 h 98"/>
                <a:gd name="T36" fmla="*/ 56 w 100"/>
                <a:gd name="T37" fmla="*/ 27 h 98"/>
                <a:gd name="T38" fmla="*/ 62 w 100"/>
                <a:gd name="T39" fmla="*/ 38 h 98"/>
                <a:gd name="T40" fmla="*/ 69 w 100"/>
                <a:gd name="T41" fmla="*/ 47 h 98"/>
                <a:gd name="T42" fmla="*/ 75 w 100"/>
                <a:gd name="T43" fmla="*/ 5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98">
                  <a:moveTo>
                    <a:pt x="75" y="56"/>
                  </a:moveTo>
                  <a:lnTo>
                    <a:pt x="82" y="63"/>
                  </a:lnTo>
                  <a:lnTo>
                    <a:pt x="91" y="76"/>
                  </a:lnTo>
                  <a:lnTo>
                    <a:pt x="97" y="89"/>
                  </a:lnTo>
                  <a:lnTo>
                    <a:pt x="100" y="98"/>
                  </a:lnTo>
                  <a:lnTo>
                    <a:pt x="91" y="91"/>
                  </a:lnTo>
                  <a:lnTo>
                    <a:pt x="78" y="80"/>
                  </a:lnTo>
                  <a:lnTo>
                    <a:pt x="66" y="67"/>
                  </a:lnTo>
                  <a:lnTo>
                    <a:pt x="53" y="51"/>
                  </a:lnTo>
                  <a:lnTo>
                    <a:pt x="38" y="36"/>
                  </a:lnTo>
                  <a:lnTo>
                    <a:pt x="25" y="23"/>
                  </a:lnTo>
                  <a:lnTo>
                    <a:pt x="11" y="14"/>
                  </a:lnTo>
                  <a:lnTo>
                    <a:pt x="0" y="11"/>
                  </a:lnTo>
                  <a:lnTo>
                    <a:pt x="13" y="1"/>
                  </a:lnTo>
                  <a:lnTo>
                    <a:pt x="24" y="0"/>
                  </a:lnTo>
                  <a:lnTo>
                    <a:pt x="33" y="3"/>
                  </a:lnTo>
                  <a:lnTo>
                    <a:pt x="40" y="9"/>
                  </a:lnTo>
                  <a:lnTo>
                    <a:pt x="49" y="18"/>
                  </a:lnTo>
                  <a:lnTo>
                    <a:pt x="56" y="27"/>
                  </a:lnTo>
                  <a:lnTo>
                    <a:pt x="62" y="38"/>
                  </a:lnTo>
                  <a:lnTo>
                    <a:pt x="69" y="47"/>
                  </a:lnTo>
                  <a:lnTo>
                    <a:pt x="75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817"/>
            <p:cNvSpPr>
              <a:spLocks/>
            </p:cNvSpPr>
            <p:nvPr/>
          </p:nvSpPr>
          <p:spPr bwMode="auto">
            <a:xfrm>
              <a:off x="2021" y="2734"/>
              <a:ext cx="17" cy="36"/>
            </a:xfrm>
            <a:custGeom>
              <a:avLst/>
              <a:gdLst>
                <a:gd name="T0" fmla="*/ 35 w 35"/>
                <a:gd name="T1" fmla="*/ 6 h 73"/>
                <a:gd name="T2" fmla="*/ 26 w 35"/>
                <a:gd name="T3" fmla="*/ 20 h 73"/>
                <a:gd name="T4" fmla="*/ 20 w 35"/>
                <a:gd name="T5" fmla="*/ 37 h 73"/>
                <a:gd name="T6" fmla="*/ 13 w 35"/>
                <a:gd name="T7" fmla="*/ 55 h 73"/>
                <a:gd name="T8" fmla="*/ 9 w 35"/>
                <a:gd name="T9" fmla="*/ 73 h 73"/>
                <a:gd name="T10" fmla="*/ 2 w 35"/>
                <a:gd name="T11" fmla="*/ 73 h 73"/>
                <a:gd name="T12" fmla="*/ 0 w 35"/>
                <a:gd name="T13" fmla="*/ 55 h 73"/>
                <a:gd name="T14" fmla="*/ 4 w 35"/>
                <a:gd name="T15" fmla="*/ 35 h 73"/>
                <a:gd name="T16" fmla="*/ 11 w 35"/>
                <a:gd name="T17" fmla="*/ 17 h 73"/>
                <a:gd name="T18" fmla="*/ 20 w 35"/>
                <a:gd name="T19" fmla="*/ 0 h 73"/>
                <a:gd name="T20" fmla="*/ 24 w 35"/>
                <a:gd name="T21" fmla="*/ 0 h 73"/>
                <a:gd name="T22" fmla="*/ 28 w 35"/>
                <a:gd name="T23" fmla="*/ 0 h 73"/>
                <a:gd name="T24" fmla="*/ 31 w 35"/>
                <a:gd name="T25" fmla="*/ 2 h 73"/>
                <a:gd name="T26" fmla="*/ 35 w 35"/>
                <a:gd name="T27" fmla="*/ 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73">
                  <a:moveTo>
                    <a:pt x="35" y="6"/>
                  </a:moveTo>
                  <a:lnTo>
                    <a:pt x="26" y="20"/>
                  </a:lnTo>
                  <a:lnTo>
                    <a:pt x="20" y="37"/>
                  </a:lnTo>
                  <a:lnTo>
                    <a:pt x="13" y="55"/>
                  </a:lnTo>
                  <a:lnTo>
                    <a:pt x="9" y="73"/>
                  </a:lnTo>
                  <a:lnTo>
                    <a:pt x="2" y="73"/>
                  </a:lnTo>
                  <a:lnTo>
                    <a:pt x="0" y="55"/>
                  </a:lnTo>
                  <a:lnTo>
                    <a:pt x="4" y="35"/>
                  </a:lnTo>
                  <a:lnTo>
                    <a:pt x="11" y="17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818"/>
            <p:cNvSpPr>
              <a:spLocks/>
            </p:cNvSpPr>
            <p:nvPr/>
          </p:nvSpPr>
          <p:spPr bwMode="auto">
            <a:xfrm>
              <a:off x="2047" y="2735"/>
              <a:ext cx="15" cy="32"/>
            </a:xfrm>
            <a:custGeom>
              <a:avLst/>
              <a:gdLst>
                <a:gd name="T0" fmla="*/ 29 w 29"/>
                <a:gd name="T1" fmla="*/ 64 h 64"/>
                <a:gd name="T2" fmla="*/ 15 w 29"/>
                <a:gd name="T3" fmla="*/ 59 h 64"/>
                <a:gd name="T4" fmla="*/ 9 w 29"/>
                <a:gd name="T5" fmla="*/ 44 h 64"/>
                <a:gd name="T6" fmla="*/ 7 w 29"/>
                <a:gd name="T7" fmla="*/ 26 h 64"/>
                <a:gd name="T8" fmla="*/ 0 w 29"/>
                <a:gd name="T9" fmla="*/ 11 h 64"/>
                <a:gd name="T10" fmla="*/ 0 w 29"/>
                <a:gd name="T11" fmla="*/ 8 h 64"/>
                <a:gd name="T12" fmla="*/ 2 w 29"/>
                <a:gd name="T13" fmla="*/ 2 h 64"/>
                <a:gd name="T14" fmla="*/ 6 w 29"/>
                <a:gd name="T15" fmla="*/ 0 h 64"/>
                <a:gd name="T16" fmla="*/ 9 w 29"/>
                <a:gd name="T17" fmla="*/ 0 h 64"/>
                <a:gd name="T18" fmla="*/ 16 w 29"/>
                <a:gd name="T19" fmla="*/ 15 h 64"/>
                <a:gd name="T20" fmla="*/ 24 w 29"/>
                <a:gd name="T21" fmla="*/ 29 h 64"/>
                <a:gd name="T22" fmla="*/ 29 w 29"/>
                <a:gd name="T23" fmla="*/ 46 h 64"/>
                <a:gd name="T24" fmla="*/ 29 w 29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64">
                  <a:moveTo>
                    <a:pt x="29" y="64"/>
                  </a:moveTo>
                  <a:lnTo>
                    <a:pt x="15" y="59"/>
                  </a:lnTo>
                  <a:lnTo>
                    <a:pt x="9" y="44"/>
                  </a:lnTo>
                  <a:lnTo>
                    <a:pt x="7" y="2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16" y="15"/>
                  </a:lnTo>
                  <a:lnTo>
                    <a:pt x="24" y="29"/>
                  </a:lnTo>
                  <a:lnTo>
                    <a:pt x="29" y="46"/>
                  </a:lnTo>
                  <a:lnTo>
                    <a:pt x="29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819"/>
            <p:cNvSpPr>
              <a:spLocks/>
            </p:cNvSpPr>
            <p:nvPr/>
          </p:nvSpPr>
          <p:spPr bwMode="auto">
            <a:xfrm>
              <a:off x="2185" y="2760"/>
              <a:ext cx="108" cy="61"/>
            </a:xfrm>
            <a:custGeom>
              <a:avLst/>
              <a:gdLst>
                <a:gd name="T0" fmla="*/ 217 w 217"/>
                <a:gd name="T1" fmla="*/ 0 h 122"/>
                <a:gd name="T2" fmla="*/ 212 w 217"/>
                <a:gd name="T3" fmla="*/ 9 h 122"/>
                <a:gd name="T4" fmla="*/ 205 w 217"/>
                <a:gd name="T5" fmla="*/ 17 h 122"/>
                <a:gd name="T6" fmla="*/ 194 w 217"/>
                <a:gd name="T7" fmla="*/ 24 h 122"/>
                <a:gd name="T8" fmla="*/ 185 w 217"/>
                <a:gd name="T9" fmla="*/ 28 h 122"/>
                <a:gd name="T10" fmla="*/ 174 w 217"/>
                <a:gd name="T11" fmla="*/ 33 h 122"/>
                <a:gd name="T12" fmla="*/ 163 w 217"/>
                <a:gd name="T13" fmla="*/ 39 h 122"/>
                <a:gd name="T14" fmla="*/ 155 w 217"/>
                <a:gd name="T15" fmla="*/ 44 h 122"/>
                <a:gd name="T16" fmla="*/ 148 w 217"/>
                <a:gd name="T17" fmla="*/ 51 h 122"/>
                <a:gd name="T18" fmla="*/ 132 w 217"/>
                <a:gd name="T19" fmla="*/ 57 h 122"/>
                <a:gd name="T20" fmla="*/ 115 w 217"/>
                <a:gd name="T21" fmla="*/ 60 h 122"/>
                <a:gd name="T22" fmla="*/ 97 w 217"/>
                <a:gd name="T23" fmla="*/ 68 h 122"/>
                <a:gd name="T24" fmla="*/ 81 w 217"/>
                <a:gd name="T25" fmla="*/ 73 h 122"/>
                <a:gd name="T26" fmla="*/ 64 w 217"/>
                <a:gd name="T27" fmla="*/ 80 h 122"/>
                <a:gd name="T28" fmla="*/ 50 w 217"/>
                <a:gd name="T29" fmla="*/ 90 h 122"/>
                <a:gd name="T30" fmla="*/ 37 w 217"/>
                <a:gd name="T31" fmla="*/ 99 h 122"/>
                <a:gd name="T32" fmla="*/ 26 w 217"/>
                <a:gd name="T33" fmla="*/ 111 h 122"/>
                <a:gd name="T34" fmla="*/ 22 w 217"/>
                <a:gd name="T35" fmla="*/ 106 h 122"/>
                <a:gd name="T36" fmla="*/ 19 w 217"/>
                <a:gd name="T37" fmla="*/ 111 h 122"/>
                <a:gd name="T38" fmla="*/ 17 w 217"/>
                <a:gd name="T39" fmla="*/ 119 h 122"/>
                <a:gd name="T40" fmla="*/ 13 w 217"/>
                <a:gd name="T41" fmla="*/ 122 h 122"/>
                <a:gd name="T42" fmla="*/ 8 w 217"/>
                <a:gd name="T43" fmla="*/ 122 h 122"/>
                <a:gd name="T44" fmla="*/ 2 w 217"/>
                <a:gd name="T45" fmla="*/ 117 h 122"/>
                <a:gd name="T46" fmla="*/ 0 w 217"/>
                <a:gd name="T47" fmla="*/ 110 h 122"/>
                <a:gd name="T48" fmla="*/ 2 w 217"/>
                <a:gd name="T49" fmla="*/ 101 h 122"/>
                <a:gd name="T50" fmla="*/ 6 w 217"/>
                <a:gd name="T51" fmla="*/ 91 h 122"/>
                <a:gd name="T52" fmla="*/ 26 w 217"/>
                <a:gd name="T53" fmla="*/ 77 h 122"/>
                <a:gd name="T54" fmla="*/ 48 w 217"/>
                <a:gd name="T55" fmla="*/ 66 h 122"/>
                <a:gd name="T56" fmla="*/ 70 w 217"/>
                <a:gd name="T57" fmla="*/ 55 h 122"/>
                <a:gd name="T58" fmla="*/ 93 w 217"/>
                <a:gd name="T59" fmla="*/ 48 h 122"/>
                <a:gd name="T60" fmla="*/ 115 w 217"/>
                <a:gd name="T61" fmla="*/ 39 h 122"/>
                <a:gd name="T62" fmla="*/ 137 w 217"/>
                <a:gd name="T63" fmla="*/ 31 h 122"/>
                <a:gd name="T64" fmla="*/ 159 w 217"/>
                <a:gd name="T65" fmla="*/ 22 h 122"/>
                <a:gd name="T66" fmla="*/ 179 w 217"/>
                <a:gd name="T67" fmla="*/ 11 h 122"/>
                <a:gd name="T68" fmla="*/ 186 w 217"/>
                <a:gd name="T69" fmla="*/ 8 h 122"/>
                <a:gd name="T70" fmla="*/ 195 w 217"/>
                <a:gd name="T71" fmla="*/ 2 h 122"/>
                <a:gd name="T72" fmla="*/ 208 w 217"/>
                <a:gd name="T73" fmla="*/ 0 h 122"/>
                <a:gd name="T74" fmla="*/ 217 w 217"/>
                <a:gd name="T7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7" h="122">
                  <a:moveTo>
                    <a:pt x="217" y="0"/>
                  </a:moveTo>
                  <a:lnTo>
                    <a:pt x="212" y="9"/>
                  </a:lnTo>
                  <a:lnTo>
                    <a:pt x="205" y="17"/>
                  </a:lnTo>
                  <a:lnTo>
                    <a:pt x="194" y="24"/>
                  </a:lnTo>
                  <a:lnTo>
                    <a:pt x="185" y="28"/>
                  </a:lnTo>
                  <a:lnTo>
                    <a:pt x="174" y="33"/>
                  </a:lnTo>
                  <a:lnTo>
                    <a:pt x="163" y="39"/>
                  </a:lnTo>
                  <a:lnTo>
                    <a:pt x="155" y="44"/>
                  </a:lnTo>
                  <a:lnTo>
                    <a:pt x="148" y="51"/>
                  </a:lnTo>
                  <a:lnTo>
                    <a:pt x="132" y="57"/>
                  </a:lnTo>
                  <a:lnTo>
                    <a:pt x="115" y="60"/>
                  </a:lnTo>
                  <a:lnTo>
                    <a:pt x="97" y="68"/>
                  </a:lnTo>
                  <a:lnTo>
                    <a:pt x="81" y="73"/>
                  </a:lnTo>
                  <a:lnTo>
                    <a:pt x="64" y="80"/>
                  </a:lnTo>
                  <a:lnTo>
                    <a:pt x="50" y="90"/>
                  </a:lnTo>
                  <a:lnTo>
                    <a:pt x="37" y="99"/>
                  </a:lnTo>
                  <a:lnTo>
                    <a:pt x="26" y="111"/>
                  </a:lnTo>
                  <a:lnTo>
                    <a:pt x="22" y="106"/>
                  </a:lnTo>
                  <a:lnTo>
                    <a:pt x="19" y="111"/>
                  </a:lnTo>
                  <a:lnTo>
                    <a:pt x="17" y="119"/>
                  </a:lnTo>
                  <a:lnTo>
                    <a:pt x="13" y="122"/>
                  </a:lnTo>
                  <a:lnTo>
                    <a:pt x="8" y="122"/>
                  </a:lnTo>
                  <a:lnTo>
                    <a:pt x="2" y="117"/>
                  </a:lnTo>
                  <a:lnTo>
                    <a:pt x="0" y="110"/>
                  </a:lnTo>
                  <a:lnTo>
                    <a:pt x="2" y="101"/>
                  </a:lnTo>
                  <a:lnTo>
                    <a:pt x="6" y="91"/>
                  </a:lnTo>
                  <a:lnTo>
                    <a:pt x="26" y="77"/>
                  </a:lnTo>
                  <a:lnTo>
                    <a:pt x="48" y="66"/>
                  </a:lnTo>
                  <a:lnTo>
                    <a:pt x="70" y="55"/>
                  </a:lnTo>
                  <a:lnTo>
                    <a:pt x="93" y="48"/>
                  </a:lnTo>
                  <a:lnTo>
                    <a:pt x="115" y="39"/>
                  </a:lnTo>
                  <a:lnTo>
                    <a:pt x="137" y="31"/>
                  </a:lnTo>
                  <a:lnTo>
                    <a:pt x="159" y="22"/>
                  </a:lnTo>
                  <a:lnTo>
                    <a:pt x="179" y="11"/>
                  </a:lnTo>
                  <a:lnTo>
                    <a:pt x="186" y="8"/>
                  </a:lnTo>
                  <a:lnTo>
                    <a:pt x="195" y="2"/>
                  </a:lnTo>
                  <a:lnTo>
                    <a:pt x="208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820"/>
            <p:cNvSpPr>
              <a:spLocks/>
            </p:cNvSpPr>
            <p:nvPr/>
          </p:nvSpPr>
          <p:spPr bwMode="auto">
            <a:xfrm>
              <a:off x="2288" y="2761"/>
              <a:ext cx="50" cy="50"/>
            </a:xfrm>
            <a:custGeom>
              <a:avLst/>
              <a:gdLst>
                <a:gd name="T0" fmla="*/ 88 w 101"/>
                <a:gd name="T1" fmla="*/ 55 h 100"/>
                <a:gd name="T2" fmla="*/ 92 w 101"/>
                <a:gd name="T3" fmla="*/ 60 h 100"/>
                <a:gd name="T4" fmla="*/ 92 w 101"/>
                <a:gd name="T5" fmla="*/ 68 h 100"/>
                <a:gd name="T6" fmla="*/ 90 w 101"/>
                <a:gd name="T7" fmla="*/ 77 h 100"/>
                <a:gd name="T8" fmla="*/ 86 w 101"/>
                <a:gd name="T9" fmla="*/ 82 h 100"/>
                <a:gd name="T10" fmla="*/ 101 w 101"/>
                <a:gd name="T11" fmla="*/ 95 h 100"/>
                <a:gd name="T12" fmla="*/ 95 w 101"/>
                <a:gd name="T13" fmla="*/ 100 h 100"/>
                <a:gd name="T14" fmla="*/ 88 w 101"/>
                <a:gd name="T15" fmla="*/ 100 h 100"/>
                <a:gd name="T16" fmla="*/ 79 w 101"/>
                <a:gd name="T17" fmla="*/ 100 h 100"/>
                <a:gd name="T18" fmla="*/ 72 w 101"/>
                <a:gd name="T19" fmla="*/ 99 h 100"/>
                <a:gd name="T20" fmla="*/ 66 w 101"/>
                <a:gd name="T21" fmla="*/ 95 h 100"/>
                <a:gd name="T22" fmla="*/ 61 w 101"/>
                <a:gd name="T23" fmla="*/ 89 h 100"/>
                <a:gd name="T24" fmla="*/ 53 w 101"/>
                <a:gd name="T25" fmla="*/ 86 h 100"/>
                <a:gd name="T26" fmla="*/ 46 w 101"/>
                <a:gd name="T27" fmla="*/ 88 h 100"/>
                <a:gd name="T28" fmla="*/ 33 w 101"/>
                <a:gd name="T29" fmla="*/ 78 h 100"/>
                <a:gd name="T30" fmla="*/ 19 w 101"/>
                <a:gd name="T31" fmla="*/ 68 h 100"/>
                <a:gd name="T32" fmla="*/ 6 w 101"/>
                <a:gd name="T33" fmla="*/ 57 h 100"/>
                <a:gd name="T34" fmla="*/ 0 w 101"/>
                <a:gd name="T35" fmla="*/ 42 h 100"/>
                <a:gd name="T36" fmla="*/ 10 w 101"/>
                <a:gd name="T37" fmla="*/ 42 h 100"/>
                <a:gd name="T38" fmla="*/ 17 w 101"/>
                <a:gd name="T39" fmla="*/ 46 h 100"/>
                <a:gd name="T40" fmla="*/ 26 w 101"/>
                <a:gd name="T41" fmla="*/ 49 h 100"/>
                <a:gd name="T42" fmla="*/ 33 w 101"/>
                <a:gd name="T43" fmla="*/ 55 h 100"/>
                <a:gd name="T44" fmla="*/ 42 w 101"/>
                <a:gd name="T45" fmla="*/ 60 h 100"/>
                <a:gd name="T46" fmla="*/ 51 w 101"/>
                <a:gd name="T47" fmla="*/ 66 h 100"/>
                <a:gd name="T48" fmla="*/ 61 w 101"/>
                <a:gd name="T49" fmla="*/ 71 h 100"/>
                <a:gd name="T50" fmla="*/ 70 w 101"/>
                <a:gd name="T51" fmla="*/ 75 h 100"/>
                <a:gd name="T52" fmla="*/ 66 w 101"/>
                <a:gd name="T53" fmla="*/ 55 h 100"/>
                <a:gd name="T54" fmla="*/ 53 w 101"/>
                <a:gd name="T55" fmla="*/ 37 h 100"/>
                <a:gd name="T56" fmla="*/ 39 w 101"/>
                <a:gd name="T57" fmla="*/ 20 h 100"/>
                <a:gd name="T58" fmla="*/ 26 w 101"/>
                <a:gd name="T59" fmla="*/ 0 h 100"/>
                <a:gd name="T60" fmla="*/ 35 w 101"/>
                <a:gd name="T61" fmla="*/ 4 h 100"/>
                <a:gd name="T62" fmla="*/ 44 w 101"/>
                <a:gd name="T63" fmla="*/ 9 h 100"/>
                <a:gd name="T64" fmla="*/ 53 w 101"/>
                <a:gd name="T65" fmla="*/ 15 h 100"/>
                <a:gd name="T66" fmla="*/ 61 w 101"/>
                <a:gd name="T67" fmla="*/ 22 h 100"/>
                <a:gd name="T68" fmla="*/ 68 w 101"/>
                <a:gd name="T69" fmla="*/ 29 h 100"/>
                <a:gd name="T70" fmla="*/ 75 w 101"/>
                <a:gd name="T71" fmla="*/ 38 h 100"/>
                <a:gd name="T72" fmla="*/ 82 w 101"/>
                <a:gd name="T73" fmla="*/ 46 h 100"/>
                <a:gd name="T74" fmla="*/ 88 w 101"/>
                <a:gd name="T75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0">
                  <a:moveTo>
                    <a:pt x="88" y="55"/>
                  </a:moveTo>
                  <a:lnTo>
                    <a:pt x="92" y="60"/>
                  </a:lnTo>
                  <a:lnTo>
                    <a:pt x="92" y="68"/>
                  </a:lnTo>
                  <a:lnTo>
                    <a:pt x="90" y="77"/>
                  </a:lnTo>
                  <a:lnTo>
                    <a:pt x="86" y="82"/>
                  </a:lnTo>
                  <a:lnTo>
                    <a:pt x="101" y="95"/>
                  </a:lnTo>
                  <a:lnTo>
                    <a:pt x="95" y="100"/>
                  </a:lnTo>
                  <a:lnTo>
                    <a:pt x="88" y="100"/>
                  </a:lnTo>
                  <a:lnTo>
                    <a:pt x="79" y="100"/>
                  </a:lnTo>
                  <a:lnTo>
                    <a:pt x="72" y="99"/>
                  </a:lnTo>
                  <a:lnTo>
                    <a:pt x="66" y="95"/>
                  </a:lnTo>
                  <a:lnTo>
                    <a:pt x="61" y="89"/>
                  </a:lnTo>
                  <a:lnTo>
                    <a:pt x="53" y="86"/>
                  </a:lnTo>
                  <a:lnTo>
                    <a:pt x="46" y="88"/>
                  </a:lnTo>
                  <a:lnTo>
                    <a:pt x="33" y="78"/>
                  </a:lnTo>
                  <a:lnTo>
                    <a:pt x="19" y="68"/>
                  </a:lnTo>
                  <a:lnTo>
                    <a:pt x="6" y="57"/>
                  </a:lnTo>
                  <a:lnTo>
                    <a:pt x="0" y="42"/>
                  </a:lnTo>
                  <a:lnTo>
                    <a:pt x="10" y="42"/>
                  </a:lnTo>
                  <a:lnTo>
                    <a:pt x="17" y="46"/>
                  </a:lnTo>
                  <a:lnTo>
                    <a:pt x="26" y="49"/>
                  </a:lnTo>
                  <a:lnTo>
                    <a:pt x="33" y="55"/>
                  </a:lnTo>
                  <a:lnTo>
                    <a:pt x="42" y="60"/>
                  </a:lnTo>
                  <a:lnTo>
                    <a:pt x="51" y="66"/>
                  </a:lnTo>
                  <a:lnTo>
                    <a:pt x="61" y="71"/>
                  </a:lnTo>
                  <a:lnTo>
                    <a:pt x="70" y="75"/>
                  </a:lnTo>
                  <a:lnTo>
                    <a:pt x="66" y="55"/>
                  </a:lnTo>
                  <a:lnTo>
                    <a:pt x="53" y="37"/>
                  </a:lnTo>
                  <a:lnTo>
                    <a:pt x="39" y="20"/>
                  </a:lnTo>
                  <a:lnTo>
                    <a:pt x="26" y="0"/>
                  </a:lnTo>
                  <a:lnTo>
                    <a:pt x="35" y="4"/>
                  </a:lnTo>
                  <a:lnTo>
                    <a:pt x="44" y="9"/>
                  </a:lnTo>
                  <a:lnTo>
                    <a:pt x="53" y="15"/>
                  </a:lnTo>
                  <a:lnTo>
                    <a:pt x="61" y="22"/>
                  </a:lnTo>
                  <a:lnTo>
                    <a:pt x="68" y="29"/>
                  </a:lnTo>
                  <a:lnTo>
                    <a:pt x="75" y="38"/>
                  </a:lnTo>
                  <a:lnTo>
                    <a:pt x="82" y="46"/>
                  </a:lnTo>
                  <a:lnTo>
                    <a:pt x="88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821"/>
            <p:cNvSpPr>
              <a:spLocks/>
            </p:cNvSpPr>
            <p:nvPr/>
          </p:nvSpPr>
          <p:spPr bwMode="auto">
            <a:xfrm>
              <a:off x="2361" y="2762"/>
              <a:ext cx="50" cy="72"/>
            </a:xfrm>
            <a:custGeom>
              <a:avLst/>
              <a:gdLst>
                <a:gd name="T0" fmla="*/ 101 w 101"/>
                <a:gd name="T1" fmla="*/ 25 h 144"/>
                <a:gd name="T2" fmla="*/ 101 w 101"/>
                <a:gd name="T3" fmla="*/ 42 h 144"/>
                <a:gd name="T4" fmla="*/ 86 w 101"/>
                <a:gd name="T5" fmla="*/ 44 h 144"/>
                <a:gd name="T6" fmla="*/ 73 w 101"/>
                <a:gd name="T7" fmla="*/ 47 h 144"/>
                <a:gd name="T8" fmla="*/ 62 w 101"/>
                <a:gd name="T9" fmla="*/ 55 h 144"/>
                <a:gd name="T10" fmla="*/ 51 w 101"/>
                <a:gd name="T11" fmla="*/ 62 h 144"/>
                <a:gd name="T12" fmla="*/ 40 w 101"/>
                <a:gd name="T13" fmla="*/ 69 h 144"/>
                <a:gd name="T14" fmla="*/ 31 w 101"/>
                <a:gd name="T15" fmla="*/ 80 h 144"/>
                <a:gd name="T16" fmla="*/ 24 w 101"/>
                <a:gd name="T17" fmla="*/ 91 h 144"/>
                <a:gd name="T18" fmla="*/ 17 w 101"/>
                <a:gd name="T19" fmla="*/ 104 h 144"/>
                <a:gd name="T20" fmla="*/ 17 w 101"/>
                <a:gd name="T21" fmla="*/ 113 h 144"/>
                <a:gd name="T22" fmla="*/ 22 w 101"/>
                <a:gd name="T23" fmla="*/ 118 h 144"/>
                <a:gd name="T24" fmla="*/ 28 w 101"/>
                <a:gd name="T25" fmla="*/ 124 h 144"/>
                <a:gd name="T26" fmla="*/ 33 w 101"/>
                <a:gd name="T27" fmla="*/ 129 h 144"/>
                <a:gd name="T28" fmla="*/ 44 w 101"/>
                <a:gd name="T29" fmla="*/ 126 h 144"/>
                <a:gd name="T30" fmla="*/ 55 w 101"/>
                <a:gd name="T31" fmla="*/ 122 h 144"/>
                <a:gd name="T32" fmla="*/ 64 w 101"/>
                <a:gd name="T33" fmla="*/ 120 h 144"/>
                <a:gd name="T34" fmla="*/ 75 w 101"/>
                <a:gd name="T35" fmla="*/ 124 h 144"/>
                <a:gd name="T36" fmla="*/ 73 w 101"/>
                <a:gd name="T37" fmla="*/ 131 h 144"/>
                <a:gd name="T38" fmla="*/ 68 w 101"/>
                <a:gd name="T39" fmla="*/ 137 h 144"/>
                <a:gd name="T40" fmla="*/ 60 w 101"/>
                <a:gd name="T41" fmla="*/ 142 h 144"/>
                <a:gd name="T42" fmla="*/ 53 w 101"/>
                <a:gd name="T43" fmla="*/ 144 h 144"/>
                <a:gd name="T44" fmla="*/ 39 w 101"/>
                <a:gd name="T45" fmla="*/ 144 h 144"/>
                <a:gd name="T46" fmla="*/ 22 w 101"/>
                <a:gd name="T47" fmla="*/ 144 h 144"/>
                <a:gd name="T48" fmla="*/ 8 w 101"/>
                <a:gd name="T49" fmla="*/ 138 h 144"/>
                <a:gd name="T50" fmla="*/ 0 w 101"/>
                <a:gd name="T51" fmla="*/ 126 h 144"/>
                <a:gd name="T52" fmla="*/ 0 w 101"/>
                <a:gd name="T53" fmla="*/ 111 h 144"/>
                <a:gd name="T54" fmla="*/ 2 w 101"/>
                <a:gd name="T55" fmla="*/ 97 h 144"/>
                <a:gd name="T56" fmla="*/ 8 w 101"/>
                <a:gd name="T57" fmla="*/ 84 h 144"/>
                <a:gd name="T58" fmla="*/ 13 w 101"/>
                <a:gd name="T59" fmla="*/ 73 h 144"/>
                <a:gd name="T60" fmla="*/ 22 w 101"/>
                <a:gd name="T61" fmla="*/ 64 h 144"/>
                <a:gd name="T62" fmla="*/ 31 w 101"/>
                <a:gd name="T63" fmla="*/ 55 h 144"/>
                <a:gd name="T64" fmla="*/ 42 w 101"/>
                <a:gd name="T65" fmla="*/ 45 h 144"/>
                <a:gd name="T66" fmla="*/ 53 w 101"/>
                <a:gd name="T67" fmla="*/ 36 h 144"/>
                <a:gd name="T68" fmla="*/ 59 w 101"/>
                <a:gd name="T69" fmla="*/ 35 h 144"/>
                <a:gd name="T70" fmla="*/ 66 w 101"/>
                <a:gd name="T71" fmla="*/ 31 h 144"/>
                <a:gd name="T72" fmla="*/ 71 w 101"/>
                <a:gd name="T73" fmla="*/ 29 h 144"/>
                <a:gd name="T74" fmla="*/ 79 w 101"/>
                <a:gd name="T75" fmla="*/ 27 h 144"/>
                <a:gd name="T76" fmla="*/ 79 w 101"/>
                <a:gd name="T77" fmla="*/ 2 h 144"/>
                <a:gd name="T78" fmla="*/ 88 w 101"/>
                <a:gd name="T79" fmla="*/ 0 h 144"/>
                <a:gd name="T80" fmla="*/ 95 w 101"/>
                <a:gd name="T81" fmla="*/ 7 h 144"/>
                <a:gd name="T82" fmla="*/ 99 w 101"/>
                <a:gd name="T83" fmla="*/ 16 h 144"/>
                <a:gd name="T84" fmla="*/ 101 w 101"/>
                <a:gd name="T85" fmla="*/ 2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" h="144">
                  <a:moveTo>
                    <a:pt x="101" y="25"/>
                  </a:moveTo>
                  <a:lnTo>
                    <a:pt x="101" y="42"/>
                  </a:lnTo>
                  <a:lnTo>
                    <a:pt x="86" y="44"/>
                  </a:lnTo>
                  <a:lnTo>
                    <a:pt x="73" y="47"/>
                  </a:lnTo>
                  <a:lnTo>
                    <a:pt x="62" y="55"/>
                  </a:lnTo>
                  <a:lnTo>
                    <a:pt x="51" y="62"/>
                  </a:lnTo>
                  <a:lnTo>
                    <a:pt x="40" y="69"/>
                  </a:lnTo>
                  <a:lnTo>
                    <a:pt x="31" y="80"/>
                  </a:lnTo>
                  <a:lnTo>
                    <a:pt x="24" y="91"/>
                  </a:lnTo>
                  <a:lnTo>
                    <a:pt x="17" y="104"/>
                  </a:lnTo>
                  <a:lnTo>
                    <a:pt x="17" y="113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3" y="129"/>
                  </a:lnTo>
                  <a:lnTo>
                    <a:pt x="44" y="126"/>
                  </a:lnTo>
                  <a:lnTo>
                    <a:pt x="55" y="122"/>
                  </a:lnTo>
                  <a:lnTo>
                    <a:pt x="64" y="120"/>
                  </a:lnTo>
                  <a:lnTo>
                    <a:pt x="75" y="124"/>
                  </a:lnTo>
                  <a:lnTo>
                    <a:pt x="73" y="131"/>
                  </a:lnTo>
                  <a:lnTo>
                    <a:pt x="68" y="137"/>
                  </a:lnTo>
                  <a:lnTo>
                    <a:pt x="60" y="142"/>
                  </a:lnTo>
                  <a:lnTo>
                    <a:pt x="53" y="144"/>
                  </a:lnTo>
                  <a:lnTo>
                    <a:pt x="39" y="144"/>
                  </a:lnTo>
                  <a:lnTo>
                    <a:pt x="22" y="144"/>
                  </a:lnTo>
                  <a:lnTo>
                    <a:pt x="8" y="138"/>
                  </a:lnTo>
                  <a:lnTo>
                    <a:pt x="0" y="126"/>
                  </a:lnTo>
                  <a:lnTo>
                    <a:pt x="0" y="111"/>
                  </a:lnTo>
                  <a:lnTo>
                    <a:pt x="2" y="97"/>
                  </a:lnTo>
                  <a:lnTo>
                    <a:pt x="8" y="84"/>
                  </a:lnTo>
                  <a:lnTo>
                    <a:pt x="13" y="73"/>
                  </a:lnTo>
                  <a:lnTo>
                    <a:pt x="22" y="64"/>
                  </a:lnTo>
                  <a:lnTo>
                    <a:pt x="31" y="55"/>
                  </a:lnTo>
                  <a:lnTo>
                    <a:pt x="42" y="45"/>
                  </a:lnTo>
                  <a:lnTo>
                    <a:pt x="53" y="36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71" y="29"/>
                  </a:lnTo>
                  <a:lnTo>
                    <a:pt x="79" y="27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5" y="7"/>
                  </a:lnTo>
                  <a:lnTo>
                    <a:pt x="99" y="16"/>
                  </a:lnTo>
                  <a:lnTo>
                    <a:pt x="10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822"/>
            <p:cNvSpPr>
              <a:spLocks/>
            </p:cNvSpPr>
            <p:nvPr/>
          </p:nvSpPr>
          <p:spPr bwMode="auto">
            <a:xfrm>
              <a:off x="2512" y="2768"/>
              <a:ext cx="104" cy="18"/>
            </a:xfrm>
            <a:custGeom>
              <a:avLst/>
              <a:gdLst>
                <a:gd name="T0" fmla="*/ 208 w 208"/>
                <a:gd name="T1" fmla="*/ 20 h 34"/>
                <a:gd name="T2" fmla="*/ 208 w 208"/>
                <a:gd name="T3" fmla="*/ 34 h 34"/>
                <a:gd name="T4" fmla="*/ 199 w 208"/>
                <a:gd name="T5" fmla="*/ 32 h 34"/>
                <a:gd name="T6" fmla="*/ 190 w 208"/>
                <a:gd name="T7" fmla="*/ 31 h 34"/>
                <a:gd name="T8" fmla="*/ 181 w 208"/>
                <a:gd name="T9" fmla="*/ 27 h 34"/>
                <a:gd name="T10" fmla="*/ 173 w 208"/>
                <a:gd name="T11" fmla="*/ 23 h 34"/>
                <a:gd name="T12" fmla="*/ 164 w 208"/>
                <a:gd name="T13" fmla="*/ 20 h 34"/>
                <a:gd name="T14" fmla="*/ 155 w 208"/>
                <a:gd name="T15" fmla="*/ 16 h 34"/>
                <a:gd name="T16" fmla="*/ 146 w 208"/>
                <a:gd name="T17" fmla="*/ 14 h 34"/>
                <a:gd name="T18" fmla="*/ 137 w 208"/>
                <a:gd name="T19" fmla="*/ 14 h 34"/>
                <a:gd name="T20" fmla="*/ 122 w 208"/>
                <a:gd name="T21" fmla="*/ 14 h 34"/>
                <a:gd name="T22" fmla="*/ 106 w 208"/>
                <a:gd name="T23" fmla="*/ 18 h 34"/>
                <a:gd name="T24" fmla="*/ 86 w 208"/>
                <a:gd name="T25" fmla="*/ 22 h 34"/>
                <a:gd name="T26" fmla="*/ 64 w 208"/>
                <a:gd name="T27" fmla="*/ 25 h 34"/>
                <a:gd name="T28" fmla="*/ 44 w 208"/>
                <a:gd name="T29" fmla="*/ 27 h 34"/>
                <a:gd name="T30" fmla="*/ 26 w 208"/>
                <a:gd name="T31" fmla="*/ 29 h 34"/>
                <a:gd name="T32" fmla="*/ 11 w 208"/>
                <a:gd name="T33" fmla="*/ 27 h 34"/>
                <a:gd name="T34" fmla="*/ 0 w 208"/>
                <a:gd name="T35" fmla="*/ 20 h 34"/>
                <a:gd name="T36" fmla="*/ 26 w 208"/>
                <a:gd name="T37" fmla="*/ 12 h 34"/>
                <a:gd name="T38" fmla="*/ 53 w 208"/>
                <a:gd name="T39" fmla="*/ 7 h 34"/>
                <a:gd name="T40" fmla="*/ 82 w 208"/>
                <a:gd name="T41" fmla="*/ 3 h 34"/>
                <a:gd name="T42" fmla="*/ 111 w 208"/>
                <a:gd name="T43" fmla="*/ 0 h 34"/>
                <a:gd name="T44" fmla="*/ 139 w 208"/>
                <a:gd name="T45" fmla="*/ 2 h 34"/>
                <a:gd name="T46" fmla="*/ 166 w 208"/>
                <a:gd name="T47" fmla="*/ 3 h 34"/>
                <a:gd name="T48" fmla="*/ 188 w 208"/>
                <a:gd name="T49" fmla="*/ 11 h 34"/>
                <a:gd name="T50" fmla="*/ 208 w 208"/>
                <a:gd name="T51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4">
                  <a:moveTo>
                    <a:pt x="208" y="20"/>
                  </a:moveTo>
                  <a:lnTo>
                    <a:pt x="208" y="34"/>
                  </a:lnTo>
                  <a:lnTo>
                    <a:pt x="199" y="32"/>
                  </a:lnTo>
                  <a:lnTo>
                    <a:pt x="190" y="31"/>
                  </a:lnTo>
                  <a:lnTo>
                    <a:pt x="181" y="27"/>
                  </a:lnTo>
                  <a:lnTo>
                    <a:pt x="173" y="23"/>
                  </a:lnTo>
                  <a:lnTo>
                    <a:pt x="164" y="20"/>
                  </a:lnTo>
                  <a:lnTo>
                    <a:pt x="155" y="16"/>
                  </a:lnTo>
                  <a:lnTo>
                    <a:pt x="146" y="14"/>
                  </a:lnTo>
                  <a:lnTo>
                    <a:pt x="137" y="14"/>
                  </a:lnTo>
                  <a:lnTo>
                    <a:pt x="122" y="14"/>
                  </a:lnTo>
                  <a:lnTo>
                    <a:pt x="106" y="18"/>
                  </a:lnTo>
                  <a:lnTo>
                    <a:pt x="86" y="22"/>
                  </a:lnTo>
                  <a:lnTo>
                    <a:pt x="64" y="25"/>
                  </a:lnTo>
                  <a:lnTo>
                    <a:pt x="44" y="27"/>
                  </a:lnTo>
                  <a:lnTo>
                    <a:pt x="26" y="29"/>
                  </a:lnTo>
                  <a:lnTo>
                    <a:pt x="11" y="27"/>
                  </a:lnTo>
                  <a:lnTo>
                    <a:pt x="0" y="20"/>
                  </a:lnTo>
                  <a:lnTo>
                    <a:pt x="26" y="12"/>
                  </a:lnTo>
                  <a:lnTo>
                    <a:pt x="53" y="7"/>
                  </a:lnTo>
                  <a:lnTo>
                    <a:pt x="82" y="3"/>
                  </a:lnTo>
                  <a:lnTo>
                    <a:pt x="111" y="0"/>
                  </a:lnTo>
                  <a:lnTo>
                    <a:pt x="139" y="2"/>
                  </a:lnTo>
                  <a:lnTo>
                    <a:pt x="166" y="3"/>
                  </a:lnTo>
                  <a:lnTo>
                    <a:pt x="188" y="11"/>
                  </a:lnTo>
                  <a:lnTo>
                    <a:pt x="208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823"/>
            <p:cNvSpPr>
              <a:spLocks/>
            </p:cNvSpPr>
            <p:nvPr/>
          </p:nvSpPr>
          <p:spPr bwMode="auto">
            <a:xfrm>
              <a:off x="2250" y="2793"/>
              <a:ext cx="73" cy="53"/>
            </a:xfrm>
            <a:custGeom>
              <a:avLst/>
              <a:gdLst>
                <a:gd name="T0" fmla="*/ 142 w 146"/>
                <a:gd name="T1" fmla="*/ 75 h 106"/>
                <a:gd name="T2" fmla="*/ 144 w 146"/>
                <a:gd name="T3" fmla="*/ 84 h 106"/>
                <a:gd name="T4" fmla="*/ 146 w 146"/>
                <a:gd name="T5" fmla="*/ 93 h 106"/>
                <a:gd name="T6" fmla="*/ 146 w 146"/>
                <a:gd name="T7" fmla="*/ 100 h 106"/>
                <a:gd name="T8" fmla="*/ 140 w 146"/>
                <a:gd name="T9" fmla="*/ 106 h 106"/>
                <a:gd name="T10" fmla="*/ 133 w 146"/>
                <a:gd name="T11" fmla="*/ 104 h 106"/>
                <a:gd name="T12" fmla="*/ 131 w 146"/>
                <a:gd name="T13" fmla="*/ 98 h 106"/>
                <a:gd name="T14" fmla="*/ 129 w 146"/>
                <a:gd name="T15" fmla="*/ 89 h 106"/>
                <a:gd name="T16" fmla="*/ 127 w 146"/>
                <a:gd name="T17" fmla="*/ 82 h 106"/>
                <a:gd name="T18" fmla="*/ 113 w 146"/>
                <a:gd name="T19" fmla="*/ 69 h 106"/>
                <a:gd name="T20" fmla="*/ 98 w 146"/>
                <a:gd name="T21" fmla="*/ 58 h 106"/>
                <a:gd name="T22" fmla="*/ 82 w 146"/>
                <a:gd name="T23" fmla="*/ 49 h 106"/>
                <a:gd name="T24" fmla="*/ 63 w 146"/>
                <a:gd name="T25" fmla="*/ 42 h 106"/>
                <a:gd name="T26" fmla="*/ 45 w 146"/>
                <a:gd name="T27" fmla="*/ 35 h 106"/>
                <a:gd name="T28" fmla="*/ 29 w 146"/>
                <a:gd name="T29" fmla="*/ 27 h 106"/>
                <a:gd name="T30" fmla="*/ 14 w 146"/>
                <a:gd name="T31" fmla="*/ 16 h 106"/>
                <a:gd name="T32" fmla="*/ 0 w 146"/>
                <a:gd name="T33" fmla="*/ 5 h 106"/>
                <a:gd name="T34" fmla="*/ 5 w 146"/>
                <a:gd name="T35" fmla="*/ 0 h 106"/>
                <a:gd name="T36" fmla="*/ 16 w 146"/>
                <a:gd name="T37" fmla="*/ 2 h 106"/>
                <a:gd name="T38" fmla="*/ 27 w 146"/>
                <a:gd name="T39" fmla="*/ 7 h 106"/>
                <a:gd name="T40" fmla="*/ 34 w 146"/>
                <a:gd name="T41" fmla="*/ 9 h 106"/>
                <a:gd name="T42" fmla="*/ 49 w 146"/>
                <a:gd name="T43" fmla="*/ 16 h 106"/>
                <a:gd name="T44" fmla="*/ 63 w 146"/>
                <a:gd name="T45" fmla="*/ 24 h 106"/>
                <a:gd name="T46" fmla="*/ 78 w 146"/>
                <a:gd name="T47" fmla="*/ 31 h 106"/>
                <a:gd name="T48" fmla="*/ 91 w 146"/>
                <a:gd name="T49" fmla="*/ 38 h 106"/>
                <a:gd name="T50" fmla="*/ 104 w 146"/>
                <a:gd name="T51" fmla="*/ 45 h 106"/>
                <a:gd name="T52" fmla="*/ 116 w 146"/>
                <a:gd name="T53" fmla="*/ 55 h 106"/>
                <a:gd name="T54" fmla="*/ 129 w 146"/>
                <a:gd name="T55" fmla="*/ 64 h 106"/>
                <a:gd name="T56" fmla="*/ 142 w 146"/>
                <a:gd name="T57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106">
                  <a:moveTo>
                    <a:pt x="142" y="75"/>
                  </a:moveTo>
                  <a:lnTo>
                    <a:pt x="144" y="84"/>
                  </a:lnTo>
                  <a:lnTo>
                    <a:pt x="146" y="93"/>
                  </a:lnTo>
                  <a:lnTo>
                    <a:pt x="146" y="100"/>
                  </a:lnTo>
                  <a:lnTo>
                    <a:pt x="140" y="106"/>
                  </a:lnTo>
                  <a:lnTo>
                    <a:pt x="133" y="104"/>
                  </a:lnTo>
                  <a:lnTo>
                    <a:pt x="131" y="98"/>
                  </a:lnTo>
                  <a:lnTo>
                    <a:pt x="129" y="89"/>
                  </a:lnTo>
                  <a:lnTo>
                    <a:pt x="127" y="82"/>
                  </a:lnTo>
                  <a:lnTo>
                    <a:pt x="113" y="69"/>
                  </a:lnTo>
                  <a:lnTo>
                    <a:pt x="98" y="58"/>
                  </a:lnTo>
                  <a:lnTo>
                    <a:pt x="82" y="49"/>
                  </a:lnTo>
                  <a:lnTo>
                    <a:pt x="63" y="42"/>
                  </a:lnTo>
                  <a:lnTo>
                    <a:pt x="45" y="35"/>
                  </a:lnTo>
                  <a:lnTo>
                    <a:pt x="29" y="27"/>
                  </a:lnTo>
                  <a:lnTo>
                    <a:pt x="14" y="16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2"/>
                  </a:lnTo>
                  <a:lnTo>
                    <a:pt x="27" y="7"/>
                  </a:lnTo>
                  <a:lnTo>
                    <a:pt x="34" y="9"/>
                  </a:lnTo>
                  <a:lnTo>
                    <a:pt x="49" y="16"/>
                  </a:lnTo>
                  <a:lnTo>
                    <a:pt x="63" y="24"/>
                  </a:lnTo>
                  <a:lnTo>
                    <a:pt x="78" y="31"/>
                  </a:lnTo>
                  <a:lnTo>
                    <a:pt x="91" y="38"/>
                  </a:lnTo>
                  <a:lnTo>
                    <a:pt x="104" y="45"/>
                  </a:lnTo>
                  <a:lnTo>
                    <a:pt x="116" y="55"/>
                  </a:lnTo>
                  <a:lnTo>
                    <a:pt x="129" y="64"/>
                  </a:lnTo>
                  <a:lnTo>
                    <a:pt x="142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824"/>
            <p:cNvSpPr>
              <a:spLocks/>
            </p:cNvSpPr>
            <p:nvPr/>
          </p:nvSpPr>
          <p:spPr bwMode="auto">
            <a:xfrm>
              <a:off x="2076" y="2774"/>
              <a:ext cx="27" cy="13"/>
            </a:xfrm>
            <a:custGeom>
              <a:avLst/>
              <a:gdLst>
                <a:gd name="T0" fmla="*/ 53 w 53"/>
                <a:gd name="T1" fmla="*/ 0 h 25"/>
                <a:gd name="T2" fmla="*/ 53 w 53"/>
                <a:gd name="T3" fmla="*/ 5 h 25"/>
                <a:gd name="T4" fmla="*/ 51 w 53"/>
                <a:gd name="T5" fmla="*/ 9 h 25"/>
                <a:gd name="T6" fmla="*/ 48 w 53"/>
                <a:gd name="T7" fmla="*/ 12 h 25"/>
                <a:gd name="T8" fmla="*/ 44 w 53"/>
                <a:gd name="T9" fmla="*/ 16 h 25"/>
                <a:gd name="T10" fmla="*/ 30 w 53"/>
                <a:gd name="T11" fmla="*/ 16 h 25"/>
                <a:gd name="T12" fmla="*/ 17 w 53"/>
                <a:gd name="T13" fmla="*/ 21 h 25"/>
                <a:gd name="T14" fmla="*/ 6 w 53"/>
                <a:gd name="T15" fmla="*/ 25 h 25"/>
                <a:gd name="T16" fmla="*/ 0 w 53"/>
                <a:gd name="T17" fmla="*/ 12 h 25"/>
                <a:gd name="T18" fmla="*/ 11 w 53"/>
                <a:gd name="T19" fmla="*/ 3 h 25"/>
                <a:gd name="T20" fmla="*/ 24 w 53"/>
                <a:gd name="T21" fmla="*/ 0 h 25"/>
                <a:gd name="T22" fmla="*/ 39 w 53"/>
                <a:gd name="T23" fmla="*/ 1 h 25"/>
                <a:gd name="T24" fmla="*/ 53 w 53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5">
                  <a:moveTo>
                    <a:pt x="53" y="0"/>
                  </a:moveTo>
                  <a:lnTo>
                    <a:pt x="53" y="5"/>
                  </a:lnTo>
                  <a:lnTo>
                    <a:pt x="51" y="9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30" y="16"/>
                  </a:lnTo>
                  <a:lnTo>
                    <a:pt x="17" y="21"/>
                  </a:lnTo>
                  <a:lnTo>
                    <a:pt x="6" y="25"/>
                  </a:lnTo>
                  <a:lnTo>
                    <a:pt x="0" y="12"/>
                  </a:lnTo>
                  <a:lnTo>
                    <a:pt x="11" y="3"/>
                  </a:lnTo>
                  <a:lnTo>
                    <a:pt x="24" y="0"/>
                  </a:lnTo>
                  <a:lnTo>
                    <a:pt x="39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825"/>
            <p:cNvSpPr>
              <a:spLocks/>
            </p:cNvSpPr>
            <p:nvPr/>
          </p:nvSpPr>
          <p:spPr bwMode="auto">
            <a:xfrm>
              <a:off x="2404" y="2794"/>
              <a:ext cx="13" cy="29"/>
            </a:xfrm>
            <a:custGeom>
              <a:avLst/>
              <a:gdLst>
                <a:gd name="T0" fmla="*/ 24 w 27"/>
                <a:gd name="T1" fmla="*/ 7 h 58"/>
                <a:gd name="T2" fmla="*/ 27 w 27"/>
                <a:gd name="T3" fmla="*/ 20 h 58"/>
                <a:gd name="T4" fmla="*/ 27 w 27"/>
                <a:gd name="T5" fmla="*/ 34 h 58"/>
                <a:gd name="T6" fmla="*/ 22 w 27"/>
                <a:gd name="T7" fmla="*/ 49 h 58"/>
                <a:gd name="T8" fmla="*/ 13 w 27"/>
                <a:gd name="T9" fmla="*/ 58 h 58"/>
                <a:gd name="T10" fmla="*/ 4 w 27"/>
                <a:gd name="T11" fmla="*/ 58 h 58"/>
                <a:gd name="T12" fmla="*/ 7 w 27"/>
                <a:gd name="T13" fmla="*/ 45 h 58"/>
                <a:gd name="T14" fmla="*/ 9 w 27"/>
                <a:gd name="T15" fmla="*/ 29 h 58"/>
                <a:gd name="T16" fmla="*/ 7 w 27"/>
                <a:gd name="T17" fmla="*/ 14 h 58"/>
                <a:gd name="T18" fmla="*/ 0 w 27"/>
                <a:gd name="T19" fmla="*/ 0 h 58"/>
                <a:gd name="T20" fmla="*/ 7 w 27"/>
                <a:gd name="T21" fmla="*/ 0 h 58"/>
                <a:gd name="T22" fmla="*/ 13 w 27"/>
                <a:gd name="T23" fmla="*/ 0 h 58"/>
                <a:gd name="T24" fmla="*/ 18 w 27"/>
                <a:gd name="T25" fmla="*/ 3 h 58"/>
                <a:gd name="T26" fmla="*/ 24 w 27"/>
                <a:gd name="T27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8">
                  <a:moveTo>
                    <a:pt x="24" y="7"/>
                  </a:moveTo>
                  <a:lnTo>
                    <a:pt x="27" y="20"/>
                  </a:lnTo>
                  <a:lnTo>
                    <a:pt x="27" y="34"/>
                  </a:lnTo>
                  <a:lnTo>
                    <a:pt x="22" y="49"/>
                  </a:lnTo>
                  <a:lnTo>
                    <a:pt x="13" y="58"/>
                  </a:lnTo>
                  <a:lnTo>
                    <a:pt x="4" y="58"/>
                  </a:lnTo>
                  <a:lnTo>
                    <a:pt x="7" y="45"/>
                  </a:lnTo>
                  <a:lnTo>
                    <a:pt x="9" y="29"/>
                  </a:lnTo>
                  <a:lnTo>
                    <a:pt x="7" y="1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8" y="3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826"/>
            <p:cNvSpPr>
              <a:spLocks/>
            </p:cNvSpPr>
            <p:nvPr/>
          </p:nvSpPr>
          <p:spPr bwMode="auto">
            <a:xfrm>
              <a:off x="2496" y="2790"/>
              <a:ext cx="108" cy="27"/>
            </a:xfrm>
            <a:custGeom>
              <a:avLst/>
              <a:gdLst>
                <a:gd name="T0" fmla="*/ 24 w 215"/>
                <a:gd name="T1" fmla="*/ 0 h 53"/>
                <a:gd name="T2" fmla="*/ 26 w 215"/>
                <a:gd name="T3" fmla="*/ 11 h 53"/>
                <a:gd name="T4" fmla="*/ 22 w 215"/>
                <a:gd name="T5" fmla="*/ 19 h 53"/>
                <a:gd name="T6" fmla="*/ 16 w 215"/>
                <a:gd name="T7" fmla="*/ 28 h 53"/>
                <a:gd name="T8" fmla="*/ 20 w 215"/>
                <a:gd name="T9" fmla="*/ 39 h 53"/>
                <a:gd name="T10" fmla="*/ 42 w 215"/>
                <a:gd name="T11" fmla="*/ 30 h 53"/>
                <a:gd name="T12" fmla="*/ 66 w 215"/>
                <a:gd name="T13" fmla="*/ 20 h 53"/>
                <a:gd name="T14" fmla="*/ 89 w 215"/>
                <a:gd name="T15" fmla="*/ 15 h 53"/>
                <a:gd name="T16" fmla="*/ 117 w 215"/>
                <a:gd name="T17" fmla="*/ 10 h 53"/>
                <a:gd name="T18" fmla="*/ 142 w 215"/>
                <a:gd name="T19" fmla="*/ 10 h 53"/>
                <a:gd name="T20" fmla="*/ 168 w 215"/>
                <a:gd name="T21" fmla="*/ 11 h 53"/>
                <a:gd name="T22" fmla="*/ 193 w 215"/>
                <a:gd name="T23" fmla="*/ 19 h 53"/>
                <a:gd name="T24" fmla="*/ 215 w 215"/>
                <a:gd name="T25" fmla="*/ 31 h 53"/>
                <a:gd name="T26" fmla="*/ 215 w 215"/>
                <a:gd name="T27" fmla="*/ 39 h 53"/>
                <a:gd name="T28" fmla="*/ 201 w 215"/>
                <a:gd name="T29" fmla="*/ 39 h 53"/>
                <a:gd name="T30" fmla="*/ 188 w 215"/>
                <a:gd name="T31" fmla="*/ 35 h 53"/>
                <a:gd name="T32" fmla="*/ 175 w 215"/>
                <a:gd name="T33" fmla="*/ 33 h 53"/>
                <a:gd name="T34" fmla="*/ 160 w 215"/>
                <a:gd name="T35" fmla="*/ 30 h 53"/>
                <a:gd name="T36" fmla="*/ 148 w 215"/>
                <a:gd name="T37" fmla="*/ 26 h 53"/>
                <a:gd name="T38" fmla="*/ 135 w 215"/>
                <a:gd name="T39" fmla="*/ 24 h 53"/>
                <a:gd name="T40" fmla="*/ 120 w 215"/>
                <a:gd name="T41" fmla="*/ 24 h 53"/>
                <a:gd name="T42" fmla="*/ 106 w 215"/>
                <a:gd name="T43" fmla="*/ 28 h 53"/>
                <a:gd name="T44" fmla="*/ 97 w 215"/>
                <a:gd name="T45" fmla="*/ 31 h 53"/>
                <a:gd name="T46" fmla="*/ 86 w 215"/>
                <a:gd name="T47" fmla="*/ 33 h 53"/>
                <a:gd name="T48" fmla="*/ 77 w 215"/>
                <a:gd name="T49" fmla="*/ 35 h 53"/>
                <a:gd name="T50" fmla="*/ 67 w 215"/>
                <a:gd name="T51" fmla="*/ 37 h 53"/>
                <a:gd name="T52" fmla="*/ 58 w 215"/>
                <a:gd name="T53" fmla="*/ 41 h 53"/>
                <a:gd name="T54" fmla="*/ 49 w 215"/>
                <a:gd name="T55" fmla="*/ 44 h 53"/>
                <a:gd name="T56" fmla="*/ 42 w 215"/>
                <a:gd name="T57" fmla="*/ 48 h 53"/>
                <a:gd name="T58" fmla="*/ 35 w 215"/>
                <a:gd name="T59" fmla="*/ 53 h 53"/>
                <a:gd name="T60" fmla="*/ 24 w 215"/>
                <a:gd name="T61" fmla="*/ 51 h 53"/>
                <a:gd name="T62" fmla="*/ 18 w 215"/>
                <a:gd name="T63" fmla="*/ 46 h 53"/>
                <a:gd name="T64" fmla="*/ 13 w 215"/>
                <a:gd name="T65" fmla="*/ 39 h 53"/>
                <a:gd name="T66" fmla="*/ 4 w 215"/>
                <a:gd name="T67" fmla="*/ 35 h 53"/>
                <a:gd name="T68" fmla="*/ 0 w 215"/>
                <a:gd name="T69" fmla="*/ 22 h 53"/>
                <a:gd name="T70" fmla="*/ 4 w 215"/>
                <a:gd name="T71" fmla="*/ 11 h 53"/>
                <a:gd name="T72" fmla="*/ 13 w 215"/>
                <a:gd name="T73" fmla="*/ 2 h 53"/>
                <a:gd name="T74" fmla="*/ 24 w 215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5" h="53">
                  <a:moveTo>
                    <a:pt x="24" y="0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6" y="28"/>
                  </a:lnTo>
                  <a:lnTo>
                    <a:pt x="20" y="39"/>
                  </a:lnTo>
                  <a:lnTo>
                    <a:pt x="42" y="30"/>
                  </a:lnTo>
                  <a:lnTo>
                    <a:pt x="66" y="20"/>
                  </a:lnTo>
                  <a:lnTo>
                    <a:pt x="89" y="15"/>
                  </a:lnTo>
                  <a:lnTo>
                    <a:pt x="117" y="10"/>
                  </a:lnTo>
                  <a:lnTo>
                    <a:pt x="142" y="10"/>
                  </a:lnTo>
                  <a:lnTo>
                    <a:pt x="168" y="11"/>
                  </a:lnTo>
                  <a:lnTo>
                    <a:pt x="193" y="19"/>
                  </a:lnTo>
                  <a:lnTo>
                    <a:pt x="215" y="31"/>
                  </a:lnTo>
                  <a:lnTo>
                    <a:pt x="215" y="39"/>
                  </a:lnTo>
                  <a:lnTo>
                    <a:pt x="201" y="39"/>
                  </a:lnTo>
                  <a:lnTo>
                    <a:pt x="188" y="35"/>
                  </a:lnTo>
                  <a:lnTo>
                    <a:pt x="175" y="33"/>
                  </a:lnTo>
                  <a:lnTo>
                    <a:pt x="160" y="30"/>
                  </a:lnTo>
                  <a:lnTo>
                    <a:pt x="148" y="26"/>
                  </a:lnTo>
                  <a:lnTo>
                    <a:pt x="135" y="24"/>
                  </a:lnTo>
                  <a:lnTo>
                    <a:pt x="120" y="24"/>
                  </a:lnTo>
                  <a:lnTo>
                    <a:pt x="106" y="28"/>
                  </a:lnTo>
                  <a:lnTo>
                    <a:pt x="97" y="31"/>
                  </a:lnTo>
                  <a:lnTo>
                    <a:pt x="86" y="33"/>
                  </a:lnTo>
                  <a:lnTo>
                    <a:pt x="77" y="35"/>
                  </a:lnTo>
                  <a:lnTo>
                    <a:pt x="67" y="37"/>
                  </a:lnTo>
                  <a:lnTo>
                    <a:pt x="58" y="41"/>
                  </a:lnTo>
                  <a:lnTo>
                    <a:pt x="49" y="44"/>
                  </a:lnTo>
                  <a:lnTo>
                    <a:pt x="42" y="48"/>
                  </a:lnTo>
                  <a:lnTo>
                    <a:pt x="35" y="53"/>
                  </a:lnTo>
                  <a:lnTo>
                    <a:pt x="24" y="51"/>
                  </a:lnTo>
                  <a:lnTo>
                    <a:pt x="18" y="46"/>
                  </a:lnTo>
                  <a:lnTo>
                    <a:pt x="13" y="39"/>
                  </a:lnTo>
                  <a:lnTo>
                    <a:pt x="4" y="35"/>
                  </a:lnTo>
                  <a:lnTo>
                    <a:pt x="0" y="22"/>
                  </a:lnTo>
                  <a:lnTo>
                    <a:pt x="4" y="11"/>
                  </a:lnTo>
                  <a:lnTo>
                    <a:pt x="13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827"/>
            <p:cNvSpPr>
              <a:spLocks/>
            </p:cNvSpPr>
            <p:nvPr/>
          </p:nvSpPr>
          <p:spPr bwMode="auto">
            <a:xfrm>
              <a:off x="2610" y="2806"/>
              <a:ext cx="14" cy="31"/>
            </a:xfrm>
            <a:custGeom>
              <a:avLst/>
              <a:gdLst>
                <a:gd name="T0" fmla="*/ 27 w 27"/>
                <a:gd name="T1" fmla="*/ 62 h 62"/>
                <a:gd name="T2" fmla="*/ 15 w 27"/>
                <a:gd name="T3" fmla="*/ 55 h 62"/>
                <a:gd name="T4" fmla="*/ 9 w 27"/>
                <a:gd name="T5" fmla="*/ 41 h 62"/>
                <a:gd name="T6" fmla="*/ 5 w 27"/>
                <a:gd name="T7" fmla="*/ 24 h 62"/>
                <a:gd name="T8" fmla="*/ 0 w 27"/>
                <a:gd name="T9" fmla="*/ 8 h 62"/>
                <a:gd name="T10" fmla="*/ 9 w 27"/>
                <a:gd name="T11" fmla="*/ 0 h 62"/>
                <a:gd name="T12" fmla="*/ 16 w 27"/>
                <a:gd name="T13" fmla="*/ 15 h 62"/>
                <a:gd name="T14" fmla="*/ 22 w 27"/>
                <a:gd name="T15" fmla="*/ 30 h 62"/>
                <a:gd name="T16" fmla="*/ 25 w 27"/>
                <a:gd name="T17" fmla="*/ 46 h 62"/>
                <a:gd name="T18" fmla="*/ 27 w 27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62">
                  <a:moveTo>
                    <a:pt x="27" y="62"/>
                  </a:moveTo>
                  <a:lnTo>
                    <a:pt x="15" y="55"/>
                  </a:lnTo>
                  <a:lnTo>
                    <a:pt x="9" y="41"/>
                  </a:lnTo>
                  <a:lnTo>
                    <a:pt x="5" y="24"/>
                  </a:lnTo>
                  <a:lnTo>
                    <a:pt x="0" y="8"/>
                  </a:lnTo>
                  <a:lnTo>
                    <a:pt x="9" y="0"/>
                  </a:lnTo>
                  <a:lnTo>
                    <a:pt x="16" y="15"/>
                  </a:lnTo>
                  <a:lnTo>
                    <a:pt x="22" y="30"/>
                  </a:lnTo>
                  <a:lnTo>
                    <a:pt x="25" y="46"/>
                  </a:lnTo>
                  <a:lnTo>
                    <a:pt x="27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828"/>
            <p:cNvSpPr>
              <a:spLocks/>
            </p:cNvSpPr>
            <p:nvPr/>
          </p:nvSpPr>
          <p:spPr bwMode="auto">
            <a:xfrm>
              <a:off x="2198" y="2829"/>
              <a:ext cx="113" cy="40"/>
            </a:xfrm>
            <a:custGeom>
              <a:avLst/>
              <a:gdLst>
                <a:gd name="T0" fmla="*/ 91 w 226"/>
                <a:gd name="T1" fmla="*/ 47 h 80"/>
                <a:gd name="T2" fmla="*/ 96 w 226"/>
                <a:gd name="T3" fmla="*/ 53 h 80"/>
                <a:gd name="T4" fmla="*/ 104 w 226"/>
                <a:gd name="T5" fmla="*/ 55 h 80"/>
                <a:gd name="T6" fmla="*/ 109 w 226"/>
                <a:gd name="T7" fmla="*/ 55 h 80"/>
                <a:gd name="T8" fmla="*/ 116 w 226"/>
                <a:gd name="T9" fmla="*/ 55 h 80"/>
                <a:gd name="T10" fmla="*/ 120 w 226"/>
                <a:gd name="T11" fmla="*/ 51 h 80"/>
                <a:gd name="T12" fmla="*/ 127 w 226"/>
                <a:gd name="T13" fmla="*/ 42 h 80"/>
                <a:gd name="T14" fmla="*/ 133 w 226"/>
                <a:gd name="T15" fmla="*/ 33 h 80"/>
                <a:gd name="T16" fmla="*/ 136 w 226"/>
                <a:gd name="T17" fmla="*/ 29 h 80"/>
                <a:gd name="T18" fmla="*/ 138 w 226"/>
                <a:gd name="T19" fmla="*/ 33 h 80"/>
                <a:gd name="T20" fmla="*/ 140 w 226"/>
                <a:gd name="T21" fmla="*/ 42 h 80"/>
                <a:gd name="T22" fmla="*/ 142 w 226"/>
                <a:gd name="T23" fmla="*/ 53 h 80"/>
                <a:gd name="T24" fmla="*/ 144 w 226"/>
                <a:gd name="T25" fmla="*/ 58 h 80"/>
                <a:gd name="T26" fmla="*/ 158 w 226"/>
                <a:gd name="T27" fmla="*/ 60 h 80"/>
                <a:gd name="T28" fmla="*/ 171 w 226"/>
                <a:gd name="T29" fmla="*/ 58 h 80"/>
                <a:gd name="T30" fmla="*/ 182 w 226"/>
                <a:gd name="T31" fmla="*/ 58 h 80"/>
                <a:gd name="T32" fmla="*/ 191 w 226"/>
                <a:gd name="T33" fmla="*/ 55 h 80"/>
                <a:gd name="T34" fmla="*/ 200 w 226"/>
                <a:gd name="T35" fmla="*/ 53 h 80"/>
                <a:gd name="T36" fmla="*/ 208 w 226"/>
                <a:gd name="T37" fmla="*/ 49 h 80"/>
                <a:gd name="T38" fmla="*/ 217 w 226"/>
                <a:gd name="T39" fmla="*/ 47 h 80"/>
                <a:gd name="T40" fmla="*/ 226 w 226"/>
                <a:gd name="T41" fmla="*/ 46 h 80"/>
                <a:gd name="T42" fmla="*/ 220 w 226"/>
                <a:gd name="T43" fmla="*/ 58 h 80"/>
                <a:gd name="T44" fmla="*/ 209 w 226"/>
                <a:gd name="T45" fmla="*/ 67 h 80"/>
                <a:gd name="T46" fmla="*/ 195 w 226"/>
                <a:gd name="T47" fmla="*/ 75 h 80"/>
                <a:gd name="T48" fmla="*/ 182 w 226"/>
                <a:gd name="T49" fmla="*/ 80 h 80"/>
                <a:gd name="T50" fmla="*/ 166 w 226"/>
                <a:gd name="T51" fmla="*/ 75 h 80"/>
                <a:gd name="T52" fmla="*/ 149 w 226"/>
                <a:gd name="T53" fmla="*/ 75 h 80"/>
                <a:gd name="T54" fmla="*/ 131 w 226"/>
                <a:gd name="T55" fmla="*/ 75 h 80"/>
                <a:gd name="T56" fmla="*/ 113 w 226"/>
                <a:gd name="T57" fmla="*/ 77 h 80"/>
                <a:gd name="T58" fmla="*/ 98 w 226"/>
                <a:gd name="T59" fmla="*/ 75 h 80"/>
                <a:gd name="T60" fmla="*/ 84 w 226"/>
                <a:gd name="T61" fmla="*/ 71 h 80"/>
                <a:gd name="T62" fmla="*/ 73 w 226"/>
                <a:gd name="T63" fmla="*/ 60 h 80"/>
                <a:gd name="T64" fmla="*/ 65 w 226"/>
                <a:gd name="T65" fmla="*/ 42 h 80"/>
                <a:gd name="T66" fmla="*/ 56 w 226"/>
                <a:gd name="T67" fmla="*/ 38 h 80"/>
                <a:gd name="T68" fmla="*/ 45 w 226"/>
                <a:gd name="T69" fmla="*/ 35 h 80"/>
                <a:gd name="T70" fmla="*/ 34 w 226"/>
                <a:gd name="T71" fmla="*/ 33 h 80"/>
                <a:gd name="T72" fmla="*/ 22 w 226"/>
                <a:gd name="T73" fmla="*/ 31 h 80"/>
                <a:gd name="T74" fmla="*/ 12 w 226"/>
                <a:gd name="T75" fmla="*/ 27 h 80"/>
                <a:gd name="T76" fmla="*/ 5 w 226"/>
                <a:gd name="T77" fmla="*/ 20 h 80"/>
                <a:gd name="T78" fmla="*/ 0 w 226"/>
                <a:gd name="T79" fmla="*/ 13 h 80"/>
                <a:gd name="T80" fmla="*/ 0 w 226"/>
                <a:gd name="T81" fmla="*/ 0 h 80"/>
                <a:gd name="T82" fmla="*/ 9 w 226"/>
                <a:gd name="T83" fmla="*/ 11 h 80"/>
                <a:gd name="T84" fmla="*/ 22 w 226"/>
                <a:gd name="T85" fmla="*/ 16 h 80"/>
                <a:gd name="T86" fmla="*/ 34 w 226"/>
                <a:gd name="T87" fmla="*/ 18 h 80"/>
                <a:gd name="T88" fmla="*/ 49 w 226"/>
                <a:gd name="T89" fmla="*/ 18 h 80"/>
                <a:gd name="T90" fmla="*/ 62 w 226"/>
                <a:gd name="T91" fmla="*/ 18 h 80"/>
                <a:gd name="T92" fmla="*/ 74 w 226"/>
                <a:gd name="T93" fmla="*/ 22 h 80"/>
                <a:gd name="T94" fmla="*/ 85 w 226"/>
                <a:gd name="T95" fmla="*/ 31 h 80"/>
                <a:gd name="T96" fmla="*/ 91 w 226"/>
                <a:gd name="T97" fmla="*/ 4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" h="80">
                  <a:moveTo>
                    <a:pt x="91" y="47"/>
                  </a:moveTo>
                  <a:lnTo>
                    <a:pt x="96" y="53"/>
                  </a:lnTo>
                  <a:lnTo>
                    <a:pt x="104" y="55"/>
                  </a:lnTo>
                  <a:lnTo>
                    <a:pt x="109" y="55"/>
                  </a:lnTo>
                  <a:lnTo>
                    <a:pt x="116" y="55"/>
                  </a:lnTo>
                  <a:lnTo>
                    <a:pt x="120" y="51"/>
                  </a:lnTo>
                  <a:lnTo>
                    <a:pt x="127" y="42"/>
                  </a:lnTo>
                  <a:lnTo>
                    <a:pt x="133" y="33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40" y="42"/>
                  </a:lnTo>
                  <a:lnTo>
                    <a:pt x="142" y="53"/>
                  </a:lnTo>
                  <a:lnTo>
                    <a:pt x="144" y="58"/>
                  </a:lnTo>
                  <a:lnTo>
                    <a:pt x="158" y="60"/>
                  </a:lnTo>
                  <a:lnTo>
                    <a:pt x="171" y="58"/>
                  </a:lnTo>
                  <a:lnTo>
                    <a:pt x="182" y="58"/>
                  </a:lnTo>
                  <a:lnTo>
                    <a:pt x="191" y="55"/>
                  </a:lnTo>
                  <a:lnTo>
                    <a:pt x="200" y="53"/>
                  </a:lnTo>
                  <a:lnTo>
                    <a:pt x="208" y="49"/>
                  </a:lnTo>
                  <a:lnTo>
                    <a:pt x="217" y="47"/>
                  </a:lnTo>
                  <a:lnTo>
                    <a:pt x="226" y="46"/>
                  </a:lnTo>
                  <a:lnTo>
                    <a:pt x="220" y="58"/>
                  </a:lnTo>
                  <a:lnTo>
                    <a:pt x="209" y="67"/>
                  </a:lnTo>
                  <a:lnTo>
                    <a:pt x="195" y="75"/>
                  </a:lnTo>
                  <a:lnTo>
                    <a:pt x="182" y="80"/>
                  </a:lnTo>
                  <a:lnTo>
                    <a:pt x="166" y="75"/>
                  </a:lnTo>
                  <a:lnTo>
                    <a:pt x="149" y="75"/>
                  </a:lnTo>
                  <a:lnTo>
                    <a:pt x="131" y="75"/>
                  </a:lnTo>
                  <a:lnTo>
                    <a:pt x="113" y="77"/>
                  </a:lnTo>
                  <a:lnTo>
                    <a:pt x="98" y="75"/>
                  </a:lnTo>
                  <a:lnTo>
                    <a:pt x="84" y="71"/>
                  </a:lnTo>
                  <a:lnTo>
                    <a:pt x="73" y="60"/>
                  </a:lnTo>
                  <a:lnTo>
                    <a:pt x="65" y="42"/>
                  </a:lnTo>
                  <a:lnTo>
                    <a:pt x="56" y="38"/>
                  </a:lnTo>
                  <a:lnTo>
                    <a:pt x="45" y="35"/>
                  </a:lnTo>
                  <a:lnTo>
                    <a:pt x="34" y="33"/>
                  </a:lnTo>
                  <a:lnTo>
                    <a:pt x="22" y="31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0" y="0"/>
                  </a:lnTo>
                  <a:lnTo>
                    <a:pt x="9" y="11"/>
                  </a:lnTo>
                  <a:lnTo>
                    <a:pt x="22" y="16"/>
                  </a:lnTo>
                  <a:lnTo>
                    <a:pt x="34" y="18"/>
                  </a:lnTo>
                  <a:lnTo>
                    <a:pt x="49" y="18"/>
                  </a:lnTo>
                  <a:lnTo>
                    <a:pt x="62" y="18"/>
                  </a:lnTo>
                  <a:lnTo>
                    <a:pt x="74" y="22"/>
                  </a:lnTo>
                  <a:lnTo>
                    <a:pt x="85" y="31"/>
                  </a:lnTo>
                  <a:lnTo>
                    <a:pt x="91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829"/>
            <p:cNvSpPr>
              <a:spLocks/>
            </p:cNvSpPr>
            <p:nvPr/>
          </p:nvSpPr>
          <p:spPr bwMode="auto">
            <a:xfrm>
              <a:off x="2413" y="2825"/>
              <a:ext cx="12" cy="18"/>
            </a:xfrm>
            <a:custGeom>
              <a:avLst/>
              <a:gdLst>
                <a:gd name="T0" fmla="*/ 26 w 26"/>
                <a:gd name="T1" fmla="*/ 29 h 36"/>
                <a:gd name="T2" fmla="*/ 22 w 26"/>
                <a:gd name="T3" fmla="*/ 33 h 36"/>
                <a:gd name="T4" fmla="*/ 18 w 26"/>
                <a:gd name="T5" fmla="*/ 34 h 36"/>
                <a:gd name="T6" fmla="*/ 15 w 26"/>
                <a:gd name="T7" fmla="*/ 36 h 36"/>
                <a:gd name="T8" fmla="*/ 11 w 26"/>
                <a:gd name="T9" fmla="*/ 36 h 36"/>
                <a:gd name="T10" fmla="*/ 8 w 26"/>
                <a:gd name="T11" fmla="*/ 25 h 36"/>
                <a:gd name="T12" fmla="*/ 2 w 26"/>
                <a:gd name="T13" fmla="*/ 14 h 36"/>
                <a:gd name="T14" fmla="*/ 0 w 26"/>
                <a:gd name="T15" fmla="*/ 7 h 36"/>
                <a:gd name="T16" fmla="*/ 9 w 26"/>
                <a:gd name="T17" fmla="*/ 0 h 36"/>
                <a:gd name="T18" fmla="*/ 17 w 26"/>
                <a:gd name="T19" fmla="*/ 7 h 36"/>
                <a:gd name="T20" fmla="*/ 20 w 26"/>
                <a:gd name="T21" fmla="*/ 12 h 36"/>
                <a:gd name="T22" fmla="*/ 22 w 26"/>
                <a:gd name="T23" fmla="*/ 20 h 36"/>
                <a:gd name="T24" fmla="*/ 26 w 26"/>
                <a:gd name="T2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36">
                  <a:moveTo>
                    <a:pt x="26" y="29"/>
                  </a:moveTo>
                  <a:lnTo>
                    <a:pt x="22" y="33"/>
                  </a:lnTo>
                  <a:lnTo>
                    <a:pt x="18" y="34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7" y="7"/>
                  </a:lnTo>
                  <a:lnTo>
                    <a:pt x="20" y="12"/>
                  </a:lnTo>
                  <a:lnTo>
                    <a:pt x="22" y="20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830"/>
            <p:cNvSpPr>
              <a:spLocks/>
            </p:cNvSpPr>
            <p:nvPr/>
          </p:nvSpPr>
          <p:spPr bwMode="auto">
            <a:xfrm>
              <a:off x="2507" y="2823"/>
              <a:ext cx="113" cy="51"/>
            </a:xfrm>
            <a:custGeom>
              <a:avLst/>
              <a:gdLst>
                <a:gd name="T0" fmla="*/ 24 w 228"/>
                <a:gd name="T1" fmla="*/ 75 h 102"/>
                <a:gd name="T2" fmla="*/ 33 w 228"/>
                <a:gd name="T3" fmla="*/ 78 h 102"/>
                <a:gd name="T4" fmla="*/ 40 w 228"/>
                <a:gd name="T5" fmla="*/ 77 h 102"/>
                <a:gd name="T6" fmla="*/ 47 w 228"/>
                <a:gd name="T7" fmla="*/ 69 h 102"/>
                <a:gd name="T8" fmla="*/ 55 w 228"/>
                <a:gd name="T9" fmla="*/ 62 h 102"/>
                <a:gd name="T10" fmla="*/ 75 w 228"/>
                <a:gd name="T11" fmla="*/ 57 h 102"/>
                <a:gd name="T12" fmla="*/ 97 w 228"/>
                <a:gd name="T13" fmla="*/ 53 h 102"/>
                <a:gd name="T14" fmla="*/ 120 w 228"/>
                <a:gd name="T15" fmla="*/ 47 h 102"/>
                <a:gd name="T16" fmla="*/ 144 w 228"/>
                <a:gd name="T17" fmla="*/ 46 h 102"/>
                <a:gd name="T18" fmla="*/ 166 w 228"/>
                <a:gd name="T19" fmla="*/ 46 h 102"/>
                <a:gd name="T20" fmla="*/ 190 w 228"/>
                <a:gd name="T21" fmla="*/ 47 h 102"/>
                <a:gd name="T22" fmla="*/ 210 w 228"/>
                <a:gd name="T23" fmla="*/ 55 h 102"/>
                <a:gd name="T24" fmla="*/ 228 w 228"/>
                <a:gd name="T25" fmla="*/ 64 h 102"/>
                <a:gd name="T26" fmla="*/ 228 w 228"/>
                <a:gd name="T27" fmla="*/ 75 h 102"/>
                <a:gd name="T28" fmla="*/ 215 w 228"/>
                <a:gd name="T29" fmla="*/ 73 h 102"/>
                <a:gd name="T30" fmla="*/ 204 w 228"/>
                <a:gd name="T31" fmla="*/ 69 h 102"/>
                <a:gd name="T32" fmla="*/ 192 w 228"/>
                <a:gd name="T33" fmla="*/ 68 h 102"/>
                <a:gd name="T34" fmla="*/ 181 w 228"/>
                <a:gd name="T35" fmla="*/ 64 h 102"/>
                <a:gd name="T36" fmla="*/ 170 w 228"/>
                <a:gd name="T37" fmla="*/ 62 h 102"/>
                <a:gd name="T38" fmla="*/ 157 w 228"/>
                <a:gd name="T39" fmla="*/ 62 h 102"/>
                <a:gd name="T40" fmla="*/ 146 w 228"/>
                <a:gd name="T41" fmla="*/ 62 h 102"/>
                <a:gd name="T42" fmla="*/ 133 w 228"/>
                <a:gd name="T43" fmla="*/ 66 h 102"/>
                <a:gd name="T44" fmla="*/ 119 w 228"/>
                <a:gd name="T45" fmla="*/ 68 h 102"/>
                <a:gd name="T46" fmla="*/ 104 w 228"/>
                <a:gd name="T47" fmla="*/ 69 h 102"/>
                <a:gd name="T48" fmla="*/ 91 w 228"/>
                <a:gd name="T49" fmla="*/ 73 h 102"/>
                <a:gd name="T50" fmla="*/ 78 w 228"/>
                <a:gd name="T51" fmla="*/ 78 h 102"/>
                <a:gd name="T52" fmla="*/ 66 w 228"/>
                <a:gd name="T53" fmla="*/ 86 h 102"/>
                <a:gd name="T54" fmla="*/ 53 w 228"/>
                <a:gd name="T55" fmla="*/ 91 h 102"/>
                <a:gd name="T56" fmla="*/ 40 w 228"/>
                <a:gd name="T57" fmla="*/ 97 h 102"/>
                <a:gd name="T58" fmla="*/ 27 w 228"/>
                <a:gd name="T59" fmla="*/ 102 h 102"/>
                <a:gd name="T60" fmla="*/ 9 w 228"/>
                <a:gd name="T61" fmla="*/ 86 h 102"/>
                <a:gd name="T62" fmla="*/ 2 w 228"/>
                <a:gd name="T63" fmla="*/ 62 h 102"/>
                <a:gd name="T64" fmla="*/ 2 w 228"/>
                <a:gd name="T65" fmla="*/ 33 h 102"/>
                <a:gd name="T66" fmla="*/ 0 w 228"/>
                <a:gd name="T67" fmla="*/ 6 h 102"/>
                <a:gd name="T68" fmla="*/ 6 w 228"/>
                <a:gd name="T69" fmla="*/ 4 h 102"/>
                <a:gd name="T70" fmla="*/ 11 w 228"/>
                <a:gd name="T71" fmla="*/ 0 h 102"/>
                <a:gd name="T72" fmla="*/ 15 w 228"/>
                <a:gd name="T73" fmla="*/ 0 h 102"/>
                <a:gd name="T74" fmla="*/ 16 w 228"/>
                <a:gd name="T75" fmla="*/ 6 h 102"/>
                <a:gd name="T76" fmla="*/ 24 w 228"/>
                <a:gd name="T77" fmla="*/ 7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8" h="102">
                  <a:moveTo>
                    <a:pt x="24" y="75"/>
                  </a:moveTo>
                  <a:lnTo>
                    <a:pt x="33" y="78"/>
                  </a:lnTo>
                  <a:lnTo>
                    <a:pt x="40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75" y="57"/>
                  </a:lnTo>
                  <a:lnTo>
                    <a:pt x="97" y="53"/>
                  </a:lnTo>
                  <a:lnTo>
                    <a:pt x="120" y="47"/>
                  </a:lnTo>
                  <a:lnTo>
                    <a:pt x="144" y="46"/>
                  </a:lnTo>
                  <a:lnTo>
                    <a:pt x="166" y="46"/>
                  </a:lnTo>
                  <a:lnTo>
                    <a:pt x="190" y="47"/>
                  </a:lnTo>
                  <a:lnTo>
                    <a:pt x="210" y="55"/>
                  </a:lnTo>
                  <a:lnTo>
                    <a:pt x="228" y="64"/>
                  </a:lnTo>
                  <a:lnTo>
                    <a:pt x="228" y="75"/>
                  </a:lnTo>
                  <a:lnTo>
                    <a:pt x="215" y="73"/>
                  </a:lnTo>
                  <a:lnTo>
                    <a:pt x="204" y="69"/>
                  </a:lnTo>
                  <a:lnTo>
                    <a:pt x="192" y="68"/>
                  </a:lnTo>
                  <a:lnTo>
                    <a:pt x="181" y="64"/>
                  </a:lnTo>
                  <a:lnTo>
                    <a:pt x="170" y="62"/>
                  </a:lnTo>
                  <a:lnTo>
                    <a:pt x="157" y="62"/>
                  </a:lnTo>
                  <a:lnTo>
                    <a:pt x="146" y="62"/>
                  </a:lnTo>
                  <a:lnTo>
                    <a:pt x="133" y="66"/>
                  </a:lnTo>
                  <a:lnTo>
                    <a:pt x="119" y="68"/>
                  </a:lnTo>
                  <a:lnTo>
                    <a:pt x="104" y="69"/>
                  </a:lnTo>
                  <a:lnTo>
                    <a:pt x="91" y="73"/>
                  </a:lnTo>
                  <a:lnTo>
                    <a:pt x="78" y="78"/>
                  </a:lnTo>
                  <a:lnTo>
                    <a:pt x="66" y="86"/>
                  </a:lnTo>
                  <a:lnTo>
                    <a:pt x="53" y="91"/>
                  </a:lnTo>
                  <a:lnTo>
                    <a:pt x="40" y="97"/>
                  </a:lnTo>
                  <a:lnTo>
                    <a:pt x="27" y="102"/>
                  </a:lnTo>
                  <a:lnTo>
                    <a:pt x="9" y="86"/>
                  </a:lnTo>
                  <a:lnTo>
                    <a:pt x="2" y="62"/>
                  </a:lnTo>
                  <a:lnTo>
                    <a:pt x="2" y="33"/>
                  </a:lnTo>
                  <a:lnTo>
                    <a:pt x="0" y="6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6" y="6"/>
                  </a:lnTo>
                  <a:lnTo>
                    <a:pt x="2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831"/>
            <p:cNvSpPr>
              <a:spLocks/>
            </p:cNvSpPr>
            <p:nvPr/>
          </p:nvSpPr>
          <p:spPr bwMode="auto">
            <a:xfrm>
              <a:off x="2034" y="2811"/>
              <a:ext cx="42" cy="19"/>
            </a:xfrm>
            <a:custGeom>
              <a:avLst/>
              <a:gdLst>
                <a:gd name="T0" fmla="*/ 83 w 83"/>
                <a:gd name="T1" fmla="*/ 28 h 39"/>
                <a:gd name="T2" fmla="*/ 83 w 83"/>
                <a:gd name="T3" fmla="*/ 39 h 39"/>
                <a:gd name="T4" fmla="*/ 71 w 83"/>
                <a:gd name="T5" fmla="*/ 37 h 39"/>
                <a:gd name="T6" fmla="*/ 60 w 83"/>
                <a:gd name="T7" fmla="*/ 30 h 39"/>
                <a:gd name="T8" fmla="*/ 49 w 83"/>
                <a:gd name="T9" fmla="*/ 19 h 39"/>
                <a:gd name="T10" fmla="*/ 34 w 83"/>
                <a:gd name="T11" fmla="*/ 15 h 39"/>
                <a:gd name="T12" fmla="*/ 23 w 83"/>
                <a:gd name="T13" fmla="*/ 15 h 39"/>
                <a:gd name="T14" fmla="*/ 14 w 83"/>
                <a:gd name="T15" fmla="*/ 19 h 39"/>
                <a:gd name="T16" fmla="*/ 5 w 83"/>
                <a:gd name="T17" fmla="*/ 24 h 39"/>
                <a:gd name="T18" fmla="*/ 0 w 83"/>
                <a:gd name="T19" fmla="*/ 28 h 39"/>
                <a:gd name="T20" fmla="*/ 1 w 83"/>
                <a:gd name="T21" fmla="*/ 19 h 39"/>
                <a:gd name="T22" fmla="*/ 3 w 83"/>
                <a:gd name="T23" fmla="*/ 11 h 39"/>
                <a:gd name="T24" fmla="*/ 9 w 83"/>
                <a:gd name="T25" fmla="*/ 4 h 39"/>
                <a:gd name="T26" fmla="*/ 18 w 83"/>
                <a:gd name="T27" fmla="*/ 0 h 39"/>
                <a:gd name="T28" fmla="*/ 27 w 83"/>
                <a:gd name="T29" fmla="*/ 0 h 39"/>
                <a:gd name="T30" fmla="*/ 36 w 83"/>
                <a:gd name="T31" fmla="*/ 0 h 39"/>
                <a:gd name="T32" fmla="*/ 45 w 83"/>
                <a:gd name="T33" fmla="*/ 2 h 39"/>
                <a:gd name="T34" fmla="*/ 54 w 83"/>
                <a:gd name="T35" fmla="*/ 6 h 39"/>
                <a:gd name="T36" fmla="*/ 63 w 83"/>
                <a:gd name="T37" fmla="*/ 9 h 39"/>
                <a:gd name="T38" fmla="*/ 71 w 83"/>
                <a:gd name="T39" fmla="*/ 15 h 39"/>
                <a:gd name="T40" fmla="*/ 78 w 83"/>
                <a:gd name="T41" fmla="*/ 20 h 39"/>
                <a:gd name="T42" fmla="*/ 83 w 83"/>
                <a:gd name="T43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39">
                  <a:moveTo>
                    <a:pt x="83" y="28"/>
                  </a:moveTo>
                  <a:lnTo>
                    <a:pt x="83" y="39"/>
                  </a:lnTo>
                  <a:lnTo>
                    <a:pt x="71" y="37"/>
                  </a:lnTo>
                  <a:lnTo>
                    <a:pt x="60" y="30"/>
                  </a:lnTo>
                  <a:lnTo>
                    <a:pt x="49" y="19"/>
                  </a:lnTo>
                  <a:lnTo>
                    <a:pt x="34" y="15"/>
                  </a:lnTo>
                  <a:lnTo>
                    <a:pt x="23" y="15"/>
                  </a:lnTo>
                  <a:lnTo>
                    <a:pt x="14" y="19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3" y="11"/>
                  </a:lnTo>
                  <a:lnTo>
                    <a:pt x="9" y="4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2"/>
                  </a:lnTo>
                  <a:lnTo>
                    <a:pt x="54" y="6"/>
                  </a:lnTo>
                  <a:lnTo>
                    <a:pt x="63" y="9"/>
                  </a:lnTo>
                  <a:lnTo>
                    <a:pt x="71" y="15"/>
                  </a:lnTo>
                  <a:lnTo>
                    <a:pt x="78" y="20"/>
                  </a:lnTo>
                  <a:lnTo>
                    <a:pt x="83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832"/>
            <p:cNvSpPr>
              <a:spLocks/>
            </p:cNvSpPr>
            <p:nvPr/>
          </p:nvSpPr>
          <p:spPr bwMode="auto">
            <a:xfrm>
              <a:off x="2184" y="2839"/>
              <a:ext cx="107" cy="61"/>
            </a:xfrm>
            <a:custGeom>
              <a:avLst/>
              <a:gdLst>
                <a:gd name="T0" fmla="*/ 43 w 215"/>
                <a:gd name="T1" fmla="*/ 53 h 120"/>
                <a:gd name="T2" fmla="*/ 63 w 215"/>
                <a:gd name="T3" fmla="*/ 60 h 120"/>
                <a:gd name="T4" fmla="*/ 85 w 215"/>
                <a:gd name="T5" fmla="*/ 69 h 120"/>
                <a:gd name="T6" fmla="*/ 105 w 215"/>
                <a:gd name="T7" fmla="*/ 78 h 120"/>
                <a:gd name="T8" fmla="*/ 125 w 215"/>
                <a:gd name="T9" fmla="*/ 87 h 120"/>
                <a:gd name="T10" fmla="*/ 147 w 215"/>
                <a:gd name="T11" fmla="*/ 95 h 120"/>
                <a:gd name="T12" fmla="*/ 167 w 215"/>
                <a:gd name="T13" fmla="*/ 100 h 120"/>
                <a:gd name="T14" fmla="*/ 191 w 215"/>
                <a:gd name="T15" fmla="*/ 102 h 120"/>
                <a:gd name="T16" fmla="*/ 215 w 215"/>
                <a:gd name="T17" fmla="*/ 98 h 120"/>
                <a:gd name="T18" fmla="*/ 215 w 215"/>
                <a:gd name="T19" fmla="*/ 115 h 120"/>
                <a:gd name="T20" fmla="*/ 198 w 215"/>
                <a:gd name="T21" fmla="*/ 118 h 120"/>
                <a:gd name="T22" fmla="*/ 182 w 215"/>
                <a:gd name="T23" fmla="*/ 120 h 120"/>
                <a:gd name="T24" fmla="*/ 165 w 215"/>
                <a:gd name="T25" fmla="*/ 118 h 120"/>
                <a:gd name="T26" fmla="*/ 151 w 215"/>
                <a:gd name="T27" fmla="*/ 115 h 120"/>
                <a:gd name="T28" fmla="*/ 134 w 215"/>
                <a:gd name="T29" fmla="*/ 109 h 120"/>
                <a:gd name="T30" fmla="*/ 120 w 215"/>
                <a:gd name="T31" fmla="*/ 106 h 120"/>
                <a:gd name="T32" fmla="*/ 105 w 215"/>
                <a:gd name="T33" fmla="*/ 100 h 120"/>
                <a:gd name="T34" fmla="*/ 89 w 215"/>
                <a:gd name="T35" fmla="*/ 95 h 120"/>
                <a:gd name="T36" fmla="*/ 80 w 215"/>
                <a:gd name="T37" fmla="*/ 89 h 120"/>
                <a:gd name="T38" fmla="*/ 69 w 215"/>
                <a:gd name="T39" fmla="*/ 84 h 120"/>
                <a:gd name="T40" fmla="*/ 58 w 215"/>
                <a:gd name="T41" fmla="*/ 80 h 120"/>
                <a:gd name="T42" fmla="*/ 49 w 215"/>
                <a:gd name="T43" fmla="*/ 76 h 120"/>
                <a:gd name="T44" fmla="*/ 38 w 215"/>
                <a:gd name="T45" fmla="*/ 73 h 120"/>
                <a:gd name="T46" fmla="*/ 27 w 215"/>
                <a:gd name="T47" fmla="*/ 69 h 120"/>
                <a:gd name="T48" fmla="*/ 16 w 215"/>
                <a:gd name="T49" fmla="*/ 62 h 120"/>
                <a:gd name="T50" fmla="*/ 7 w 215"/>
                <a:gd name="T51" fmla="*/ 53 h 120"/>
                <a:gd name="T52" fmla="*/ 0 w 215"/>
                <a:gd name="T53" fmla="*/ 0 h 120"/>
                <a:gd name="T54" fmla="*/ 12 w 215"/>
                <a:gd name="T55" fmla="*/ 11 h 120"/>
                <a:gd name="T56" fmla="*/ 18 w 215"/>
                <a:gd name="T57" fmla="*/ 29 h 120"/>
                <a:gd name="T58" fmla="*/ 25 w 215"/>
                <a:gd name="T59" fmla="*/ 45 h 120"/>
                <a:gd name="T60" fmla="*/ 43 w 215"/>
                <a:gd name="T61" fmla="*/ 5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5" h="120">
                  <a:moveTo>
                    <a:pt x="43" y="53"/>
                  </a:moveTo>
                  <a:lnTo>
                    <a:pt x="63" y="60"/>
                  </a:lnTo>
                  <a:lnTo>
                    <a:pt x="85" y="69"/>
                  </a:lnTo>
                  <a:lnTo>
                    <a:pt x="105" y="78"/>
                  </a:lnTo>
                  <a:lnTo>
                    <a:pt x="125" y="87"/>
                  </a:lnTo>
                  <a:lnTo>
                    <a:pt x="147" y="95"/>
                  </a:lnTo>
                  <a:lnTo>
                    <a:pt x="167" y="100"/>
                  </a:lnTo>
                  <a:lnTo>
                    <a:pt x="191" y="102"/>
                  </a:lnTo>
                  <a:lnTo>
                    <a:pt x="215" y="98"/>
                  </a:lnTo>
                  <a:lnTo>
                    <a:pt x="215" y="115"/>
                  </a:lnTo>
                  <a:lnTo>
                    <a:pt x="198" y="118"/>
                  </a:lnTo>
                  <a:lnTo>
                    <a:pt x="182" y="120"/>
                  </a:lnTo>
                  <a:lnTo>
                    <a:pt x="165" y="118"/>
                  </a:lnTo>
                  <a:lnTo>
                    <a:pt x="151" y="115"/>
                  </a:lnTo>
                  <a:lnTo>
                    <a:pt x="134" y="109"/>
                  </a:lnTo>
                  <a:lnTo>
                    <a:pt x="120" y="106"/>
                  </a:lnTo>
                  <a:lnTo>
                    <a:pt x="105" y="100"/>
                  </a:lnTo>
                  <a:lnTo>
                    <a:pt x="89" y="95"/>
                  </a:lnTo>
                  <a:lnTo>
                    <a:pt x="80" y="89"/>
                  </a:lnTo>
                  <a:lnTo>
                    <a:pt x="69" y="84"/>
                  </a:lnTo>
                  <a:lnTo>
                    <a:pt x="58" y="80"/>
                  </a:lnTo>
                  <a:lnTo>
                    <a:pt x="49" y="76"/>
                  </a:lnTo>
                  <a:lnTo>
                    <a:pt x="38" y="73"/>
                  </a:lnTo>
                  <a:lnTo>
                    <a:pt x="27" y="69"/>
                  </a:lnTo>
                  <a:lnTo>
                    <a:pt x="16" y="62"/>
                  </a:lnTo>
                  <a:lnTo>
                    <a:pt x="7" y="53"/>
                  </a:lnTo>
                  <a:lnTo>
                    <a:pt x="0" y="0"/>
                  </a:lnTo>
                  <a:lnTo>
                    <a:pt x="12" y="11"/>
                  </a:lnTo>
                  <a:lnTo>
                    <a:pt x="18" y="29"/>
                  </a:lnTo>
                  <a:lnTo>
                    <a:pt x="25" y="45"/>
                  </a:lnTo>
                  <a:lnTo>
                    <a:pt x="4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833"/>
            <p:cNvSpPr>
              <a:spLocks/>
            </p:cNvSpPr>
            <p:nvPr/>
          </p:nvSpPr>
          <p:spPr bwMode="auto">
            <a:xfrm>
              <a:off x="2024" y="2831"/>
              <a:ext cx="34" cy="26"/>
            </a:xfrm>
            <a:custGeom>
              <a:avLst/>
              <a:gdLst>
                <a:gd name="T0" fmla="*/ 33 w 68"/>
                <a:gd name="T1" fmla="*/ 31 h 52"/>
                <a:gd name="T2" fmla="*/ 66 w 68"/>
                <a:gd name="T3" fmla="*/ 28 h 52"/>
                <a:gd name="T4" fmla="*/ 68 w 68"/>
                <a:gd name="T5" fmla="*/ 39 h 52"/>
                <a:gd name="T6" fmla="*/ 61 w 68"/>
                <a:gd name="T7" fmla="*/ 44 h 52"/>
                <a:gd name="T8" fmla="*/ 52 w 68"/>
                <a:gd name="T9" fmla="*/ 48 h 52"/>
                <a:gd name="T10" fmla="*/ 42 w 68"/>
                <a:gd name="T11" fmla="*/ 52 h 52"/>
                <a:gd name="T12" fmla="*/ 30 w 68"/>
                <a:gd name="T13" fmla="*/ 48 h 52"/>
                <a:gd name="T14" fmla="*/ 19 w 68"/>
                <a:gd name="T15" fmla="*/ 42 h 52"/>
                <a:gd name="T16" fmla="*/ 10 w 68"/>
                <a:gd name="T17" fmla="*/ 35 h 52"/>
                <a:gd name="T18" fmla="*/ 2 w 68"/>
                <a:gd name="T19" fmla="*/ 24 h 52"/>
                <a:gd name="T20" fmla="*/ 0 w 68"/>
                <a:gd name="T21" fmla="*/ 17 h 52"/>
                <a:gd name="T22" fmla="*/ 2 w 68"/>
                <a:gd name="T23" fmla="*/ 10 h 52"/>
                <a:gd name="T24" fmla="*/ 6 w 68"/>
                <a:gd name="T25" fmla="*/ 4 h 52"/>
                <a:gd name="T26" fmla="*/ 13 w 68"/>
                <a:gd name="T27" fmla="*/ 0 h 52"/>
                <a:gd name="T28" fmla="*/ 26 w 68"/>
                <a:gd name="T29" fmla="*/ 2 h 52"/>
                <a:gd name="T30" fmla="*/ 24 w 68"/>
                <a:gd name="T31" fmla="*/ 11 h 52"/>
                <a:gd name="T32" fmla="*/ 24 w 68"/>
                <a:gd name="T33" fmla="*/ 24 h 52"/>
                <a:gd name="T34" fmla="*/ 33 w 68"/>
                <a:gd name="T35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52">
                  <a:moveTo>
                    <a:pt x="33" y="31"/>
                  </a:moveTo>
                  <a:lnTo>
                    <a:pt x="66" y="28"/>
                  </a:lnTo>
                  <a:lnTo>
                    <a:pt x="68" y="39"/>
                  </a:lnTo>
                  <a:lnTo>
                    <a:pt x="61" y="44"/>
                  </a:lnTo>
                  <a:lnTo>
                    <a:pt x="52" y="48"/>
                  </a:lnTo>
                  <a:lnTo>
                    <a:pt x="42" y="52"/>
                  </a:lnTo>
                  <a:lnTo>
                    <a:pt x="30" y="48"/>
                  </a:lnTo>
                  <a:lnTo>
                    <a:pt x="19" y="42"/>
                  </a:lnTo>
                  <a:lnTo>
                    <a:pt x="10" y="35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6" y="2"/>
                  </a:lnTo>
                  <a:lnTo>
                    <a:pt x="24" y="11"/>
                  </a:lnTo>
                  <a:lnTo>
                    <a:pt x="24" y="24"/>
                  </a:lnTo>
                  <a:lnTo>
                    <a:pt x="3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834"/>
            <p:cNvSpPr>
              <a:spLocks/>
            </p:cNvSpPr>
            <p:nvPr/>
          </p:nvSpPr>
          <p:spPr bwMode="auto">
            <a:xfrm>
              <a:off x="2300" y="2848"/>
              <a:ext cx="116" cy="43"/>
            </a:xfrm>
            <a:custGeom>
              <a:avLst/>
              <a:gdLst>
                <a:gd name="T0" fmla="*/ 177 w 232"/>
                <a:gd name="T1" fmla="*/ 35 h 88"/>
                <a:gd name="T2" fmla="*/ 166 w 232"/>
                <a:gd name="T3" fmla="*/ 37 h 88"/>
                <a:gd name="T4" fmla="*/ 155 w 232"/>
                <a:gd name="T5" fmla="*/ 37 h 88"/>
                <a:gd name="T6" fmla="*/ 142 w 232"/>
                <a:gd name="T7" fmla="*/ 37 h 88"/>
                <a:gd name="T8" fmla="*/ 131 w 232"/>
                <a:gd name="T9" fmla="*/ 37 h 88"/>
                <a:gd name="T10" fmla="*/ 120 w 232"/>
                <a:gd name="T11" fmla="*/ 37 h 88"/>
                <a:gd name="T12" fmla="*/ 111 w 232"/>
                <a:gd name="T13" fmla="*/ 40 h 88"/>
                <a:gd name="T14" fmla="*/ 102 w 232"/>
                <a:gd name="T15" fmla="*/ 46 h 88"/>
                <a:gd name="T16" fmla="*/ 97 w 232"/>
                <a:gd name="T17" fmla="*/ 55 h 88"/>
                <a:gd name="T18" fmla="*/ 86 w 232"/>
                <a:gd name="T19" fmla="*/ 60 h 88"/>
                <a:gd name="T20" fmla="*/ 75 w 232"/>
                <a:gd name="T21" fmla="*/ 66 h 88"/>
                <a:gd name="T22" fmla="*/ 64 w 232"/>
                <a:gd name="T23" fmla="*/ 71 h 88"/>
                <a:gd name="T24" fmla="*/ 53 w 232"/>
                <a:gd name="T25" fmla="*/ 77 h 88"/>
                <a:gd name="T26" fmla="*/ 42 w 232"/>
                <a:gd name="T27" fmla="*/ 81 h 88"/>
                <a:gd name="T28" fmla="*/ 29 w 232"/>
                <a:gd name="T29" fmla="*/ 84 h 88"/>
                <a:gd name="T30" fmla="*/ 18 w 232"/>
                <a:gd name="T31" fmla="*/ 88 h 88"/>
                <a:gd name="T32" fmla="*/ 5 w 232"/>
                <a:gd name="T33" fmla="*/ 88 h 88"/>
                <a:gd name="T34" fmla="*/ 0 w 232"/>
                <a:gd name="T35" fmla="*/ 77 h 88"/>
                <a:gd name="T36" fmla="*/ 9 w 232"/>
                <a:gd name="T37" fmla="*/ 73 h 88"/>
                <a:gd name="T38" fmla="*/ 18 w 232"/>
                <a:gd name="T39" fmla="*/ 70 h 88"/>
                <a:gd name="T40" fmla="*/ 27 w 232"/>
                <a:gd name="T41" fmla="*/ 68 h 88"/>
                <a:gd name="T42" fmla="*/ 38 w 232"/>
                <a:gd name="T43" fmla="*/ 66 h 88"/>
                <a:gd name="T44" fmla="*/ 47 w 232"/>
                <a:gd name="T45" fmla="*/ 64 h 88"/>
                <a:gd name="T46" fmla="*/ 56 w 232"/>
                <a:gd name="T47" fmla="*/ 59 h 88"/>
                <a:gd name="T48" fmla="*/ 64 w 232"/>
                <a:gd name="T49" fmla="*/ 53 h 88"/>
                <a:gd name="T50" fmla="*/ 71 w 232"/>
                <a:gd name="T51" fmla="*/ 42 h 88"/>
                <a:gd name="T52" fmla="*/ 80 w 232"/>
                <a:gd name="T53" fmla="*/ 39 h 88"/>
                <a:gd name="T54" fmla="*/ 89 w 232"/>
                <a:gd name="T55" fmla="*/ 35 h 88"/>
                <a:gd name="T56" fmla="*/ 97 w 232"/>
                <a:gd name="T57" fmla="*/ 31 h 88"/>
                <a:gd name="T58" fmla="*/ 106 w 232"/>
                <a:gd name="T59" fmla="*/ 26 h 88"/>
                <a:gd name="T60" fmla="*/ 113 w 232"/>
                <a:gd name="T61" fmla="*/ 22 h 88"/>
                <a:gd name="T62" fmla="*/ 122 w 232"/>
                <a:gd name="T63" fmla="*/ 19 h 88"/>
                <a:gd name="T64" fmla="*/ 131 w 232"/>
                <a:gd name="T65" fmla="*/ 17 h 88"/>
                <a:gd name="T66" fmla="*/ 142 w 232"/>
                <a:gd name="T67" fmla="*/ 17 h 88"/>
                <a:gd name="T68" fmla="*/ 149 w 232"/>
                <a:gd name="T69" fmla="*/ 17 h 88"/>
                <a:gd name="T70" fmla="*/ 159 w 232"/>
                <a:gd name="T71" fmla="*/ 17 h 88"/>
                <a:gd name="T72" fmla="*/ 171 w 232"/>
                <a:gd name="T73" fmla="*/ 15 h 88"/>
                <a:gd name="T74" fmla="*/ 186 w 232"/>
                <a:gd name="T75" fmla="*/ 11 h 88"/>
                <a:gd name="T76" fmla="*/ 199 w 232"/>
                <a:gd name="T77" fmla="*/ 9 h 88"/>
                <a:gd name="T78" fmla="*/ 211 w 232"/>
                <a:gd name="T79" fmla="*/ 6 h 88"/>
                <a:gd name="T80" fmla="*/ 221 w 232"/>
                <a:gd name="T81" fmla="*/ 4 h 88"/>
                <a:gd name="T82" fmla="*/ 228 w 232"/>
                <a:gd name="T83" fmla="*/ 0 h 88"/>
                <a:gd name="T84" fmla="*/ 232 w 232"/>
                <a:gd name="T85" fmla="*/ 4 h 88"/>
                <a:gd name="T86" fmla="*/ 232 w 232"/>
                <a:gd name="T87" fmla="*/ 8 h 88"/>
                <a:gd name="T88" fmla="*/ 228 w 232"/>
                <a:gd name="T89" fmla="*/ 13 h 88"/>
                <a:gd name="T90" fmla="*/ 222 w 232"/>
                <a:gd name="T91" fmla="*/ 17 h 88"/>
                <a:gd name="T92" fmla="*/ 213 w 232"/>
                <a:gd name="T93" fmla="*/ 22 h 88"/>
                <a:gd name="T94" fmla="*/ 202 w 232"/>
                <a:gd name="T95" fmla="*/ 28 h 88"/>
                <a:gd name="T96" fmla="*/ 191 w 232"/>
                <a:gd name="T97" fmla="*/ 31 h 88"/>
                <a:gd name="T98" fmla="*/ 177 w 232"/>
                <a:gd name="T99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2" h="88">
                  <a:moveTo>
                    <a:pt x="177" y="35"/>
                  </a:moveTo>
                  <a:lnTo>
                    <a:pt x="166" y="37"/>
                  </a:lnTo>
                  <a:lnTo>
                    <a:pt x="155" y="37"/>
                  </a:lnTo>
                  <a:lnTo>
                    <a:pt x="142" y="37"/>
                  </a:lnTo>
                  <a:lnTo>
                    <a:pt x="131" y="37"/>
                  </a:lnTo>
                  <a:lnTo>
                    <a:pt x="120" y="37"/>
                  </a:lnTo>
                  <a:lnTo>
                    <a:pt x="111" y="40"/>
                  </a:lnTo>
                  <a:lnTo>
                    <a:pt x="102" y="46"/>
                  </a:lnTo>
                  <a:lnTo>
                    <a:pt x="97" y="55"/>
                  </a:lnTo>
                  <a:lnTo>
                    <a:pt x="86" y="60"/>
                  </a:lnTo>
                  <a:lnTo>
                    <a:pt x="75" y="66"/>
                  </a:lnTo>
                  <a:lnTo>
                    <a:pt x="64" y="71"/>
                  </a:lnTo>
                  <a:lnTo>
                    <a:pt x="53" y="77"/>
                  </a:lnTo>
                  <a:lnTo>
                    <a:pt x="42" y="81"/>
                  </a:lnTo>
                  <a:lnTo>
                    <a:pt x="29" y="84"/>
                  </a:lnTo>
                  <a:lnTo>
                    <a:pt x="18" y="88"/>
                  </a:lnTo>
                  <a:lnTo>
                    <a:pt x="5" y="88"/>
                  </a:lnTo>
                  <a:lnTo>
                    <a:pt x="0" y="77"/>
                  </a:lnTo>
                  <a:lnTo>
                    <a:pt x="9" y="73"/>
                  </a:lnTo>
                  <a:lnTo>
                    <a:pt x="18" y="70"/>
                  </a:lnTo>
                  <a:lnTo>
                    <a:pt x="27" y="68"/>
                  </a:lnTo>
                  <a:lnTo>
                    <a:pt x="38" y="66"/>
                  </a:lnTo>
                  <a:lnTo>
                    <a:pt x="47" y="64"/>
                  </a:lnTo>
                  <a:lnTo>
                    <a:pt x="56" y="59"/>
                  </a:lnTo>
                  <a:lnTo>
                    <a:pt x="64" y="53"/>
                  </a:lnTo>
                  <a:lnTo>
                    <a:pt x="71" y="42"/>
                  </a:lnTo>
                  <a:lnTo>
                    <a:pt x="80" y="39"/>
                  </a:lnTo>
                  <a:lnTo>
                    <a:pt x="89" y="35"/>
                  </a:lnTo>
                  <a:lnTo>
                    <a:pt x="97" y="31"/>
                  </a:lnTo>
                  <a:lnTo>
                    <a:pt x="106" y="26"/>
                  </a:lnTo>
                  <a:lnTo>
                    <a:pt x="113" y="22"/>
                  </a:lnTo>
                  <a:lnTo>
                    <a:pt x="122" y="19"/>
                  </a:lnTo>
                  <a:lnTo>
                    <a:pt x="131" y="17"/>
                  </a:lnTo>
                  <a:lnTo>
                    <a:pt x="142" y="17"/>
                  </a:lnTo>
                  <a:lnTo>
                    <a:pt x="149" y="17"/>
                  </a:lnTo>
                  <a:lnTo>
                    <a:pt x="159" y="17"/>
                  </a:lnTo>
                  <a:lnTo>
                    <a:pt x="171" y="15"/>
                  </a:lnTo>
                  <a:lnTo>
                    <a:pt x="186" y="11"/>
                  </a:lnTo>
                  <a:lnTo>
                    <a:pt x="199" y="9"/>
                  </a:lnTo>
                  <a:lnTo>
                    <a:pt x="211" y="6"/>
                  </a:lnTo>
                  <a:lnTo>
                    <a:pt x="221" y="4"/>
                  </a:lnTo>
                  <a:lnTo>
                    <a:pt x="228" y="0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28" y="13"/>
                  </a:lnTo>
                  <a:lnTo>
                    <a:pt x="222" y="17"/>
                  </a:lnTo>
                  <a:lnTo>
                    <a:pt x="213" y="22"/>
                  </a:lnTo>
                  <a:lnTo>
                    <a:pt x="202" y="28"/>
                  </a:lnTo>
                  <a:lnTo>
                    <a:pt x="191" y="31"/>
                  </a:lnTo>
                  <a:lnTo>
                    <a:pt x="177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835"/>
            <p:cNvSpPr>
              <a:spLocks/>
            </p:cNvSpPr>
            <p:nvPr/>
          </p:nvSpPr>
          <p:spPr bwMode="auto">
            <a:xfrm>
              <a:off x="2502" y="2874"/>
              <a:ext cx="132" cy="79"/>
            </a:xfrm>
            <a:custGeom>
              <a:avLst/>
              <a:gdLst>
                <a:gd name="T0" fmla="*/ 11 w 264"/>
                <a:gd name="T1" fmla="*/ 0 h 159"/>
                <a:gd name="T2" fmla="*/ 15 w 264"/>
                <a:gd name="T3" fmla="*/ 20 h 159"/>
                <a:gd name="T4" fmla="*/ 15 w 264"/>
                <a:gd name="T5" fmla="*/ 44 h 159"/>
                <a:gd name="T6" fmla="*/ 15 w 264"/>
                <a:gd name="T7" fmla="*/ 64 h 159"/>
                <a:gd name="T8" fmla="*/ 24 w 264"/>
                <a:gd name="T9" fmla="*/ 82 h 159"/>
                <a:gd name="T10" fmla="*/ 29 w 264"/>
                <a:gd name="T11" fmla="*/ 93 h 159"/>
                <a:gd name="T12" fmla="*/ 36 w 264"/>
                <a:gd name="T13" fmla="*/ 104 h 159"/>
                <a:gd name="T14" fmla="*/ 42 w 264"/>
                <a:gd name="T15" fmla="*/ 113 h 159"/>
                <a:gd name="T16" fmla="*/ 51 w 264"/>
                <a:gd name="T17" fmla="*/ 122 h 159"/>
                <a:gd name="T18" fmla="*/ 58 w 264"/>
                <a:gd name="T19" fmla="*/ 130 h 159"/>
                <a:gd name="T20" fmla="*/ 69 w 264"/>
                <a:gd name="T21" fmla="*/ 135 h 159"/>
                <a:gd name="T22" fmla="*/ 80 w 264"/>
                <a:gd name="T23" fmla="*/ 139 h 159"/>
                <a:gd name="T24" fmla="*/ 93 w 264"/>
                <a:gd name="T25" fmla="*/ 141 h 159"/>
                <a:gd name="T26" fmla="*/ 106 w 264"/>
                <a:gd name="T27" fmla="*/ 139 h 159"/>
                <a:gd name="T28" fmla="*/ 118 w 264"/>
                <a:gd name="T29" fmla="*/ 137 h 159"/>
                <a:gd name="T30" fmla="*/ 129 w 264"/>
                <a:gd name="T31" fmla="*/ 135 h 159"/>
                <a:gd name="T32" fmla="*/ 144 w 264"/>
                <a:gd name="T33" fmla="*/ 131 h 159"/>
                <a:gd name="T34" fmla="*/ 157 w 264"/>
                <a:gd name="T35" fmla="*/ 126 h 159"/>
                <a:gd name="T36" fmla="*/ 171 w 264"/>
                <a:gd name="T37" fmla="*/ 120 h 159"/>
                <a:gd name="T38" fmla="*/ 184 w 264"/>
                <a:gd name="T39" fmla="*/ 119 h 159"/>
                <a:gd name="T40" fmla="*/ 201 w 264"/>
                <a:gd name="T41" fmla="*/ 117 h 159"/>
                <a:gd name="T42" fmla="*/ 215 w 264"/>
                <a:gd name="T43" fmla="*/ 117 h 159"/>
                <a:gd name="T44" fmla="*/ 230 w 264"/>
                <a:gd name="T45" fmla="*/ 115 h 159"/>
                <a:gd name="T46" fmla="*/ 246 w 264"/>
                <a:gd name="T47" fmla="*/ 115 h 159"/>
                <a:gd name="T48" fmla="*/ 261 w 264"/>
                <a:gd name="T49" fmla="*/ 113 h 159"/>
                <a:gd name="T50" fmla="*/ 263 w 264"/>
                <a:gd name="T51" fmla="*/ 115 h 159"/>
                <a:gd name="T52" fmla="*/ 264 w 264"/>
                <a:gd name="T53" fmla="*/ 119 h 159"/>
                <a:gd name="T54" fmla="*/ 264 w 264"/>
                <a:gd name="T55" fmla="*/ 124 h 159"/>
                <a:gd name="T56" fmla="*/ 264 w 264"/>
                <a:gd name="T57" fmla="*/ 128 h 159"/>
                <a:gd name="T58" fmla="*/ 235 w 264"/>
                <a:gd name="T59" fmla="*/ 126 h 159"/>
                <a:gd name="T60" fmla="*/ 206 w 264"/>
                <a:gd name="T61" fmla="*/ 130 h 159"/>
                <a:gd name="T62" fmla="*/ 179 w 264"/>
                <a:gd name="T63" fmla="*/ 137 h 159"/>
                <a:gd name="T64" fmla="*/ 153 w 264"/>
                <a:gd name="T65" fmla="*/ 146 h 159"/>
                <a:gd name="T66" fmla="*/ 126 w 264"/>
                <a:gd name="T67" fmla="*/ 155 h 159"/>
                <a:gd name="T68" fmla="*/ 98 w 264"/>
                <a:gd name="T69" fmla="*/ 159 h 159"/>
                <a:gd name="T70" fmla="*/ 69 w 264"/>
                <a:gd name="T71" fmla="*/ 157 h 159"/>
                <a:gd name="T72" fmla="*/ 40 w 264"/>
                <a:gd name="T73" fmla="*/ 146 h 159"/>
                <a:gd name="T74" fmla="*/ 20 w 264"/>
                <a:gd name="T75" fmla="*/ 113 h 159"/>
                <a:gd name="T76" fmla="*/ 7 w 264"/>
                <a:gd name="T77" fmla="*/ 77 h 159"/>
                <a:gd name="T78" fmla="*/ 0 w 264"/>
                <a:gd name="T79" fmla="*/ 38 h 159"/>
                <a:gd name="T80" fmla="*/ 4 w 264"/>
                <a:gd name="T81" fmla="*/ 0 h 159"/>
                <a:gd name="T82" fmla="*/ 11 w 264"/>
                <a:gd name="T8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4" h="159">
                  <a:moveTo>
                    <a:pt x="11" y="0"/>
                  </a:moveTo>
                  <a:lnTo>
                    <a:pt x="15" y="20"/>
                  </a:lnTo>
                  <a:lnTo>
                    <a:pt x="15" y="44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29" y="93"/>
                  </a:lnTo>
                  <a:lnTo>
                    <a:pt x="36" y="104"/>
                  </a:lnTo>
                  <a:lnTo>
                    <a:pt x="42" y="113"/>
                  </a:lnTo>
                  <a:lnTo>
                    <a:pt x="51" y="122"/>
                  </a:lnTo>
                  <a:lnTo>
                    <a:pt x="58" y="130"/>
                  </a:lnTo>
                  <a:lnTo>
                    <a:pt x="69" y="135"/>
                  </a:lnTo>
                  <a:lnTo>
                    <a:pt x="80" y="139"/>
                  </a:lnTo>
                  <a:lnTo>
                    <a:pt x="93" y="141"/>
                  </a:lnTo>
                  <a:lnTo>
                    <a:pt x="106" y="139"/>
                  </a:lnTo>
                  <a:lnTo>
                    <a:pt x="118" y="137"/>
                  </a:lnTo>
                  <a:lnTo>
                    <a:pt x="129" y="135"/>
                  </a:lnTo>
                  <a:lnTo>
                    <a:pt x="144" y="131"/>
                  </a:lnTo>
                  <a:lnTo>
                    <a:pt x="157" y="126"/>
                  </a:lnTo>
                  <a:lnTo>
                    <a:pt x="171" y="120"/>
                  </a:lnTo>
                  <a:lnTo>
                    <a:pt x="184" y="119"/>
                  </a:lnTo>
                  <a:lnTo>
                    <a:pt x="201" y="117"/>
                  </a:lnTo>
                  <a:lnTo>
                    <a:pt x="215" y="117"/>
                  </a:lnTo>
                  <a:lnTo>
                    <a:pt x="230" y="115"/>
                  </a:lnTo>
                  <a:lnTo>
                    <a:pt x="246" y="115"/>
                  </a:lnTo>
                  <a:lnTo>
                    <a:pt x="261" y="113"/>
                  </a:lnTo>
                  <a:lnTo>
                    <a:pt x="263" y="115"/>
                  </a:lnTo>
                  <a:lnTo>
                    <a:pt x="264" y="119"/>
                  </a:lnTo>
                  <a:lnTo>
                    <a:pt x="264" y="124"/>
                  </a:lnTo>
                  <a:lnTo>
                    <a:pt x="264" y="128"/>
                  </a:lnTo>
                  <a:lnTo>
                    <a:pt x="235" y="126"/>
                  </a:lnTo>
                  <a:lnTo>
                    <a:pt x="206" y="130"/>
                  </a:lnTo>
                  <a:lnTo>
                    <a:pt x="179" y="137"/>
                  </a:lnTo>
                  <a:lnTo>
                    <a:pt x="153" y="146"/>
                  </a:lnTo>
                  <a:lnTo>
                    <a:pt x="126" y="155"/>
                  </a:lnTo>
                  <a:lnTo>
                    <a:pt x="98" y="159"/>
                  </a:lnTo>
                  <a:lnTo>
                    <a:pt x="69" y="157"/>
                  </a:lnTo>
                  <a:lnTo>
                    <a:pt x="40" y="146"/>
                  </a:lnTo>
                  <a:lnTo>
                    <a:pt x="20" y="113"/>
                  </a:lnTo>
                  <a:lnTo>
                    <a:pt x="7" y="77"/>
                  </a:lnTo>
                  <a:lnTo>
                    <a:pt x="0" y="38"/>
                  </a:lnTo>
                  <a:lnTo>
                    <a:pt x="4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836"/>
            <p:cNvSpPr>
              <a:spLocks/>
            </p:cNvSpPr>
            <p:nvPr/>
          </p:nvSpPr>
          <p:spPr bwMode="auto">
            <a:xfrm>
              <a:off x="2519" y="2876"/>
              <a:ext cx="102" cy="30"/>
            </a:xfrm>
            <a:custGeom>
              <a:avLst/>
              <a:gdLst>
                <a:gd name="T0" fmla="*/ 204 w 204"/>
                <a:gd name="T1" fmla="*/ 7 h 60"/>
                <a:gd name="T2" fmla="*/ 180 w 204"/>
                <a:gd name="T3" fmla="*/ 13 h 60"/>
                <a:gd name="T4" fmla="*/ 155 w 204"/>
                <a:gd name="T5" fmla="*/ 18 h 60"/>
                <a:gd name="T6" fmla="*/ 131 w 204"/>
                <a:gd name="T7" fmla="*/ 22 h 60"/>
                <a:gd name="T8" fmla="*/ 105 w 204"/>
                <a:gd name="T9" fmla="*/ 27 h 60"/>
                <a:gd name="T10" fmla="*/ 80 w 204"/>
                <a:gd name="T11" fmla="*/ 31 h 60"/>
                <a:gd name="T12" fmla="*/ 54 w 204"/>
                <a:gd name="T13" fmla="*/ 38 h 60"/>
                <a:gd name="T14" fmla="*/ 31 w 204"/>
                <a:gd name="T15" fmla="*/ 45 h 60"/>
                <a:gd name="T16" fmla="*/ 7 w 204"/>
                <a:gd name="T17" fmla="*/ 55 h 60"/>
                <a:gd name="T18" fmla="*/ 7 w 204"/>
                <a:gd name="T19" fmla="*/ 60 h 60"/>
                <a:gd name="T20" fmla="*/ 5 w 204"/>
                <a:gd name="T21" fmla="*/ 60 h 60"/>
                <a:gd name="T22" fmla="*/ 3 w 204"/>
                <a:gd name="T23" fmla="*/ 58 h 60"/>
                <a:gd name="T24" fmla="*/ 1 w 204"/>
                <a:gd name="T25" fmla="*/ 55 h 60"/>
                <a:gd name="T26" fmla="*/ 0 w 204"/>
                <a:gd name="T27" fmla="*/ 53 h 60"/>
                <a:gd name="T28" fmla="*/ 0 w 204"/>
                <a:gd name="T29" fmla="*/ 45 h 60"/>
                <a:gd name="T30" fmla="*/ 0 w 204"/>
                <a:gd name="T31" fmla="*/ 40 h 60"/>
                <a:gd name="T32" fmla="*/ 1 w 204"/>
                <a:gd name="T33" fmla="*/ 34 h 60"/>
                <a:gd name="T34" fmla="*/ 7 w 204"/>
                <a:gd name="T35" fmla="*/ 33 h 60"/>
                <a:gd name="T36" fmla="*/ 31 w 204"/>
                <a:gd name="T37" fmla="*/ 27 h 60"/>
                <a:gd name="T38" fmla="*/ 54 w 204"/>
                <a:gd name="T39" fmla="*/ 20 h 60"/>
                <a:gd name="T40" fmla="*/ 78 w 204"/>
                <a:gd name="T41" fmla="*/ 14 h 60"/>
                <a:gd name="T42" fmla="*/ 102 w 204"/>
                <a:gd name="T43" fmla="*/ 9 h 60"/>
                <a:gd name="T44" fmla="*/ 125 w 204"/>
                <a:gd name="T45" fmla="*/ 3 h 60"/>
                <a:gd name="T46" fmla="*/ 151 w 204"/>
                <a:gd name="T47" fmla="*/ 2 h 60"/>
                <a:gd name="T48" fmla="*/ 176 w 204"/>
                <a:gd name="T49" fmla="*/ 0 h 60"/>
                <a:gd name="T50" fmla="*/ 202 w 204"/>
                <a:gd name="T51" fmla="*/ 0 h 60"/>
                <a:gd name="T52" fmla="*/ 204 w 204"/>
                <a:gd name="T53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4" h="60">
                  <a:moveTo>
                    <a:pt x="204" y="7"/>
                  </a:moveTo>
                  <a:lnTo>
                    <a:pt x="180" y="13"/>
                  </a:lnTo>
                  <a:lnTo>
                    <a:pt x="155" y="18"/>
                  </a:lnTo>
                  <a:lnTo>
                    <a:pt x="131" y="22"/>
                  </a:lnTo>
                  <a:lnTo>
                    <a:pt x="105" y="27"/>
                  </a:lnTo>
                  <a:lnTo>
                    <a:pt x="80" y="31"/>
                  </a:lnTo>
                  <a:lnTo>
                    <a:pt x="54" y="38"/>
                  </a:lnTo>
                  <a:lnTo>
                    <a:pt x="31" y="45"/>
                  </a:lnTo>
                  <a:lnTo>
                    <a:pt x="7" y="55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3" y="58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4"/>
                  </a:lnTo>
                  <a:lnTo>
                    <a:pt x="7" y="33"/>
                  </a:lnTo>
                  <a:lnTo>
                    <a:pt x="31" y="27"/>
                  </a:lnTo>
                  <a:lnTo>
                    <a:pt x="54" y="20"/>
                  </a:lnTo>
                  <a:lnTo>
                    <a:pt x="78" y="14"/>
                  </a:lnTo>
                  <a:lnTo>
                    <a:pt x="102" y="9"/>
                  </a:lnTo>
                  <a:lnTo>
                    <a:pt x="125" y="3"/>
                  </a:lnTo>
                  <a:lnTo>
                    <a:pt x="151" y="2"/>
                  </a:lnTo>
                  <a:lnTo>
                    <a:pt x="176" y="0"/>
                  </a:lnTo>
                  <a:lnTo>
                    <a:pt x="202" y="0"/>
                  </a:lnTo>
                  <a:lnTo>
                    <a:pt x="20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837"/>
            <p:cNvSpPr>
              <a:spLocks/>
            </p:cNvSpPr>
            <p:nvPr/>
          </p:nvSpPr>
          <p:spPr bwMode="auto">
            <a:xfrm>
              <a:off x="2530" y="2881"/>
              <a:ext cx="121" cy="94"/>
            </a:xfrm>
            <a:custGeom>
              <a:avLst/>
              <a:gdLst>
                <a:gd name="T0" fmla="*/ 230 w 243"/>
                <a:gd name="T1" fmla="*/ 44 h 188"/>
                <a:gd name="T2" fmla="*/ 238 w 243"/>
                <a:gd name="T3" fmla="*/ 71 h 188"/>
                <a:gd name="T4" fmla="*/ 243 w 243"/>
                <a:gd name="T5" fmla="*/ 98 h 188"/>
                <a:gd name="T6" fmla="*/ 241 w 243"/>
                <a:gd name="T7" fmla="*/ 126 h 188"/>
                <a:gd name="T8" fmla="*/ 230 w 243"/>
                <a:gd name="T9" fmla="*/ 153 h 188"/>
                <a:gd name="T10" fmla="*/ 216 w 243"/>
                <a:gd name="T11" fmla="*/ 155 h 188"/>
                <a:gd name="T12" fmla="*/ 203 w 243"/>
                <a:gd name="T13" fmla="*/ 157 h 188"/>
                <a:gd name="T14" fmla="*/ 188 w 243"/>
                <a:gd name="T15" fmla="*/ 160 h 188"/>
                <a:gd name="T16" fmla="*/ 176 w 243"/>
                <a:gd name="T17" fmla="*/ 164 h 188"/>
                <a:gd name="T18" fmla="*/ 161 w 243"/>
                <a:gd name="T19" fmla="*/ 169 h 188"/>
                <a:gd name="T20" fmla="*/ 148 w 243"/>
                <a:gd name="T21" fmla="*/ 173 h 188"/>
                <a:gd name="T22" fmla="*/ 134 w 243"/>
                <a:gd name="T23" fmla="*/ 177 h 188"/>
                <a:gd name="T24" fmla="*/ 119 w 243"/>
                <a:gd name="T25" fmla="*/ 180 h 188"/>
                <a:gd name="T26" fmla="*/ 104 w 243"/>
                <a:gd name="T27" fmla="*/ 184 h 188"/>
                <a:gd name="T28" fmla="*/ 90 w 243"/>
                <a:gd name="T29" fmla="*/ 186 h 188"/>
                <a:gd name="T30" fmla="*/ 73 w 243"/>
                <a:gd name="T31" fmla="*/ 188 h 188"/>
                <a:gd name="T32" fmla="*/ 59 w 243"/>
                <a:gd name="T33" fmla="*/ 188 h 188"/>
                <a:gd name="T34" fmla="*/ 44 w 243"/>
                <a:gd name="T35" fmla="*/ 186 h 188"/>
                <a:gd name="T36" fmla="*/ 30 w 243"/>
                <a:gd name="T37" fmla="*/ 182 h 188"/>
                <a:gd name="T38" fmla="*/ 15 w 243"/>
                <a:gd name="T39" fmla="*/ 177 h 188"/>
                <a:gd name="T40" fmla="*/ 0 w 243"/>
                <a:gd name="T41" fmla="*/ 169 h 188"/>
                <a:gd name="T42" fmla="*/ 17 w 243"/>
                <a:gd name="T43" fmla="*/ 160 h 188"/>
                <a:gd name="T44" fmla="*/ 42 w 243"/>
                <a:gd name="T45" fmla="*/ 166 h 188"/>
                <a:gd name="T46" fmla="*/ 68 w 243"/>
                <a:gd name="T47" fmla="*/ 167 h 188"/>
                <a:gd name="T48" fmla="*/ 92 w 243"/>
                <a:gd name="T49" fmla="*/ 164 h 188"/>
                <a:gd name="T50" fmla="*/ 115 w 243"/>
                <a:gd name="T51" fmla="*/ 160 h 188"/>
                <a:gd name="T52" fmla="*/ 139 w 243"/>
                <a:gd name="T53" fmla="*/ 153 h 188"/>
                <a:gd name="T54" fmla="*/ 161 w 243"/>
                <a:gd name="T55" fmla="*/ 147 h 188"/>
                <a:gd name="T56" fmla="*/ 186 w 243"/>
                <a:gd name="T57" fmla="*/ 142 h 188"/>
                <a:gd name="T58" fmla="*/ 212 w 243"/>
                <a:gd name="T59" fmla="*/ 140 h 188"/>
                <a:gd name="T60" fmla="*/ 223 w 243"/>
                <a:gd name="T61" fmla="*/ 109 h 188"/>
                <a:gd name="T62" fmla="*/ 221 w 243"/>
                <a:gd name="T63" fmla="*/ 76 h 188"/>
                <a:gd name="T64" fmla="*/ 208 w 243"/>
                <a:gd name="T65" fmla="*/ 42 h 188"/>
                <a:gd name="T66" fmla="*/ 192 w 243"/>
                <a:gd name="T67" fmla="*/ 13 h 188"/>
                <a:gd name="T68" fmla="*/ 192 w 243"/>
                <a:gd name="T69" fmla="*/ 5 h 188"/>
                <a:gd name="T70" fmla="*/ 197 w 243"/>
                <a:gd name="T71" fmla="*/ 2 h 188"/>
                <a:gd name="T72" fmla="*/ 205 w 243"/>
                <a:gd name="T73" fmla="*/ 0 h 188"/>
                <a:gd name="T74" fmla="*/ 212 w 243"/>
                <a:gd name="T75" fmla="*/ 0 h 188"/>
                <a:gd name="T76" fmla="*/ 214 w 243"/>
                <a:gd name="T77" fmla="*/ 13 h 188"/>
                <a:gd name="T78" fmla="*/ 217 w 243"/>
                <a:gd name="T79" fmla="*/ 23 h 188"/>
                <a:gd name="T80" fmla="*/ 225 w 243"/>
                <a:gd name="T81" fmla="*/ 33 h 188"/>
                <a:gd name="T82" fmla="*/ 230 w 243"/>
                <a:gd name="T83" fmla="*/ 4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88">
                  <a:moveTo>
                    <a:pt x="230" y="44"/>
                  </a:moveTo>
                  <a:lnTo>
                    <a:pt x="238" y="71"/>
                  </a:lnTo>
                  <a:lnTo>
                    <a:pt x="243" y="98"/>
                  </a:lnTo>
                  <a:lnTo>
                    <a:pt x="241" y="126"/>
                  </a:lnTo>
                  <a:lnTo>
                    <a:pt x="230" y="153"/>
                  </a:lnTo>
                  <a:lnTo>
                    <a:pt x="216" y="155"/>
                  </a:lnTo>
                  <a:lnTo>
                    <a:pt x="203" y="157"/>
                  </a:lnTo>
                  <a:lnTo>
                    <a:pt x="188" y="160"/>
                  </a:lnTo>
                  <a:lnTo>
                    <a:pt x="176" y="164"/>
                  </a:lnTo>
                  <a:lnTo>
                    <a:pt x="161" y="169"/>
                  </a:lnTo>
                  <a:lnTo>
                    <a:pt x="148" y="173"/>
                  </a:lnTo>
                  <a:lnTo>
                    <a:pt x="134" y="177"/>
                  </a:lnTo>
                  <a:lnTo>
                    <a:pt x="119" y="180"/>
                  </a:lnTo>
                  <a:lnTo>
                    <a:pt x="104" y="184"/>
                  </a:lnTo>
                  <a:lnTo>
                    <a:pt x="90" y="186"/>
                  </a:lnTo>
                  <a:lnTo>
                    <a:pt x="73" y="188"/>
                  </a:lnTo>
                  <a:lnTo>
                    <a:pt x="59" y="188"/>
                  </a:lnTo>
                  <a:lnTo>
                    <a:pt x="44" y="186"/>
                  </a:lnTo>
                  <a:lnTo>
                    <a:pt x="30" y="182"/>
                  </a:lnTo>
                  <a:lnTo>
                    <a:pt x="15" y="177"/>
                  </a:lnTo>
                  <a:lnTo>
                    <a:pt x="0" y="169"/>
                  </a:lnTo>
                  <a:lnTo>
                    <a:pt x="17" y="160"/>
                  </a:lnTo>
                  <a:lnTo>
                    <a:pt x="42" y="166"/>
                  </a:lnTo>
                  <a:lnTo>
                    <a:pt x="68" y="167"/>
                  </a:lnTo>
                  <a:lnTo>
                    <a:pt x="92" y="164"/>
                  </a:lnTo>
                  <a:lnTo>
                    <a:pt x="115" y="160"/>
                  </a:lnTo>
                  <a:lnTo>
                    <a:pt x="139" y="153"/>
                  </a:lnTo>
                  <a:lnTo>
                    <a:pt x="161" y="147"/>
                  </a:lnTo>
                  <a:lnTo>
                    <a:pt x="186" y="142"/>
                  </a:lnTo>
                  <a:lnTo>
                    <a:pt x="212" y="140"/>
                  </a:lnTo>
                  <a:lnTo>
                    <a:pt x="223" y="109"/>
                  </a:lnTo>
                  <a:lnTo>
                    <a:pt x="221" y="76"/>
                  </a:lnTo>
                  <a:lnTo>
                    <a:pt x="208" y="42"/>
                  </a:lnTo>
                  <a:lnTo>
                    <a:pt x="192" y="13"/>
                  </a:lnTo>
                  <a:lnTo>
                    <a:pt x="192" y="5"/>
                  </a:lnTo>
                  <a:lnTo>
                    <a:pt x="197" y="2"/>
                  </a:lnTo>
                  <a:lnTo>
                    <a:pt x="205" y="0"/>
                  </a:lnTo>
                  <a:lnTo>
                    <a:pt x="212" y="0"/>
                  </a:lnTo>
                  <a:lnTo>
                    <a:pt x="214" y="13"/>
                  </a:lnTo>
                  <a:lnTo>
                    <a:pt x="217" y="23"/>
                  </a:lnTo>
                  <a:lnTo>
                    <a:pt x="225" y="33"/>
                  </a:lnTo>
                  <a:lnTo>
                    <a:pt x="23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838"/>
            <p:cNvSpPr>
              <a:spLocks/>
            </p:cNvSpPr>
            <p:nvPr/>
          </p:nvSpPr>
          <p:spPr bwMode="auto">
            <a:xfrm>
              <a:off x="2558" y="2918"/>
              <a:ext cx="11" cy="17"/>
            </a:xfrm>
            <a:custGeom>
              <a:avLst/>
              <a:gdLst>
                <a:gd name="T0" fmla="*/ 22 w 22"/>
                <a:gd name="T1" fmla="*/ 22 h 34"/>
                <a:gd name="T2" fmla="*/ 22 w 22"/>
                <a:gd name="T3" fmla="*/ 25 h 34"/>
                <a:gd name="T4" fmla="*/ 22 w 22"/>
                <a:gd name="T5" fmla="*/ 27 h 34"/>
                <a:gd name="T6" fmla="*/ 20 w 22"/>
                <a:gd name="T7" fmla="*/ 31 h 34"/>
                <a:gd name="T8" fmla="*/ 18 w 22"/>
                <a:gd name="T9" fmla="*/ 32 h 34"/>
                <a:gd name="T10" fmla="*/ 15 w 22"/>
                <a:gd name="T11" fmla="*/ 34 h 34"/>
                <a:gd name="T12" fmla="*/ 11 w 22"/>
                <a:gd name="T13" fmla="*/ 31 h 34"/>
                <a:gd name="T14" fmla="*/ 9 w 22"/>
                <a:gd name="T15" fmla="*/ 25 h 34"/>
                <a:gd name="T16" fmla="*/ 7 w 22"/>
                <a:gd name="T17" fmla="*/ 22 h 34"/>
                <a:gd name="T18" fmla="*/ 0 w 22"/>
                <a:gd name="T19" fmla="*/ 0 h 34"/>
                <a:gd name="T20" fmla="*/ 7 w 22"/>
                <a:gd name="T21" fmla="*/ 0 h 34"/>
                <a:gd name="T22" fmla="*/ 15 w 22"/>
                <a:gd name="T23" fmla="*/ 7 h 34"/>
                <a:gd name="T24" fmla="*/ 18 w 22"/>
                <a:gd name="T25" fmla="*/ 14 h 34"/>
                <a:gd name="T26" fmla="*/ 22 w 22"/>
                <a:gd name="T27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4">
                  <a:moveTo>
                    <a:pt x="22" y="22"/>
                  </a:moveTo>
                  <a:lnTo>
                    <a:pt x="22" y="25"/>
                  </a:lnTo>
                  <a:lnTo>
                    <a:pt x="22" y="27"/>
                  </a:lnTo>
                  <a:lnTo>
                    <a:pt x="20" y="31"/>
                  </a:lnTo>
                  <a:lnTo>
                    <a:pt x="18" y="32"/>
                  </a:lnTo>
                  <a:lnTo>
                    <a:pt x="15" y="34"/>
                  </a:lnTo>
                  <a:lnTo>
                    <a:pt x="11" y="31"/>
                  </a:lnTo>
                  <a:lnTo>
                    <a:pt x="9" y="25"/>
                  </a:lnTo>
                  <a:lnTo>
                    <a:pt x="7" y="2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7"/>
                  </a:lnTo>
                  <a:lnTo>
                    <a:pt x="18" y="14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839"/>
            <p:cNvSpPr>
              <a:spLocks/>
            </p:cNvSpPr>
            <p:nvPr/>
          </p:nvSpPr>
          <p:spPr bwMode="auto">
            <a:xfrm>
              <a:off x="2375" y="1435"/>
              <a:ext cx="51" cy="35"/>
            </a:xfrm>
            <a:custGeom>
              <a:avLst/>
              <a:gdLst>
                <a:gd name="T0" fmla="*/ 19 w 103"/>
                <a:gd name="T1" fmla="*/ 0 h 72"/>
                <a:gd name="T2" fmla="*/ 13 w 103"/>
                <a:gd name="T3" fmla="*/ 51 h 72"/>
                <a:gd name="T4" fmla="*/ 24 w 103"/>
                <a:gd name="T5" fmla="*/ 55 h 72"/>
                <a:gd name="T6" fmla="*/ 37 w 103"/>
                <a:gd name="T7" fmla="*/ 57 h 72"/>
                <a:gd name="T8" fmla="*/ 50 w 103"/>
                <a:gd name="T9" fmla="*/ 57 h 72"/>
                <a:gd name="T10" fmla="*/ 61 w 103"/>
                <a:gd name="T11" fmla="*/ 53 h 72"/>
                <a:gd name="T12" fmla="*/ 73 w 103"/>
                <a:gd name="T13" fmla="*/ 50 h 72"/>
                <a:gd name="T14" fmla="*/ 84 w 103"/>
                <a:gd name="T15" fmla="*/ 46 h 72"/>
                <a:gd name="T16" fmla="*/ 93 w 103"/>
                <a:gd name="T17" fmla="*/ 41 h 72"/>
                <a:gd name="T18" fmla="*/ 101 w 103"/>
                <a:gd name="T19" fmla="*/ 33 h 72"/>
                <a:gd name="T20" fmla="*/ 103 w 103"/>
                <a:gd name="T21" fmla="*/ 39 h 72"/>
                <a:gd name="T22" fmla="*/ 101 w 103"/>
                <a:gd name="T23" fmla="*/ 46 h 72"/>
                <a:gd name="T24" fmla="*/ 95 w 103"/>
                <a:gd name="T25" fmla="*/ 53 h 72"/>
                <a:gd name="T26" fmla="*/ 90 w 103"/>
                <a:gd name="T27" fmla="*/ 59 h 72"/>
                <a:gd name="T28" fmla="*/ 73 w 103"/>
                <a:gd name="T29" fmla="*/ 70 h 72"/>
                <a:gd name="T30" fmla="*/ 59 w 103"/>
                <a:gd name="T31" fmla="*/ 72 h 72"/>
                <a:gd name="T32" fmla="*/ 48 w 103"/>
                <a:gd name="T33" fmla="*/ 72 h 72"/>
                <a:gd name="T34" fmla="*/ 37 w 103"/>
                <a:gd name="T35" fmla="*/ 72 h 72"/>
                <a:gd name="T36" fmla="*/ 26 w 103"/>
                <a:gd name="T37" fmla="*/ 72 h 72"/>
                <a:gd name="T38" fmla="*/ 13 w 103"/>
                <a:gd name="T39" fmla="*/ 68 h 72"/>
                <a:gd name="T40" fmla="*/ 4 w 103"/>
                <a:gd name="T41" fmla="*/ 61 h 72"/>
                <a:gd name="T42" fmla="*/ 0 w 103"/>
                <a:gd name="T43" fmla="*/ 51 h 72"/>
                <a:gd name="T44" fmla="*/ 0 w 103"/>
                <a:gd name="T45" fmla="*/ 39 h 72"/>
                <a:gd name="T46" fmla="*/ 2 w 103"/>
                <a:gd name="T47" fmla="*/ 28 h 72"/>
                <a:gd name="T48" fmla="*/ 8 w 103"/>
                <a:gd name="T49" fmla="*/ 13 h 72"/>
                <a:gd name="T50" fmla="*/ 13 w 103"/>
                <a:gd name="T51" fmla="*/ 2 h 72"/>
                <a:gd name="T52" fmla="*/ 19 w 103"/>
                <a:gd name="T5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" h="72">
                  <a:moveTo>
                    <a:pt x="19" y="0"/>
                  </a:moveTo>
                  <a:lnTo>
                    <a:pt x="13" y="51"/>
                  </a:lnTo>
                  <a:lnTo>
                    <a:pt x="24" y="55"/>
                  </a:lnTo>
                  <a:lnTo>
                    <a:pt x="37" y="57"/>
                  </a:lnTo>
                  <a:lnTo>
                    <a:pt x="50" y="57"/>
                  </a:lnTo>
                  <a:lnTo>
                    <a:pt x="61" y="53"/>
                  </a:lnTo>
                  <a:lnTo>
                    <a:pt x="73" y="50"/>
                  </a:lnTo>
                  <a:lnTo>
                    <a:pt x="84" y="46"/>
                  </a:lnTo>
                  <a:lnTo>
                    <a:pt x="93" y="41"/>
                  </a:lnTo>
                  <a:lnTo>
                    <a:pt x="101" y="33"/>
                  </a:lnTo>
                  <a:lnTo>
                    <a:pt x="103" y="39"/>
                  </a:lnTo>
                  <a:lnTo>
                    <a:pt x="101" y="46"/>
                  </a:lnTo>
                  <a:lnTo>
                    <a:pt x="95" y="53"/>
                  </a:lnTo>
                  <a:lnTo>
                    <a:pt x="90" y="59"/>
                  </a:lnTo>
                  <a:lnTo>
                    <a:pt x="73" y="70"/>
                  </a:lnTo>
                  <a:lnTo>
                    <a:pt x="59" y="72"/>
                  </a:lnTo>
                  <a:lnTo>
                    <a:pt x="48" y="72"/>
                  </a:lnTo>
                  <a:lnTo>
                    <a:pt x="37" y="72"/>
                  </a:lnTo>
                  <a:lnTo>
                    <a:pt x="26" y="72"/>
                  </a:lnTo>
                  <a:lnTo>
                    <a:pt x="13" y="68"/>
                  </a:lnTo>
                  <a:lnTo>
                    <a:pt x="4" y="61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2" y="28"/>
                  </a:lnTo>
                  <a:lnTo>
                    <a:pt x="8" y="13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840"/>
            <p:cNvSpPr>
              <a:spLocks/>
            </p:cNvSpPr>
            <p:nvPr/>
          </p:nvSpPr>
          <p:spPr bwMode="auto">
            <a:xfrm>
              <a:off x="2388" y="1480"/>
              <a:ext cx="77" cy="38"/>
            </a:xfrm>
            <a:custGeom>
              <a:avLst/>
              <a:gdLst>
                <a:gd name="T0" fmla="*/ 115 w 153"/>
                <a:gd name="T1" fmla="*/ 5 h 74"/>
                <a:gd name="T2" fmla="*/ 120 w 153"/>
                <a:gd name="T3" fmla="*/ 0 h 74"/>
                <a:gd name="T4" fmla="*/ 129 w 153"/>
                <a:gd name="T5" fmla="*/ 0 h 74"/>
                <a:gd name="T6" fmla="*/ 139 w 153"/>
                <a:gd name="T7" fmla="*/ 5 h 74"/>
                <a:gd name="T8" fmla="*/ 153 w 153"/>
                <a:gd name="T9" fmla="*/ 21 h 74"/>
                <a:gd name="T10" fmla="*/ 144 w 153"/>
                <a:gd name="T11" fmla="*/ 32 h 74"/>
                <a:gd name="T12" fmla="*/ 133 w 153"/>
                <a:gd name="T13" fmla="*/ 27 h 74"/>
                <a:gd name="T14" fmla="*/ 122 w 153"/>
                <a:gd name="T15" fmla="*/ 27 h 74"/>
                <a:gd name="T16" fmla="*/ 106 w 153"/>
                <a:gd name="T17" fmla="*/ 52 h 74"/>
                <a:gd name="T18" fmla="*/ 91 w 153"/>
                <a:gd name="T19" fmla="*/ 63 h 74"/>
                <a:gd name="T20" fmla="*/ 77 w 153"/>
                <a:gd name="T21" fmla="*/ 71 h 74"/>
                <a:gd name="T22" fmla="*/ 62 w 153"/>
                <a:gd name="T23" fmla="*/ 74 h 74"/>
                <a:gd name="T24" fmla="*/ 49 w 153"/>
                <a:gd name="T25" fmla="*/ 74 h 74"/>
                <a:gd name="T26" fmla="*/ 35 w 153"/>
                <a:gd name="T27" fmla="*/ 71 h 74"/>
                <a:gd name="T28" fmla="*/ 22 w 153"/>
                <a:gd name="T29" fmla="*/ 65 h 74"/>
                <a:gd name="T30" fmla="*/ 11 w 153"/>
                <a:gd name="T31" fmla="*/ 54 h 74"/>
                <a:gd name="T32" fmla="*/ 0 w 153"/>
                <a:gd name="T33" fmla="*/ 43 h 74"/>
                <a:gd name="T34" fmla="*/ 2 w 153"/>
                <a:gd name="T35" fmla="*/ 43 h 74"/>
                <a:gd name="T36" fmla="*/ 13 w 153"/>
                <a:gd name="T37" fmla="*/ 47 h 74"/>
                <a:gd name="T38" fmla="*/ 27 w 153"/>
                <a:gd name="T39" fmla="*/ 52 h 74"/>
                <a:gd name="T40" fmla="*/ 46 w 153"/>
                <a:gd name="T41" fmla="*/ 56 h 74"/>
                <a:gd name="T42" fmla="*/ 60 w 153"/>
                <a:gd name="T43" fmla="*/ 58 h 74"/>
                <a:gd name="T44" fmla="*/ 73 w 153"/>
                <a:gd name="T45" fmla="*/ 54 h 74"/>
                <a:gd name="T46" fmla="*/ 84 w 153"/>
                <a:gd name="T47" fmla="*/ 49 h 74"/>
                <a:gd name="T48" fmla="*/ 91 w 153"/>
                <a:gd name="T49" fmla="*/ 40 h 74"/>
                <a:gd name="T50" fmla="*/ 98 w 153"/>
                <a:gd name="T51" fmla="*/ 31 h 74"/>
                <a:gd name="T52" fmla="*/ 104 w 153"/>
                <a:gd name="T53" fmla="*/ 21 h 74"/>
                <a:gd name="T54" fmla="*/ 109 w 153"/>
                <a:gd name="T55" fmla="*/ 12 h 74"/>
                <a:gd name="T56" fmla="*/ 115 w 153"/>
                <a:gd name="T57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3" h="74">
                  <a:moveTo>
                    <a:pt x="115" y="5"/>
                  </a:moveTo>
                  <a:lnTo>
                    <a:pt x="120" y="0"/>
                  </a:lnTo>
                  <a:lnTo>
                    <a:pt x="129" y="0"/>
                  </a:lnTo>
                  <a:lnTo>
                    <a:pt x="139" y="5"/>
                  </a:lnTo>
                  <a:lnTo>
                    <a:pt x="153" y="21"/>
                  </a:lnTo>
                  <a:lnTo>
                    <a:pt x="144" y="32"/>
                  </a:lnTo>
                  <a:lnTo>
                    <a:pt x="133" y="27"/>
                  </a:lnTo>
                  <a:lnTo>
                    <a:pt x="122" y="27"/>
                  </a:lnTo>
                  <a:lnTo>
                    <a:pt x="106" y="52"/>
                  </a:lnTo>
                  <a:lnTo>
                    <a:pt x="91" y="63"/>
                  </a:lnTo>
                  <a:lnTo>
                    <a:pt x="77" y="71"/>
                  </a:lnTo>
                  <a:lnTo>
                    <a:pt x="62" y="74"/>
                  </a:lnTo>
                  <a:lnTo>
                    <a:pt x="49" y="74"/>
                  </a:lnTo>
                  <a:lnTo>
                    <a:pt x="35" y="71"/>
                  </a:lnTo>
                  <a:lnTo>
                    <a:pt x="22" y="65"/>
                  </a:lnTo>
                  <a:lnTo>
                    <a:pt x="11" y="54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13" y="47"/>
                  </a:lnTo>
                  <a:lnTo>
                    <a:pt x="27" y="52"/>
                  </a:lnTo>
                  <a:lnTo>
                    <a:pt x="46" y="56"/>
                  </a:lnTo>
                  <a:lnTo>
                    <a:pt x="60" y="58"/>
                  </a:lnTo>
                  <a:lnTo>
                    <a:pt x="73" y="54"/>
                  </a:lnTo>
                  <a:lnTo>
                    <a:pt x="84" y="49"/>
                  </a:lnTo>
                  <a:lnTo>
                    <a:pt x="91" y="40"/>
                  </a:lnTo>
                  <a:lnTo>
                    <a:pt x="98" y="31"/>
                  </a:lnTo>
                  <a:lnTo>
                    <a:pt x="104" y="21"/>
                  </a:lnTo>
                  <a:lnTo>
                    <a:pt x="109" y="12"/>
                  </a:lnTo>
                  <a:lnTo>
                    <a:pt x="1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35" name="Rectangle 18"/>
          <p:cNvSpPr>
            <a:spLocks noChangeArrowheads="1"/>
          </p:cNvSpPr>
          <p:nvPr/>
        </p:nvSpPr>
        <p:spPr bwMode="auto">
          <a:xfrm>
            <a:off x="274638" y="166846"/>
            <a:ext cx="196560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charset="0"/>
                <a:cs typeface="Times New Roman" pitchFamily="18" charset="0"/>
              </a:rPr>
              <a:t>Задача 1</a:t>
            </a:r>
            <a:endParaRPr kumimoji="0" lang="ru-RU" altLang="ru-RU" sz="3200" b="1" i="0" u="none" strike="noStrike" kern="0" cap="none" spc="0" normalizeH="0" baseline="0" noProof="0" dirty="0" smtClean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437" name="Rectangle 21"/>
          <p:cNvSpPr>
            <a:spLocks noChangeArrowheads="1"/>
          </p:cNvSpPr>
          <p:nvPr/>
        </p:nvSpPr>
        <p:spPr bwMode="auto">
          <a:xfrm>
            <a:off x="3451225" y="4552120"/>
            <a:ext cx="717550" cy="365125"/>
          </a:xfrm>
          <a:prstGeom prst="rect">
            <a:avLst/>
          </a:prstGeom>
          <a:gradFill rotWithShape="1">
            <a:gsLst>
              <a:gs pos="0">
                <a:srgbClr val="FFE393"/>
              </a:gs>
              <a:gs pos="50000">
                <a:srgbClr val="FFFFFF"/>
              </a:gs>
              <a:gs pos="100000">
                <a:srgbClr val="FFE393"/>
              </a:gs>
            </a:gsLst>
            <a:lin ang="5400000" scaled="1"/>
          </a:gradFill>
          <a:ln>
            <a:noFill/>
          </a:ln>
        </p:spPr>
        <p:txBody>
          <a:bodyPr wrap="none" t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2400" b="1" i="1" smtClean="0">
                <a:solidFill>
                  <a:srgbClr val="990033"/>
                </a:solidFill>
                <a:latin typeface="Times New Roman" pitchFamily="18" charset="0"/>
                <a:cs typeface="Times New Roman" pitchFamily="18" charset="0"/>
              </a:rPr>
              <a:t>       </a:t>
            </a:r>
          </a:p>
        </p:txBody>
      </p:sp>
      <p:sp>
        <p:nvSpPr>
          <p:cNvPr id="438" name="Rectangle 23"/>
          <p:cNvSpPr>
            <a:spLocks noChangeArrowheads="1"/>
          </p:cNvSpPr>
          <p:nvPr/>
        </p:nvSpPr>
        <p:spPr bwMode="auto">
          <a:xfrm>
            <a:off x="1836738" y="3105907"/>
            <a:ext cx="946150" cy="365125"/>
          </a:xfrm>
          <a:prstGeom prst="rect">
            <a:avLst/>
          </a:prstGeom>
          <a:gradFill rotWithShape="1">
            <a:gsLst>
              <a:gs pos="0">
                <a:srgbClr val="FFE393"/>
              </a:gs>
              <a:gs pos="50000">
                <a:srgbClr val="FFFFFF"/>
              </a:gs>
              <a:gs pos="100000">
                <a:srgbClr val="FFE393"/>
              </a:gs>
            </a:gsLst>
            <a:lin ang="5400000" scaled="1"/>
          </a:gradFill>
          <a:ln>
            <a:noFill/>
          </a:ln>
        </p:spPr>
        <p:txBody>
          <a:bodyPr wrap="none" t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altLang="ru-RU" sz="2400" b="1" i="1" dirty="0" smtClean="0">
                <a:solidFill>
                  <a:srgbClr val="990033"/>
                </a:solidFill>
                <a:latin typeface="Times New Roman" pitchFamily="18" charset="0"/>
                <a:cs typeface="Times New Roman" pitchFamily="18" charset="0"/>
              </a:rPr>
              <a:t>          </a:t>
            </a:r>
          </a:p>
        </p:txBody>
      </p:sp>
      <p:sp>
        <p:nvSpPr>
          <p:cNvPr id="439" name="Rectangle 24"/>
          <p:cNvSpPr>
            <a:spLocks noChangeArrowheads="1"/>
          </p:cNvSpPr>
          <p:nvPr/>
        </p:nvSpPr>
        <p:spPr bwMode="auto">
          <a:xfrm>
            <a:off x="2462213" y="6014207"/>
            <a:ext cx="579437" cy="365125"/>
          </a:xfrm>
          <a:prstGeom prst="rect">
            <a:avLst/>
          </a:prstGeom>
          <a:gradFill rotWithShape="1">
            <a:gsLst>
              <a:gs pos="0">
                <a:srgbClr val="FFE393"/>
              </a:gs>
              <a:gs pos="50000">
                <a:srgbClr val="FFFFFF"/>
              </a:gs>
              <a:gs pos="100000">
                <a:srgbClr val="FFE393"/>
              </a:gs>
            </a:gsLst>
            <a:lin ang="5400000" scaled="1"/>
          </a:gradFill>
          <a:ln>
            <a:noFill/>
          </a:ln>
        </p:spPr>
        <p:txBody>
          <a:bodyPr t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ru-RU" altLang="ru-RU" sz="2400" b="1" i="1" smtClean="0">
              <a:solidFill>
                <a:srgbClr val="99003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" name="Line 30"/>
          <p:cNvSpPr>
            <a:spLocks noChangeShapeType="1"/>
          </p:cNvSpPr>
          <p:nvPr/>
        </p:nvSpPr>
        <p:spPr bwMode="auto">
          <a:xfrm flipV="1">
            <a:off x="254000" y="4563232"/>
            <a:ext cx="2355850" cy="0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solidFill>
                  <a:srgbClr val="663300"/>
                </a:solidFill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41" name="Line 33"/>
          <p:cNvSpPr>
            <a:spLocks noChangeShapeType="1"/>
          </p:cNvSpPr>
          <p:nvPr/>
        </p:nvSpPr>
        <p:spPr bwMode="auto">
          <a:xfrm>
            <a:off x="3446463" y="4939470"/>
            <a:ext cx="723900" cy="1587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42" name="Line 71"/>
          <p:cNvSpPr>
            <a:spLocks noChangeShapeType="1"/>
          </p:cNvSpPr>
          <p:nvPr/>
        </p:nvSpPr>
        <p:spPr bwMode="auto">
          <a:xfrm flipV="1">
            <a:off x="304800" y="5287132"/>
            <a:ext cx="4197350" cy="0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43" name="Line 32"/>
          <p:cNvSpPr>
            <a:spLocks noChangeShapeType="1"/>
          </p:cNvSpPr>
          <p:nvPr/>
        </p:nvSpPr>
        <p:spPr bwMode="auto">
          <a:xfrm flipV="1">
            <a:off x="1219200" y="6036432"/>
            <a:ext cx="2736850" cy="0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44" name="Line 33"/>
          <p:cNvSpPr>
            <a:spLocks noChangeShapeType="1"/>
          </p:cNvSpPr>
          <p:nvPr/>
        </p:nvSpPr>
        <p:spPr bwMode="auto">
          <a:xfrm>
            <a:off x="2047875" y="6372982"/>
            <a:ext cx="995363" cy="1588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445" name="Text Box 19"/>
          <p:cNvSpPr txBox="1">
            <a:spLocks noChangeArrowheads="1"/>
          </p:cNvSpPr>
          <p:nvPr/>
        </p:nvSpPr>
        <p:spPr bwMode="auto">
          <a:xfrm>
            <a:off x="266700" y="858007"/>
            <a:ext cx="4422775" cy="556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После дождя уровень воды в колодце может повыситься. Мальчик измеряет время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 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падения небольших камешков в колодец и рассчитывает расстояние до воды по формуле   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 = 5</a:t>
            </a:r>
            <a:r>
              <a:rPr kumimoji="0" lang="en-US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</a:t>
            </a:r>
            <a:r>
              <a:rPr kumimoji="0" lang="en-US" altLang="ru-RU" sz="2400" b="1" i="1" u="none" strike="noStrike" kern="0" cap="none" spc="0" normalizeH="0" baseline="3000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2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, где             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— расстояние в метрах,       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— время падения в секундах.   До дождя время падения камешков составляло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1,2 с.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 На сколько должен подняться уровень воды после дождя, чтобы измеряемое время изменилось на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0,1 с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? </a:t>
            </a:r>
            <a:endParaRPr kumimoji="0" lang="en-US" altLang="ru-RU" sz="2400" b="0" i="0" u="none" strike="noStrike" kern="0" cap="none" spc="0" normalizeH="0" baseline="0" noProof="0" dirty="0" smtClean="0">
              <a:ln>
                <a:noFill/>
              </a:ln>
              <a:solidFill>
                <a:srgbClr val="142A3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144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C -0.00243 -0.01342 -0.00486 -0.02662 -0.01528 -0.03518 C -0.0257 -0.04375 -0.04653 -0.05555 -0.0625 -0.05185 C -0.07847 -0.04815 -0.10208 -0.02847 -0.11111 -0.01296 C -0.12014 0.00255 -0.1158 0.03172 -0.11667 0.04074 " pathEditMode="relative" ptsTypes="aaaaA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0.00556 L -0.00278 0.37963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9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52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" dur="2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00000" y="18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C -0.00243 -0.01342 -0.00486 -0.02662 -0.01528 -0.03518 C -0.0257 -0.04375 -0.04653 -0.05555 -0.0625 -0.05185 C -0.07847 -0.04815 -0.10208 -0.02847 -0.11111 -0.01296 C -0.12014 0.00255 -0.1158 0.03172 -0.11667 0.04074 " pathEditMode="relative" ptsTypes="aaaaA">
                                      <p:cBhvr>
                                        <p:cTn id="6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3.7037E-6 L -0.00139 0.2759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137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0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4000"/>
                            </p:stCondLst>
                            <p:childTnLst>
                              <p:par>
                                <p:cTn id="1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 animBg="1"/>
      <p:bldP spid="18" grpId="1" animBg="1"/>
      <p:bldP spid="46" grpId="0" animBg="1"/>
      <p:bldP spid="46" grpId="1" animBg="1"/>
      <p:bldP spid="46" grpId="2" animBg="1"/>
      <p:bldP spid="47" grpId="0" animBg="1"/>
      <p:bldP spid="47" grpId="1" animBg="1"/>
      <p:bldP spid="48" grpId="0" animBg="1"/>
      <p:bldP spid="48" grpId="1" animBg="1"/>
      <p:bldP spid="48" grpId="2" animBg="1"/>
      <p:bldP spid="437" grpId="0" animBg="1"/>
      <p:bldP spid="440" grpId="0" animBg="1"/>
      <p:bldP spid="440" grpId="1" animBg="1"/>
      <p:bldP spid="441" grpId="0" animBg="1"/>
      <p:bldP spid="441" grpId="1" animBg="1"/>
      <p:bldP spid="442" grpId="0" animBg="1"/>
      <p:bldP spid="443" grpId="0" animBg="1"/>
      <p:bldP spid="44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883" name="medal3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0041" y="12238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882" name="medal1.wav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700" y="12573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4274" name="Group 2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54275" name="Rectangle 3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77" name="Line 5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78" name="Line 6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4279" name="Group 7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54280" name="Oval 8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1" name="AutoShape 9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2" name="Oval 10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3" name="AutoShape 11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4" name="Oval 12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5" name="AutoShape 13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6" name="Oval 14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7" name="AutoShape 15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8" name="Oval 16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89" name="AutoShape 17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0" name="Oval 18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1" name="AutoShape 19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2" name="Oval 20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3" name="AutoShape 21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4" name="Oval 22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5" name="AutoShape 23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6" name="Oval 24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7" name="AutoShape 25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8" name="Oval 26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299" name="AutoShape 27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0" name="Oval 28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1" name="AutoShape 29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2" name="Oval 30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3" name="AutoShape 31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4" name="Oval 32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5" name="AutoShape 33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6" name="Oval 34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7" name="AutoShape 35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8" name="Oval 36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09" name="AutoShape 37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0" name="Oval 38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1" name="AutoShape 39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2" name="Oval 40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3" name="AutoShape 41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4" name="Oval 42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5" name="AutoShape 43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6" name="Oval 44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7" name="AutoShape 45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8" name="Oval 46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19" name="AutoShape 47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0" name="Oval 48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1" name="AutoShape 49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2" name="Oval 50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3" name="AutoShape 51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4" name="Oval 52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5" name="AutoShape 53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6" name="Oval 54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7" name="AutoShape 55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8" name="Oval 56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29" name="AutoShape 57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0" name="Oval 58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1" name="AutoShape 59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2" name="Oval 60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3" name="AutoShape 61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4" name="Oval 62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5" name="AutoShape 63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6" name="Oval 64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7" name="AutoShape 65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8" name="Oval 66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39" name="AutoShape 67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0" name="Oval 68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1" name="AutoShape 69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2" name="Oval 70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3" name="AutoShape 71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4" name="Oval 72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5" name="AutoShape 73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6" name="Oval 74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7" name="AutoShape 75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8" name="Oval 76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49" name="AutoShape 77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50" name="Oval 78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351" name="AutoShape 79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4352" name="Group 80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54353" name="Group 81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54354" name="Rectangle 8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55" name="Line 8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56" name="Line 8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57" name="Line 8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58" name="Line 8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59" name="Line 8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0" name="Line 8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1" name="Line 8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2" name="Line 9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3" name="Line 9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4" name="Line 9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5" name="Line 9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6" name="Line 9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7" name="Line 9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8" name="Line 9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69" name="Line 9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0" name="Line 9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1" name="Line 9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2" name="Line 10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3" name="Line 10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4" name="Line 10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5" name="Line 10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6" name="Line 10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7" name="Line 10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8" name="Line 10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79" name="Line 10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0" name="Line 10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1" name="Line 10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2" name="Line 11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3" name="Line 11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384" name="Group 11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4385" name="Line 11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386" name="Line 11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4387" name="Line 11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8" name="Line 11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89" name="Line 11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90" name="Line 11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91" name="Line 11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92" name="Line 12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93" name="Line 12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394" name="Line 12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395" name="Group 12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4396" name="Line 12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397" name="Line 12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398" name="Group 12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4399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00" name="Line 12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01" name="Group 12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4402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03" name="Line 13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04" name="Group 13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4405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06" name="Line 13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407" name="Group 135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54408" name="Rectangle 13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09" name="Line 13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0" name="Line 13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1" name="Line 13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2" name="Line 14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3" name="Line 14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4" name="Line 14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5" name="Line 14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6" name="Line 14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7" name="Line 14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8" name="Line 14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19" name="Line 14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0" name="Line 14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1" name="Line 14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2" name="Line 15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3" name="Line 15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4" name="Line 15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5" name="Line 15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6" name="Line 15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7" name="Line 15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8" name="Line 15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29" name="Line 15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0" name="Line 15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1" name="Line 15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2" name="Line 16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3" name="Line 16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4" name="Line 16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5" name="Line 16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6" name="Line 16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37" name="Line 16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438" name="Group 16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4439" name="Line 16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40" name="Line 16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4441" name="Line 16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2" name="Line 17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3" name="Line 17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4" name="Line 17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5" name="Line 17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6" name="Line 17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7" name="Line 17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48" name="Line 17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449" name="Group 17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4450" name="Line 17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51" name="Line 17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52" name="Group 18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4453" name="Line 18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54" name="Line 18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55" name="Group 18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4456" name="Line 18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57" name="Line 18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58" name="Group 18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4459" name="Line 18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60" name="Line 18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461" name="Group 189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54462" name="Rectangle 190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3" name="Line 191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4" name="Line 192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5" name="Line 193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6" name="Line 194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7" name="Line 195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8" name="Line 196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69" name="Line 197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0" name="Line 198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1" name="Line 199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2" name="Line 200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3" name="Line 201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4" name="Line 202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5" name="Line 203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6" name="Line 204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7" name="Line 205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8" name="Line 206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79" name="Line 207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0" name="Line 208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1" name="Line 209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2" name="Line 210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3" name="Line 211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4" name="Line 212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5" name="Line 213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6" name="Line 214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7" name="Line 215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8" name="Line 216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89" name="Line 217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0" name="Line 218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1" name="Line 219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492" name="Group 220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4493" name="Line 22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494" name="Line 22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4495" name="Line 223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6" name="Line 224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7" name="Line 225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8" name="Line 226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499" name="Line 227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00" name="Line 228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01" name="Line 229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02" name="Line 230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503" name="Group 231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4504" name="Line 2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05" name="Line 2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06" name="Group 234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4507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08" name="Line 2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09" name="Group 237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4510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11" name="Line 23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12" name="Group 240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4513" name="Line 24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14" name="Line 24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515" name="Group 243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54516" name="Rectangle 24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17" name="Line 24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18" name="Line 24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19" name="Line 24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0" name="Line 24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1" name="Line 24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2" name="Line 25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3" name="Line 25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4" name="Line 25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5" name="Line 25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6" name="Line 25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7" name="Line 25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8" name="Line 25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29" name="Line 25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0" name="Line 25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1" name="Line 25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2" name="Line 26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3" name="Line 26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4" name="Line 26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5" name="Line 26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6" name="Line 26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7" name="Line 26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8" name="Line 26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39" name="Line 26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0" name="Line 26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1" name="Line 26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2" name="Line 27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3" name="Line 27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4" name="Line 27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45" name="Line 27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546" name="Group 27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4547" name="Line 27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48" name="Line 27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4549" name="Line 27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0" name="Line 27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1" name="Line 27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2" name="Line 28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3" name="Line 28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4" name="Line 28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5" name="Line 28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556" name="Line 28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4557" name="Group 28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4558" name="Line 2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59" name="Line 2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60" name="Group 28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4561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62" name="Line 2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63" name="Group 29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4564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65" name="Line 29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66" name="Group 29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4567" name="Line 29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568" name="Line 29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54736" name="Group 464"/>
          <p:cNvGrpSpPr>
            <a:grpSpLocks/>
          </p:cNvGrpSpPr>
          <p:nvPr/>
        </p:nvGrpSpPr>
        <p:grpSpPr bwMode="auto">
          <a:xfrm>
            <a:off x="292100" y="2667000"/>
            <a:ext cx="3635375" cy="3627438"/>
            <a:chOff x="8" y="1464"/>
            <a:chExt cx="2858" cy="2733"/>
          </a:xfrm>
        </p:grpSpPr>
        <p:sp>
          <p:nvSpPr>
            <p:cNvPr id="54737" name="Line 465"/>
            <p:cNvSpPr>
              <a:spLocks noChangeShapeType="1"/>
            </p:cNvSpPr>
            <p:nvPr/>
          </p:nvSpPr>
          <p:spPr bwMode="auto">
            <a:xfrm flipV="1">
              <a:off x="1146" y="1496"/>
              <a:ext cx="0" cy="268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738" name="Line 466"/>
            <p:cNvSpPr>
              <a:spLocks noChangeShapeType="1"/>
            </p:cNvSpPr>
            <p:nvPr/>
          </p:nvSpPr>
          <p:spPr bwMode="auto">
            <a:xfrm rot="5400000" flipV="1">
              <a:off x="1530" y="2416"/>
              <a:ext cx="0" cy="2672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739" name="Text Box 467"/>
            <p:cNvSpPr txBox="1">
              <a:spLocks noChangeArrowheads="1"/>
            </p:cNvSpPr>
            <p:nvPr/>
          </p:nvSpPr>
          <p:spPr bwMode="auto">
            <a:xfrm>
              <a:off x="1210" y="1464"/>
              <a:ext cx="328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4740" name="Text Box 468"/>
            <p:cNvSpPr txBox="1">
              <a:spLocks noChangeArrowheads="1"/>
            </p:cNvSpPr>
            <p:nvPr/>
          </p:nvSpPr>
          <p:spPr bwMode="auto">
            <a:xfrm>
              <a:off x="2425" y="3312"/>
              <a:ext cx="329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4741" name="Group 469"/>
            <p:cNvGrpSpPr>
              <a:grpSpLocks/>
            </p:cNvGrpSpPr>
            <p:nvPr/>
          </p:nvGrpSpPr>
          <p:grpSpPr bwMode="auto">
            <a:xfrm>
              <a:off x="8" y="2231"/>
              <a:ext cx="980" cy="977"/>
              <a:chOff x="0" y="2095"/>
              <a:chExt cx="980" cy="977"/>
            </a:xfrm>
          </p:grpSpPr>
          <p:sp>
            <p:nvSpPr>
              <p:cNvPr id="54742" name="AutoShape 470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3" name="Freeform 471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4" name="Freeform 472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5" name="Freeform 473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6" name="Freeform 474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7" name="Freeform 475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8" name="Freeform 476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49" name="Freeform 477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0" name="Freeform 478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1" name="Freeform 479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2" name="Freeform 480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3" name="Freeform 481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4" name="Freeform 482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5" name="Freeform 483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6" name="Freeform 484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7" name="Freeform 485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8" name="Freeform 486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59" name="Freeform 487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0" name="Freeform 488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1" name="Freeform 489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2" name="Freeform 490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3" name="Freeform 491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54764" name="Group 492"/>
            <p:cNvGrpSpPr>
              <a:grpSpLocks/>
            </p:cNvGrpSpPr>
            <p:nvPr/>
          </p:nvGrpSpPr>
          <p:grpSpPr bwMode="auto">
            <a:xfrm>
              <a:off x="1312" y="2215"/>
              <a:ext cx="980" cy="977"/>
              <a:chOff x="0" y="2095"/>
              <a:chExt cx="980" cy="977"/>
            </a:xfrm>
          </p:grpSpPr>
          <p:sp>
            <p:nvSpPr>
              <p:cNvPr id="54765" name="AutoShape 493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6" name="Freeform 494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7" name="Freeform 495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8" name="Freeform 496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69" name="Freeform 497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0" name="Freeform 498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1" name="Freeform 499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2" name="Freeform 500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3" name="Freeform 501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4" name="Freeform 502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5" name="Freeform 503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6" name="Freeform 504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7" name="Freeform 505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8" name="Freeform 506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79" name="Freeform 507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0" name="Freeform 508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1" name="Freeform 509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2" name="Freeform 510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3" name="Freeform 511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4" name="Freeform 512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5" name="Freeform 513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6" name="Freeform 514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54787" name="Group 515"/>
            <p:cNvGrpSpPr>
              <a:grpSpLocks/>
            </p:cNvGrpSpPr>
            <p:nvPr/>
          </p:nvGrpSpPr>
          <p:grpSpPr bwMode="auto">
            <a:xfrm>
              <a:off x="411" y="3087"/>
              <a:ext cx="1457" cy="1110"/>
              <a:chOff x="411" y="3087"/>
              <a:chExt cx="1457" cy="1110"/>
            </a:xfrm>
          </p:grpSpPr>
          <p:sp>
            <p:nvSpPr>
              <p:cNvPr id="54788" name="AutoShape 516"/>
              <p:cNvSpPr>
                <a:spLocks noChangeAspect="1" noChangeArrowheads="1" noTextEdit="1"/>
              </p:cNvSpPr>
              <p:nvPr/>
            </p:nvSpPr>
            <p:spPr bwMode="auto">
              <a:xfrm>
                <a:off x="413" y="3135"/>
                <a:ext cx="1455" cy="1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89" name="Freeform 517"/>
              <p:cNvSpPr>
                <a:spLocks/>
              </p:cNvSpPr>
              <p:nvPr/>
            </p:nvSpPr>
            <p:spPr bwMode="auto">
              <a:xfrm>
                <a:off x="637" y="3361"/>
                <a:ext cx="1009" cy="517"/>
              </a:xfrm>
              <a:custGeom>
                <a:avLst/>
                <a:gdLst>
                  <a:gd name="T0" fmla="*/ 6 w 848"/>
                  <a:gd name="T1" fmla="*/ 235 h 493"/>
                  <a:gd name="T2" fmla="*/ 45 w 848"/>
                  <a:gd name="T3" fmla="*/ 213 h 493"/>
                  <a:gd name="T4" fmla="*/ 102 w 848"/>
                  <a:gd name="T5" fmla="*/ 179 h 493"/>
                  <a:gd name="T6" fmla="*/ 158 w 848"/>
                  <a:gd name="T7" fmla="*/ 141 h 493"/>
                  <a:gd name="T8" fmla="*/ 194 w 848"/>
                  <a:gd name="T9" fmla="*/ 105 h 493"/>
                  <a:gd name="T10" fmla="*/ 231 w 848"/>
                  <a:gd name="T11" fmla="*/ 64 h 493"/>
                  <a:gd name="T12" fmla="*/ 271 w 848"/>
                  <a:gd name="T13" fmla="*/ 29 h 493"/>
                  <a:gd name="T14" fmla="*/ 307 w 848"/>
                  <a:gd name="T15" fmla="*/ 12 h 493"/>
                  <a:gd name="T16" fmla="*/ 339 w 848"/>
                  <a:gd name="T17" fmla="*/ 20 h 493"/>
                  <a:gd name="T18" fmla="*/ 364 w 848"/>
                  <a:gd name="T19" fmla="*/ 29 h 493"/>
                  <a:gd name="T20" fmla="*/ 383 w 848"/>
                  <a:gd name="T21" fmla="*/ 35 h 493"/>
                  <a:gd name="T22" fmla="*/ 391 w 848"/>
                  <a:gd name="T23" fmla="*/ 38 h 493"/>
                  <a:gd name="T24" fmla="*/ 438 w 848"/>
                  <a:gd name="T25" fmla="*/ 21 h 493"/>
                  <a:gd name="T26" fmla="*/ 457 w 848"/>
                  <a:gd name="T27" fmla="*/ 14 h 493"/>
                  <a:gd name="T28" fmla="*/ 500 w 848"/>
                  <a:gd name="T29" fmla="*/ 2 h 493"/>
                  <a:gd name="T30" fmla="*/ 552 w 848"/>
                  <a:gd name="T31" fmla="*/ 2 h 493"/>
                  <a:gd name="T32" fmla="*/ 594 w 848"/>
                  <a:gd name="T33" fmla="*/ 30 h 493"/>
                  <a:gd name="T34" fmla="*/ 615 w 848"/>
                  <a:gd name="T35" fmla="*/ 58 h 493"/>
                  <a:gd name="T36" fmla="*/ 648 w 848"/>
                  <a:gd name="T37" fmla="*/ 89 h 493"/>
                  <a:gd name="T38" fmla="*/ 687 w 848"/>
                  <a:gd name="T39" fmla="*/ 124 h 493"/>
                  <a:gd name="T40" fmla="*/ 730 w 848"/>
                  <a:gd name="T41" fmla="*/ 158 h 493"/>
                  <a:gd name="T42" fmla="*/ 770 w 848"/>
                  <a:gd name="T43" fmla="*/ 191 h 493"/>
                  <a:gd name="T44" fmla="*/ 805 w 848"/>
                  <a:gd name="T45" fmla="*/ 218 h 493"/>
                  <a:gd name="T46" fmla="*/ 831 w 848"/>
                  <a:gd name="T47" fmla="*/ 237 h 493"/>
                  <a:gd name="T48" fmla="*/ 846 w 848"/>
                  <a:gd name="T49" fmla="*/ 246 h 493"/>
                  <a:gd name="T50" fmla="*/ 844 w 848"/>
                  <a:gd name="T51" fmla="*/ 266 h 493"/>
                  <a:gd name="T52" fmla="*/ 821 w 848"/>
                  <a:gd name="T53" fmla="*/ 305 h 493"/>
                  <a:gd name="T54" fmla="*/ 791 w 848"/>
                  <a:gd name="T55" fmla="*/ 349 h 493"/>
                  <a:gd name="T56" fmla="*/ 770 w 848"/>
                  <a:gd name="T57" fmla="*/ 379 h 493"/>
                  <a:gd name="T58" fmla="*/ 757 w 848"/>
                  <a:gd name="T59" fmla="*/ 392 h 493"/>
                  <a:gd name="T60" fmla="*/ 732 w 848"/>
                  <a:gd name="T61" fmla="*/ 413 h 493"/>
                  <a:gd name="T62" fmla="*/ 694 w 848"/>
                  <a:gd name="T63" fmla="*/ 436 h 493"/>
                  <a:gd name="T64" fmla="*/ 643 w 848"/>
                  <a:gd name="T65" fmla="*/ 459 h 493"/>
                  <a:gd name="T66" fmla="*/ 578 w 848"/>
                  <a:gd name="T67" fmla="*/ 478 h 493"/>
                  <a:gd name="T68" fmla="*/ 498 w 848"/>
                  <a:gd name="T69" fmla="*/ 490 h 493"/>
                  <a:gd name="T70" fmla="*/ 402 w 848"/>
                  <a:gd name="T71" fmla="*/ 491 h 493"/>
                  <a:gd name="T72" fmla="*/ 290 w 848"/>
                  <a:gd name="T73" fmla="*/ 479 h 493"/>
                  <a:gd name="T74" fmla="*/ 283 w 848"/>
                  <a:gd name="T75" fmla="*/ 478 h 493"/>
                  <a:gd name="T76" fmla="*/ 264 w 848"/>
                  <a:gd name="T77" fmla="*/ 476 h 493"/>
                  <a:gd name="T78" fmla="*/ 237 w 848"/>
                  <a:gd name="T79" fmla="*/ 472 h 493"/>
                  <a:gd name="T80" fmla="*/ 204 w 848"/>
                  <a:gd name="T81" fmla="*/ 465 h 493"/>
                  <a:gd name="T82" fmla="*/ 169 w 848"/>
                  <a:gd name="T83" fmla="*/ 456 h 493"/>
                  <a:gd name="T84" fmla="*/ 136 w 848"/>
                  <a:gd name="T85" fmla="*/ 445 h 493"/>
                  <a:gd name="T86" fmla="*/ 108 w 848"/>
                  <a:gd name="T87" fmla="*/ 432 h 493"/>
                  <a:gd name="T88" fmla="*/ 89 w 848"/>
                  <a:gd name="T89" fmla="*/ 416 h 493"/>
                  <a:gd name="T90" fmla="*/ 60 w 848"/>
                  <a:gd name="T91" fmla="*/ 369 h 493"/>
                  <a:gd name="T92" fmla="*/ 31 w 848"/>
                  <a:gd name="T93" fmla="*/ 310 h 493"/>
                  <a:gd name="T94" fmla="*/ 9 w 848"/>
                  <a:gd name="T95" fmla="*/ 259 h 493"/>
                  <a:gd name="T96" fmla="*/ 0 w 848"/>
                  <a:gd name="T97" fmla="*/ 237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493">
                    <a:moveTo>
                      <a:pt x="0" y="237"/>
                    </a:moveTo>
                    <a:lnTo>
                      <a:pt x="6" y="235"/>
                    </a:lnTo>
                    <a:lnTo>
                      <a:pt x="22" y="226"/>
                    </a:lnTo>
                    <a:lnTo>
                      <a:pt x="45" y="213"/>
                    </a:lnTo>
                    <a:lnTo>
                      <a:pt x="73" y="197"/>
                    </a:lnTo>
                    <a:lnTo>
                      <a:pt x="102" y="179"/>
                    </a:lnTo>
                    <a:lnTo>
                      <a:pt x="131" y="161"/>
                    </a:lnTo>
                    <a:lnTo>
                      <a:pt x="158" y="141"/>
                    </a:lnTo>
                    <a:lnTo>
                      <a:pt x="177" y="123"/>
                    </a:lnTo>
                    <a:lnTo>
                      <a:pt x="194" y="105"/>
                    </a:lnTo>
                    <a:lnTo>
                      <a:pt x="211" y="84"/>
                    </a:lnTo>
                    <a:lnTo>
                      <a:pt x="231" y="64"/>
                    </a:lnTo>
                    <a:lnTo>
                      <a:pt x="251" y="44"/>
                    </a:lnTo>
                    <a:lnTo>
                      <a:pt x="271" y="29"/>
                    </a:lnTo>
                    <a:lnTo>
                      <a:pt x="290" y="18"/>
                    </a:lnTo>
                    <a:lnTo>
                      <a:pt x="307" y="12"/>
                    </a:lnTo>
                    <a:lnTo>
                      <a:pt x="324" y="14"/>
                    </a:lnTo>
                    <a:lnTo>
                      <a:pt x="339" y="20"/>
                    </a:lnTo>
                    <a:lnTo>
                      <a:pt x="353" y="25"/>
                    </a:lnTo>
                    <a:lnTo>
                      <a:pt x="364" y="29"/>
                    </a:lnTo>
                    <a:lnTo>
                      <a:pt x="374" y="32"/>
                    </a:lnTo>
                    <a:lnTo>
                      <a:pt x="383" y="35"/>
                    </a:lnTo>
                    <a:lnTo>
                      <a:pt x="387" y="37"/>
                    </a:lnTo>
                    <a:lnTo>
                      <a:pt x="391" y="38"/>
                    </a:lnTo>
                    <a:lnTo>
                      <a:pt x="392" y="38"/>
                    </a:lnTo>
                    <a:lnTo>
                      <a:pt x="438" y="21"/>
                    </a:lnTo>
                    <a:lnTo>
                      <a:pt x="443" y="19"/>
                    </a:lnTo>
                    <a:lnTo>
                      <a:pt x="457" y="14"/>
                    </a:lnTo>
                    <a:lnTo>
                      <a:pt x="477" y="8"/>
                    </a:lnTo>
                    <a:lnTo>
                      <a:pt x="500" y="2"/>
                    </a:lnTo>
                    <a:lnTo>
                      <a:pt x="527" y="0"/>
                    </a:lnTo>
                    <a:lnTo>
                      <a:pt x="552" y="2"/>
                    </a:lnTo>
                    <a:lnTo>
                      <a:pt x="575" y="12"/>
                    </a:lnTo>
                    <a:lnTo>
                      <a:pt x="594" y="30"/>
                    </a:lnTo>
                    <a:lnTo>
                      <a:pt x="603" y="43"/>
                    </a:lnTo>
                    <a:lnTo>
                      <a:pt x="615" y="58"/>
                    </a:lnTo>
                    <a:lnTo>
                      <a:pt x="631" y="74"/>
                    </a:lnTo>
                    <a:lnTo>
                      <a:pt x="648" y="89"/>
                    </a:lnTo>
                    <a:lnTo>
                      <a:pt x="666" y="106"/>
                    </a:lnTo>
                    <a:lnTo>
                      <a:pt x="687" y="124"/>
                    </a:lnTo>
                    <a:lnTo>
                      <a:pt x="708" y="141"/>
                    </a:lnTo>
                    <a:lnTo>
                      <a:pt x="730" y="158"/>
                    </a:lnTo>
                    <a:lnTo>
                      <a:pt x="750" y="175"/>
                    </a:lnTo>
                    <a:lnTo>
                      <a:pt x="770" y="191"/>
                    </a:lnTo>
                    <a:lnTo>
                      <a:pt x="788" y="204"/>
                    </a:lnTo>
                    <a:lnTo>
                      <a:pt x="805" y="218"/>
                    </a:lnTo>
                    <a:lnTo>
                      <a:pt x="821" y="229"/>
                    </a:lnTo>
                    <a:lnTo>
                      <a:pt x="831" y="237"/>
                    </a:lnTo>
                    <a:lnTo>
                      <a:pt x="841" y="242"/>
                    </a:lnTo>
                    <a:lnTo>
                      <a:pt x="846" y="246"/>
                    </a:lnTo>
                    <a:lnTo>
                      <a:pt x="848" y="253"/>
                    </a:lnTo>
                    <a:lnTo>
                      <a:pt x="844" y="266"/>
                    </a:lnTo>
                    <a:lnTo>
                      <a:pt x="834" y="284"/>
                    </a:lnTo>
                    <a:lnTo>
                      <a:pt x="821" y="305"/>
                    </a:lnTo>
                    <a:lnTo>
                      <a:pt x="806" y="328"/>
                    </a:lnTo>
                    <a:lnTo>
                      <a:pt x="791" y="349"/>
                    </a:lnTo>
                    <a:lnTo>
                      <a:pt x="778" y="366"/>
                    </a:lnTo>
                    <a:lnTo>
                      <a:pt x="770" y="379"/>
                    </a:lnTo>
                    <a:lnTo>
                      <a:pt x="765" y="385"/>
                    </a:lnTo>
                    <a:lnTo>
                      <a:pt x="757" y="392"/>
                    </a:lnTo>
                    <a:lnTo>
                      <a:pt x="747" y="402"/>
                    </a:lnTo>
                    <a:lnTo>
                      <a:pt x="732" y="413"/>
                    </a:lnTo>
                    <a:lnTo>
                      <a:pt x="715" y="424"/>
                    </a:lnTo>
                    <a:lnTo>
                      <a:pt x="694" y="436"/>
                    </a:lnTo>
                    <a:lnTo>
                      <a:pt x="670" y="448"/>
                    </a:lnTo>
                    <a:lnTo>
                      <a:pt x="643" y="459"/>
                    </a:lnTo>
                    <a:lnTo>
                      <a:pt x="612" y="468"/>
                    </a:lnTo>
                    <a:lnTo>
                      <a:pt x="578" y="478"/>
                    </a:lnTo>
                    <a:lnTo>
                      <a:pt x="539" y="485"/>
                    </a:lnTo>
                    <a:lnTo>
                      <a:pt x="498" y="490"/>
                    </a:lnTo>
                    <a:lnTo>
                      <a:pt x="452" y="493"/>
                    </a:lnTo>
                    <a:lnTo>
                      <a:pt x="402" y="491"/>
                    </a:lnTo>
                    <a:lnTo>
                      <a:pt x="349" y="488"/>
                    </a:lnTo>
                    <a:lnTo>
                      <a:pt x="290" y="479"/>
                    </a:lnTo>
                    <a:lnTo>
                      <a:pt x="288" y="479"/>
                    </a:lnTo>
                    <a:lnTo>
                      <a:pt x="283" y="478"/>
                    </a:lnTo>
                    <a:lnTo>
                      <a:pt x="275" y="477"/>
                    </a:lnTo>
                    <a:lnTo>
                      <a:pt x="264" y="476"/>
                    </a:lnTo>
                    <a:lnTo>
                      <a:pt x="251" y="475"/>
                    </a:lnTo>
                    <a:lnTo>
                      <a:pt x="237" y="472"/>
                    </a:lnTo>
                    <a:lnTo>
                      <a:pt x="220" y="468"/>
                    </a:lnTo>
                    <a:lnTo>
                      <a:pt x="204" y="465"/>
                    </a:lnTo>
                    <a:lnTo>
                      <a:pt x="186" y="461"/>
                    </a:lnTo>
                    <a:lnTo>
                      <a:pt x="169" y="456"/>
                    </a:lnTo>
                    <a:lnTo>
                      <a:pt x="152" y="452"/>
                    </a:lnTo>
                    <a:lnTo>
                      <a:pt x="136" y="445"/>
                    </a:lnTo>
                    <a:lnTo>
                      <a:pt x="122" y="439"/>
                    </a:lnTo>
                    <a:lnTo>
                      <a:pt x="108" y="432"/>
                    </a:lnTo>
                    <a:lnTo>
                      <a:pt x="97" y="425"/>
                    </a:lnTo>
                    <a:lnTo>
                      <a:pt x="89" y="416"/>
                    </a:lnTo>
                    <a:lnTo>
                      <a:pt x="74" y="396"/>
                    </a:lnTo>
                    <a:lnTo>
                      <a:pt x="60" y="369"/>
                    </a:lnTo>
                    <a:lnTo>
                      <a:pt x="44" y="339"/>
                    </a:lnTo>
                    <a:lnTo>
                      <a:pt x="31" y="310"/>
                    </a:lnTo>
                    <a:lnTo>
                      <a:pt x="19" y="282"/>
                    </a:lnTo>
                    <a:lnTo>
                      <a:pt x="9" y="259"/>
                    </a:lnTo>
                    <a:lnTo>
                      <a:pt x="3" y="243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DAA3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0" name="Freeform 518"/>
              <p:cNvSpPr>
                <a:spLocks/>
              </p:cNvSpPr>
              <p:nvPr/>
            </p:nvSpPr>
            <p:spPr bwMode="auto">
              <a:xfrm>
                <a:off x="966" y="3087"/>
                <a:ext cx="102" cy="131"/>
              </a:xfrm>
              <a:custGeom>
                <a:avLst/>
                <a:gdLst>
                  <a:gd name="T0" fmla="*/ 43 w 85"/>
                  <a:gd name="T1" fmla="*/ 125 h 125"/>
                  <a:gd name="T2" fmla="*/ 51 w 85"/>
                  <a:gd name="T3" fmla="*/ 124 h 125"/>
                  <a:gd name="T4" fmla="*/ 59 w 85"/>
                  <a:gd name="T5" fmla="*/ 121 h 125"/>
                  <a:gd name="T6" fmla="*/ 66 w 85"/>
                  <a:gd name="T7" fmla="*/ 118 h 125"/>
                  <a:gd name="T8" fmla="*/ 73 w 85"/>
                  <a:gd name="T9" fmla="*/ 113 h 125"/>
                  <a:gd name="T10" fmla="*/ 78 w 85"/>
                  <a:gd name="T11" fmla="*/ 105 h 125"/>
                  <a:gd name="T12" fmla="*/ 82 w 85"/>
                  <a:gd name="T13" fmla="*/ 98 h 125"/>
                  <a:gd name="T14" fmla="*/ 84 w 85"/>
                  <a:gd name="T15" fmla="*/ 91 h 125"/>
                  <a:gd name="T16" fmla="*/ 85 w 85"/>
                  <a:gd name="T17" fmla="*/ 82 h 125"/>
                  <a:gd name="T18" fmla="*/ 85 w 85"/>
                  <a:gd name="T19" fmla="*/ 41 h 125"/>
                  <a:gd name="T20" fmla="*/ 84 w 85"/>
                  <a:gd name="T21" fmla="*/ 33 h 125"/>
                  <a:gd name="T22" fmla="*/ 82 w 85"/>
                  <a:gd name="T23" fmla="*/ 25 h 125"/>
                  <a:gd name="T24" fmla="*/ 78 w 85"/>
                  <a:gd name="T25" fmla="*/ 18 h 125"/>
                  <a:gd name="T26" fmla="*/ 73 w 85"/>
                  <a:gd name="T27" fmla="*/ 12 h 125"/>
                  <a:gd name="T28" fmla="*/ 66 w 85"/>
                  <a:gd name="T29" fmla="*/ 7 h 125"/>
                  <a:gd name="T30" fmla="*/ 59 w 85"/>
                  <a:gd name="T31" fmla="*/ 4 h 125"/>
                  <a:gd name="T32" fmla="*/ 51 w 85"/>
                  <a:gd name="T33" fmla="*/ 1 h 125"/>
                  <a:gd name="T34" fmla="*/ 43 w 85"/>
                  <a:gd name="T35" fmla="*/ 0 h 125"/>
                  <a:gd name="T36" fmla="*/ 34 w 85"/>
                  <a:gd name="T37" fmla="*/ 1 h 125"/>
                  <a:gd name="T38" fmla="*/ 27 w 85"/>
                  <a:gd name="T39" fmla="*/ 4 h 125"/>
                  <a:gd name="T40" fmla="*/ 20 w 85"/>
                  <a:gd name="T41" fmla="*/ 7 h 125"/>
                  <a:gd name="T42" fmla="*/ 12 w 85"/>
                  <a:gd name="T43" fmla="*/ 12 h 125"/>
                  <a:gd name="T44" fmla="*/ 8 w 85"/>
                  <a:gd name="T45" fmla="*/ 18 h 125"/>
                  <a:gd name="T46" fmla="*/ 4 w 85"/>
                  <a:gd name="T47" fmla="*/ 25 h 125"/>
                  <a:gd name="T48" fmla="*/ 2 w 85"/>
                  <a:gd name="T49" fmla="*/ 33 h 125"/>
                  <a:gd name="T50" fmla="*/ 0 w 85"/>
                  <a:gd name="T51" fmla="*/ 41 h 125"/>
                  <a:gd name="T52" fmla="*/ 0 w 85"/>
                  <a:gd name="T53" fmla="*/ 82 h 125"/>
                  <a:gd name="T54" fmla="*/ 2 w 85"/>
                  <a:gd name="T55" fmla="*/ 91 h 125"/>
                  <a:gd name="T56" fmla="*/ 4 w 85"/>
                  <a:gd name="T57" fmla="*/ 98 h 125"/>
                  <a:gd name="T58" fmla="*/ 8 w 85"/>
                  <a:gd name="T59" fmla="*/ 105 h 125"/>
                  <a:gd name="T60" fmla="*/ 12 w 85"/>
                  <a:gd name="T61" fmla="*/ 113 h 125"/>
                  <a:gd name="T62" fmla="*/ 20 w 85"/>
                  <a:gd name="T63" fmla="*/ 118 h 125"/>
                  <a:gd name="T64" fmla="*/ 27 w 85"/>
                  <a:gd name="T65" fmla="*/ 121 h 125"/>
                  <a:gd name="T66" fmla="*/ 34 w 85"/>
                  <a:gd name="T67" fmla="*/ 124 h 125"/>
                  <a:gd name="T68" fmla="*/ 43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3" y="125"/>
                    </a:moveTo>
                    <a:lnTo>
                      <a:pt x="51" y="124"/>
                    </a:lnTo>
                    <a:lnTo>
                      <a:pt x="59" y="121"/>
                    </a:lnTo>
                    <a:lnTo>
                      <a:pt x="66" y="118"/>
                    </a:lnTo>
                    <a:lnTo>
                      <a:pt x="73" y="113"/>
                    </a:lnTo>
                    <a:lnTo>
                      <a:pt x="78" y="105"/>
                    </a:lnTo>
                    <a:lnTo>
                      <a:pt x="82" y="98"/>
                    </a:lnTo>
                    <a:lnTo>
                      <a:pt x="84" y="91"/>
                    </a:lnTo>
                    <a:lnTo>
                      <a:pt x="85" y="82"/>
                    </a:lnTo>
                    <a:lnTo>
                      <a:pt x="85" y="41"/>
                    </a:lnTo>
                    <a:lnTo>
                      <a:pt x="84" y="33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6" y="7"/>
                    </a:lnTo>
                    <a:lnTo>
                      <a:pt x="59" y="4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0" y="82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8" y="105"/>
                    </a:lnTo>
                    <a:lnTo>
                      <a:pt x="12" y="113"/>
                    </a:lnTo>
                    <a:lnTo>
                      <a:pt x="20" y="118"/>
                    </a:lnTo>
                    <a:lnTo>
                      <a:pt x="27" y="121"/>
                    </a:lnTo>
                    <a:lnTo>
                      <a:pt x="34" y="124"/>
                    </a:lnTo>
                    <a:lnTo>
                      <a:pt x="43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1" name="Freeform 519"/>
              <p:cNvSpPr>
                <a:spLocks/>
              </p:cNvSpPr>
              <p:nvPr/>
            </p:nvSpPr>
            <p:spPr bwMode="auto">
              <a:xfrm>
                <a:off x="1218" y="3087"/>
                <a:ext cx="101" cy="131"/>
              </a:xfrm>
              <a:custGeom>
                <a:avLst/>
                <a:gdLst>
                  <a:gd name="T0" fmla="*/ 42 w 85"/>
                  <a:gd name="T1" fmla="*/ 125 h 125"/>
                  <a:gd name="T2" fmla="*/ 51 w 85"/>
                  <a:gd name="T3" fmla="*/ 124 h 125"/>
                  <a:gd name="T4" fmla="*/ 58 w 85"/>
                  <a:gd name="T5" fmla="*/ 122 h 125"/>
                  <a:gd name="T6" fmla="*/ 65 w 85"/>
                  <a:gd name="T7" fmla="*/ 118 h 125"/>
                  <a:gd name="T8" fmla="*/ 73 w 85"/>
                  <a:gd name="T9" fmla="*/ 113 h 125"/>
                  <a:gd name="T10" fmla="*/ 77 w 85"/>
                  <a:gd name="T11" fmla="*/ 106 h 125"/>
                  <a:gd name="T12" fmla="*/ 81 w 85"/>
                  <a:gd name="T13" fmla="*/ 99 h 125"/>
                  <a:gd name="T14" fmla="*/ 83 w 85"/>
                  <a:gd name="T15" fmla="*/ 91 h 125"/>
                  <a:gd name="T16" fmla="*/ 85 w 85"/>
                  <a:gd name="T17" fmla="*/ 83 h 125"/>
                  <a:gd name="T18" fmla="*/ 85 w 85"/>
                  <a:gd name="T19" fmla="*/ 43 h 125"/>
                  <a:gd name="T20" fmla="*/ 83 w 85"/>
                  <a:gd name="T21" fmla="*/ 34 h 125"/>
                  <a:gd name="T22" fmla="*/ 81 w 85"/>
                  <a:gd name="T23" fmla="*/ 26 h 125"/>
                  <a:gd name="T24" fmla="*/ 77 w 85"/>
                  <a:gd name="T25" fmla="*/ 19 h 125"/>
                  <a:gd name="T26" fmla="*/ 73 w 85"/>
                  <a:gd name="T27" fmla="*/ 13 h 125"/>
                  <a:gd name="T28" fmla="*/ 65 w 85"/>
                  <a:gd name="T29" fmla="*/ 8 h 125"/>
                  <a:gd name="T30" fmla="*/ 58 w 85"/>
                  <a:gd name="T31" fmla="*/ 4 h 125"/>
                  <a:gd name="T32" fmla="*/ 51 w 85"/>
                  <a:gd name="T33" fmla="*/ 2 h 125"/>
                  <a:gd name="T34" fmla="*/ 42 w 85"/>
                  <a:gd name="T35" fmla="*/ 0 h 125"/>
                  <a:gd name="T36" fmla="*/ 34 w 85"/>
                  <a:gd name="T37" fmla="*/ 2 h 125"/>
                  <a:gd name="T38" fmla="*/ 26 w 85"/>
                  <a:gd name="T39" fmla="*/ 4 h 125"/>
                  <a:gd name="T40" fmla="*/ 19 w 85"/>
                  <a:gd name="T41" fmla="*/ 8 h 125"/>
                  <a:gd name="T42" fmla="*/ 12 w 85"/>
                  <a:gd name="T43" fmla="*/ 13 h 125"/>
                  <a:gd name="T44" fmla="*/ 7 w 85"/>
                  <a:gd name="T45" fmla="*/ 19 h 125"/>
                  <a:gd name="T46" fmla="*/ 3 w 85"/>
                  <a:gd name="T47" fmla="*/ 26 h 125"/>
                  <a:gd name="T48" fmla="*/ 1 w 85"/>
                  <a:gd name="T49" fmla="*/ 34 h 125"/>
                  <a:gd name="T50" fmla="*/ 0 w 85"/>
                  <a:gd name="T51" fmla="*/ 43 h 125"/>
                  <a:gd name="T52" fmla="*/ 0 w 85"/>
                  <a:gd name="T53" fmla="*/ 83 h 125"/>
                  <a:gd name="T54" fmla="*/ 1 w 85"/>
                  <a:gd name="T55" fmla="*/ 91 h 125"/>
                  <a:gd name="T56" fmla="*/ 3 w 85"/>
                  <a:gd name="T57" fmla="*/ 99 h 125"/>
                  <a:gd name="T58" fmla="*/ 7 w 85"/>
                  <a:gd name="T59" fmla="*/ 106 h 125"/>
                  <a:gd name="T60" fmla="*/ 12 w 85"/>
                  <a:gd name="T61" fmla="*/ 113 h 125"/>
                  <a:gd name="T62" fmla="*/ 19 w 85"/>
                  <a:gd name="T63" fmla="*/ 118 h 125"/>
                  <a:gd name="T64" fmla="*/ 26 w 85"/>
                  <a:gd name="T65" fmla="*/ 122 h 125"/>
                  <a:gd name="T66" fmla="*/ 34 w 85"/>
                  <a:gd name="T67" fmla="*/ 124 h 125"/>
                  <a:gd name="T68" fmla="*/ 42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2" y="125"/>
                    </a:moveTo>
                    <a:lnTo>
                      <a:pt x="51" y="124"/>
                    </a:lnTo>
                    <a:lnTo>
                      <a:pt x="58" y="122"/>
                    </a:lnTo>
                    <a:lnTo>
                      <a:pt x="65" y="118"/>
                    </a:lnTo>
                    <a:lnTo>
                      <a:pt x="73" y="113"/>
                    </a:lnTo>
                    <a:lnTo>
                      <a:pt x="77" y="106"/>
                    </a:lnTo>
                    <a:lnTo>
                      <a:pt x="81" y="99"/>
                    </a:lnTo>
                    <a:lnTo>
                      <a:pt x="83" y="91"/>
                    </a:lnTo>
                    <a:lnTo>
                      <a:pt x="85" y="83"/>
                    </a:lnTo>
                    <a:lnTo>
                      <a:pt x="85" y="43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8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7" y="106"/>
                    </a:lnTo>
                    <a:lnTo>
                      <a:pt x="12" y="113"/>
                    </a:lnTo>
                    <a:lnTo>
                      <a:pt x="19" y="118"/>
                    </a:lnTo>
                    <a:lnTo>
                      <a:pt x="26" y="122"/>
                    </a:lnTo>
                    <a:lnTo>
                      <a:pt x="34" y="124"/>
                    </a:lnTo>
                    <a:lnTo>
                      <a:pt x="42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2" name="Freeform 520"/>
              <p:cNvSpPr>
                <a:spLocks/>
              </p:cNvSpPr>
              <p:nvPr/>
            </p:nvSpPr>
            <p:spPr bwMode="auto">
              <a:xfrm>
                <a:off x="903" y="3607"/>
                <a:ext cx="73" cy="87"/>
              </a:xfrm>
              <a:custGeom>
                <a:avLst/>
                <a:gdLst>
                  <a:gd name="T0" fmla="*/ 0 w 61"/>
                  <a:gd name="T1" fmla="*/ 0 h 83"/>
                  <a:gd name="T2" fmla="*/ 43 w 61"/>
                  <a:gd name="T3" fmla="*/ 83 h 83"/>
                  <a:gd name="T4" fmla="*/ 48 w 61"/>
                  <a:gd name="T5" fmla="*/ 83 h 83"/>
                  <a:gd name="T6" fmla="*/ 53 w 61"/>
                  <a:gd name="T7" fmla="*/ 82 h 83"/>
                  <a:gd name="T8" fmla="*/ 57 w 61"/>
                  <a:gd name="T9" fmla="*/ 82 h 83"/>
                  <a:gd name="T10" fmla="*/ 61 w 61"/>
                  <a:gd name="T11" fmla="*/ 82 h 83"/>
                  <a:gd name="T12" fmla="*/ 32 w 61"/>
                  <a:gd name="T13" fmla="*/ 0 h 83"/>
                  <a:gd name="T14" fmla="*/ 24 w 61"/>
                  <a:gd name="T15" fmla="*/ 0 h 83"/>
                  <a:gd name="T16" fmla="*/ 17 w 61"/>
                  <a:gd name="T17" fmla="*/ 0 h 83"/>
                  <a:gd name="T18" fmla="*/ 8 w 61"/>
                  <a:gd name="T19" fmla="*/ 0 h 83"/>
                  <a:gd name="T20" fmla="*/ 0 w 61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83">
                    <a:moveTo>
                      <a:pt x="0" y="0"/>
                    </a:moveTo>
                    <a:lnTo>
                      <a:pt x="43" y="83"/>
                    </a:lnTo>
                    <a:lnTo>
                      <a:pt x="48" y="83"/>
                    </a:lnTo>
                    <a:lnTo>
                      <a:pt x="53" y="82"/>
                    </a:lnTo>
                    <a:lnTo>
                      <a:pt x="57" y="82"/>
                    </a:lnTo>
                    <a:lnTo>
                      <a:pt x="61" y="8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3" name="Freeform 521"/>
              <p:cNvSpPr>
                <a:spLocks/>
              </p:cNvSpPr>
              <p:nvPr/>
            </p:nvSpPr>
            <p:spPr bwMode="auto">
              <a:xfrm>
                <a:off x="411" y="3325"/>
                <a:ext cx="1443" cy="867"/>
              </a:xfrm>
              <a:custGeom>
                <a:avLst/>
                <a:gdLst>
                  <a:gd name="T0" fmla="*/ 1174 w 1213"/>
                  <a:gd name="T1" fmla="*/ 193 h 828"/>
                  <a:gd name="T2" fmla="*/ 1036 w 1213"/>
                  <a:gd name="T3" fmla="*/ 212 h 828"/>
                  <a:gd name="T4" fmla="*/ 918 w 1213"/>
                  <a:gd name="T5" fmla="*/ 155 h 828"/>
                  <a:gd name="T6" fmla="*/ 841 w 1213"/>
                  <a:gd name="T7" fmla="*/ 76 h 828"/>
                  <a:gd name="T8" fmla="*/ 779 w 1213"/>
                  <a:gd name="T9" fmla="*/ 21 h 828"/>
                  <a:gd name="T10" fmla="*/ 678 w 1213"/>
                  <a:gd name="T11" fmla="*/ 2 h 828"/>
                  <a:gd name="T12" fmla="*/ 608 w 1213"/>
                  <a:gd name="T13" fmla="*/ 36 h 828"/>
                  <a:gd name="T14" fmla="*/ 536 w 1213"/>
                  <a:gd name="T15" fmla="*/ 2 h 828"/>
                  <a:gd name="T16" fmla="*/ 434 w 1213"/>
                  <a:gd name="T17" fmla="*/ 21 h 828"/>
                  <a:gd name="T18" fmla="*/ 409 w 1213"/>
                  <a:gd name="T19" fmla="*/ 161 h 828"/>
                  <a:gd name="T20" fmla="*/ 433 w 1213"/>
                  <a:gd name="T21" fmla="*/ 134 h 828"/>
                  <a:gd name="T22" fmla="*/ 478 w 1213"/>
                  <a:gd name="T23" fmla="*/ 94 h 828"/>
                  <a:gd name="T24" fmla="*/ 525 w 1213"/>
                  <a:gd name="T25" fmla="*/ 86 h 828"/>
                  <a:gd name="T26" fmla="*/ 569 w 1213"/>
                  <a:gd name="T27" fmla="*/ 122 h 828"/>
                  <a:gd name="T28" fmla="*/ 602 w 1213"/>
                  <a:gd name="T29" fmla="*/ 146 h 828"/>
                  <a:gd name="T30" fmla="*/ 639 w 1213"/>
                  <a:gd name="T31" fmla="*/ 132 h 828"/>
                  <a:gd name="T32" fmla="*/ 674 w 1213"/>
                  <a:gd name="T33" fmla="*/ 92 h 828"/>
                  <a:gd name="T34" fmla="*/ 724 w 1213"/>
                  <a:gd name="T35" fmla="*/ 88 h 828"/>
                  <a:gd name="T36" fmla="*/ 769 w 1213"/>
                  <a:gd name="T37" fmla="*/ 121 h 828"/>
                  <a:gd name="T38" fmla="*/ 827 w 1213"/>
                  <a:gd name="T39" fmla="*/ 184 h 828"/>
                  <a:gd name="T40" fmla="*/ 904 w 1213"/>
                  <a:gd name="T41" fmla="*/ 262 h 828"/>
                  <a:gd name="T42" fmla="*/ 772 w 1213"/>
                  <a:gd name="T43" fmla="*/ 270 h 828"/>
                  <a:gd name="T44" fmla="*/ 638 w 1213"/>
                  <a:gd name="T45" fmla="*/ 253 h 828"/>
                  <a:gd name="T46" fmla="*/ 559 w 1213"/>
                  <a:gd name="T47" fmla="*/ 256 h 828"/>
                  <a:gd name="T48" fmla="*/ 475 w 1213"/>
                  <a:gd name="T49" fmla="*/ 352 h 828"/>
                  <a:gd name="T50" fmla="*/ 592 w 1213"/>
                  <a:gd name="T51" fmla="*/ 336 h 828"/>
                  <a:gd name="T52" fmla="*/ 744 w 1213"/>
                  <a:gd name="T53" fmla="*/ 352 h 828"/>
                  <a:gd name="T54" fmla="*/ 900 w 1213"/>
                  <a:gd name="T55" fmla="*/ 347 h 828"/>
                  <a:gd name="T56" fmla="*/ 933 w 1213"/>
                  <a:gd name="T57" fmla="*/ 374 h 828"/>
                  <a:gd name="T58" fmla="*/ 898 w 1213"/>
                  <a:gd name="T59" fmla="*/ 426 h 828"/>
                  <a:gd name="T60" fmla="*/ 791 w 1213"/>
                  <a:gd name="T61" fmla="*/ 473 h 828"/>
                  <a:gd name="T62" fmla="*/ 574 w 1213"/>
                  <a:gd name="T63" fmla="*/ 494 h 828"/>
                  <a:gd name="T64" fmla="*/ 389 w 1213"/>
                  <a:gd name="T65" fmla="*/ 461 h 828"/>
                  <a:gd name="T66" fmla="*/ 309 w 1213"/>
                  <a:gd name="T67" fmla="*/ 416 h 828"/>
                  <a:gd name="T68" fmla="*/ 276 w 1213"/>
                  <a:gd name="T69" fmla="*/ 357 h 828"/>
                  <a:gd name="T70" fmla="*/ 318 w 1213"/>
                  <a:gd name="T71" fmla="*/ 347 h 828"/>
                  <a:gd name="T72" fmla="*/ 405 w 1213"/>
                  <a:gd name="T73" fmla="*/ 353 h 828"/>
                  <a:gd name="T74" fmla="*/ 381 w 1213"/>
                  <a:gd name="T75" fmla="*/ 268 h 828"/>
                  <a:gd name="T76" fmla="*/ 304 w 1213"/>
                  <a:gd name="T77" fmla="*/ 253 h 828"/>
                  <a:gd name="T78" fmla="*/ 374 w 1213"/>
                  <a:gd name="T79" fmla="*/ 196 h 828"/>
                  <a:gd name="T80" fmla="*/ 252 w 1213"/>
                  <a:gd name="T81" fmla="*/ 186 h 828"/>
                  <a:gd name="T82" fmla="*/ 128 w 1213"/>
                  <a:gd name="T83" fmla="*/ 213 h 828"/>
                  <a:gd name="T84" fmla="*/ 24 w 1213"/>
                  <a:gd name="T85" fmla="*/ 198 h 828"/>
                  <a:gd name="T86" fmla="*/ 14 w 1213"/>
                  <a:gd name="T87" fmla="*/ 267 h 828"/>
                  <a:gd name="T88" fmla="*/ 53 w 1213"/>
                  <a:gd name="T89" fmla="*/ 284 h 828"/>
                  <a:gd name="T90" fmla="*/ 62 w 1213"/>
                  <a:gd name="T91" fmla="*/ 290 h 828"/>
                  <a:gd name="T92" fmla="*/ 217 w 1213"/>
                  <a:gd name="T93" fmla="*/ 419 h 828"/>
                  <a:gd name="T94" fmla="*/ 249 w 1213"/>
                  <a:gd name="T95" fmla="*/ 476 h 828"/>
                  <a:gd name="T96" fmla="*/ 367 w 1213"/>
                  <a:gd name="T97" fmla="*/ 709 h 828"/>
                  <a:gd name="T98" fmla="*/ 219 w 1213"/>
                  <a:gd name="T99" fmla="*/ 654 h 828"/>
                  <a:gd name="T100" fmla="*/ 221 w 1213"/>
                  <a:gd name="T101" fmla="*/ 728 h 828"/>
                  <a:gd name="T102" fmla="*/ 529 w 1213"/>
                  <a:gd name="T103" fmla="*/ 575 h 828"/>
                  <a:gd name="T104" fmla="*/ 622 w 1213"/>
                  <a:gd name="T105" fmla="*/ 579 h 828"/>
                  <a:gd name="T106" fmla="*/ 702 w 1213"/>
                  <a:gd name="T107" fmla="*/ 574 h 828"/>
                  <a:gd name="T108" fmla="*/ 664 w 1213"/>
                  <a:gd name="T109" fmla="*/ 805 h 828"/>
                  <a:gd name="T110" fmla="*/ 712 w 1213"/>
                  <a:gd name="T111" fmla="*/ 826 h 828"/>
                  <a:gd name="T112" fmla="*/ 911 w 1213"/>
                  <a:gd name="T113" fmla="*/ 517 h 828"/>
                  <a:gd name="T114" fmla="*/ 991 w 1213"/>
                  <a:gd name="T115" fmla="*/ 453 h 828"/>
                  <a:gd name="T116" fmla="*/ 1094 w 1213"/>
                  <a:gd name="T117" fmla="*/ 330 h 828"/>
                  <a:gd name="T118" fmla="*/ 1169 w 1213"/>
                  <a:gd name="T119" fmla="*/ 283 h 828"/>
                  <a:gd name="T120" fmla="*/ 1199 w 1213"/>
                  <a:gd name="T121" fmla="*/ 267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13" h="828">
                    <a:moveTo>
                      <a:pt x="1211" y="222"/>
                    </a:moveTo>
                    <a:lnTo>
                      <a:pt x="1207" y="215"/>
                    </a:lnTo>
                    <a:lnTo>
                      <a:pt x="1202" y="208"/>
                    </a:lnTo>
                    <a:lnTo>
                      <a:pt x="1196" y="203"/>
                    </a:lnTo>
                    <a:lnTo>
                      <a:pt x="1190" y="198"/>
                    </a:lnTo>
                    <a:lnTo>
                      <a:pt x="1182" y="196"/>
                    </a:lnTo>
                    <a:lnTo>
                      <a:pt x="1174" y="193"/>
                    </a:lnTo>
                    <a:lnTo>
                      <a:pt x="1166" y="193"/>
                    </a:lnTo>
                    <a:lnTo>
                      <a:pt x="1157" y="196"/>
                    </a:lnTo>
                    <a:lnTo>
                      <a:pt x="1129" y="204"/>
                    </a:lnTo>
                    <a:lnTo>
                      <a:pt x="1104" y="209"/>
                    </a:lnTo>
                    <a:lnTo>
                      <a:pt x="1080" y="213"/>
                    </a:lnTo>
                    <a:lnTo>
                      <a:pt x="1057" y="213"/>
                    </a:lnTo>
                    <a:lnTo>
                      <a:pt x="1036" y="212"/>
                    </a:lnTo>
                    <a:lnTo>
                      <a:pt x="1017" y="209"/>
                    </a:lnTo>
                    <a:lnTo>
                      <a:pt x="997" y="203"/>
                    </a:lnTo>
                    <a:lnTo>
                      <a:pt x="980" y="196"/>
                    </a:lnTo>
                    <a:lnTo>
                      <a:pt x="964" y="188"/>
                    </a:lnTo>
                    <a:lnTo>
                      <a:pt x="949" y="178"/>
                    </a:lnTo>
                    <a:lnTo>
                      <a:pt x="933" y="167"/>
                    </a:lnTo>
                    <a:lnTo>
                      <a:pt x="918" y="155"/>
                    </a:lnTo>
                    <a:lnTo>
                      <a:pt x="905" y="141"/>
                    </a:lnTo>
                    <a:lnTo>
                      <a:pt x="890" y="128"/>
                    </a:lnTo>
                    <a:lnTo>
                      <a:pt x="877" y="113"/>
                    </a:lnTo>
                    <a:lnTo>
                      <a:pt x="863" y="99"/>
                    </a:lnTo>
                    <a:lnTo>
                      <a:pt x="855" y="92"/>
                    </a:lnTo>
                    <a:lnTo>
                      <a:pt x="848" y="83"/>
                    </a:lnTo>
                    <a:lnTo>
                      <a:pt x="841" y="76"/>
                    </a:lnTo>
                    <a:lnTo>
                      <a:pt x="833" y="69"/>
                    </a:lnTo>
                    <a:lnTo>
                      <a:pt x="826" y="61"/>
                    </a:lnTo>
                    <a:lnTo>
                      <a:pt x="819" y="54"/>
                    </a:lnTo>
                    <a:lnTo>
                      <a:pt x="810" y="47"/>
                    </a:lnTo>
                    <a:lnTo>
                      <a:pt x="803" y="39"/>
                    </a:lnTo>
                    <a:lnTo>
                      <a:pt x="792" y="30"/>
                    </a:lnTo>
                    <a:lnTo>
                      <a:pt x="779" y="21"/>
                    </a:lnTo>
                    <a:lnTo>
                      <a:pt x="765" y="14"/>
                    </a:lnTo>
                    <a:lnTo>
                      <a:pt x="751" y="8"/>
                    </a:lnTo>
                    <a:lnTo>
                      <a:pt x="736" y="3"/>
                    </a:lnTo>
                    <a:lnTo>
                      <a:pt x="722" y="1"/>
                    </a:lnTo>
                    <a:lnTo>
                      <a:pt x="706" y="0"/>
                    </a:lnTo>
                    <a:lnTo>
                      <a:pt x="690" y="1"/>
                    </a:lnTo>
                    <a:lnTo>
                      <a:pt x="678" y="2"/>
                    </a:lnTo>
                    <a:lnTo>
                      <a:pt x="667" y="4"/>
                    </a:lnTo>
                    <a:lnTo>
                      <a:pt x="656" y="8"/>
                    </a:lnTo>
                    <a:lnTo>
                      <a:pt x="645" y="12"/>
                    </a:lnTo>
                    <a:lnTo>
                      <a:pt x="636" y="16"/>
                    </a:lnTo>
                    <a:lnTo>
                      <a:pt x="626" y="23"/>
                    </a:lnTo>
                    <a:lnTo>
                      <a:pt x="616" y="29"/>
                    </a:lnTo>
                    <a:lnTo>
                      <a:pt x="608" y="36"/>
                    </a:lnTo>
                    <a:lnTo>
                      <a:pt x="599" y="29"/>
                    </a:lnTo>
                    <a:lnTo>
                      <a:pt x="590" y="23"/>
                    </a:lnTo>
                    <a:lnTo>
                      <a:pt x="580" y="16"/>
                    </a:lnTo>
                    <a:lnTo>
                      <a:pt x="569" y="12"/>
                    </a:lnTo>
                    <a:lnTo>
                      <a:pt x="558" y="8"/>
                    </a:lnTo>
                    <a:lnTo>
                      <a:pt x="548" y="4"/>
                    </a:lnTo>
                    <a:lnTo>
                      <a:pt x="536" y="2"/>
                    </a:lnTo>
                    <a:lnTo>
                      <a:pt x="525" y="1"/>
                    </a:lnTo>
                    <a:lnTo>
                      <a:pt x="509" y="0"/>
                    </a:lnTo>
                    <a:lnTo>
                      <a:pt x="494" y="1"/>
                    </a:lnTo>
                    <a:lnTo>
                      <a:pt x="478" y="3"/>
                    </a:lnTo>
                    <a:lnTo>
                      <a:pt x="463" y="8"/>
                    </a:lnTo>
                    <a:lnTo>
                      <a:pt x="449" y="14"/>
                    </a:lnTo>
                    <a:lnTo>
                      <a:pt x="434" y="21"/>
                    </a:lnTo>
                    <a:lnTo>
                      <a:pt x="421" y="31"/>
                    </a:lnTo>
                    <a:lnTo>
                      <a:pt x="409" y="41"/>
                    </a:lnTo>
                    <a:lnTo>
                      <a:pt x="401" y="48"/>
                    </a:lnTo>
                    <a:lnTo>
                      <a:pt x="393" y="55"/>
                    </a:lnTo>
                    <a:lnTo>
                      <a:pt x="386" y="63"/>
                    </a:lnTo>
                    <a:lnTo>
                      <a:pt x="377" y="71"/>
                    </a:lnTo>
                    <a:lnTo>
                      <a:pt x="409" y="161"/>
                    </a:lnTo>
                    <a:lnTo>
                      <a:pt x="410" y="159"/>
                    </a:lnTo>
                    <a:lnTo>
                      <a:pt x="411" y="158"/>
                    </a:lnTo>
                    <a:lnTo>
                      <a:pt x="411" y="157"/>
                    </a:lnTo>
                    <a:lnTo>
                      <a:pt x="412" y="156"/>
                    </a:lnTo>
                    <a:lnTo>
                      <a:pt x="420" y="149"/>
                    </a:lnTo>
                    <a:lnTo>
                      <a:pt x="426" y="141"/>
                    </a:lnTo>
                    <a:lnTo>
                      <a:pt x="433" y="134"/>
                    </a:lnTo>
                    <a:lnTo>
                      <a:pt x="439" y="128"/>
                    </a:lnTo>
                    <a:lnTo>
                      <a:pt x="445" y="121"/>
                    </a:lnTo>
                    <a:lnTo>
                      <a:pt x="452" y="115"/>
                    </a:lnTo>
                    <a:lnTo>
                      <a:pt x="458" y="109"/>
                    </a:lnTo>
                    <a:lnTo>
                      <a:pt x="466" y="102"/>
                    </a:lnTo>
                    <a:lnTo>
                      <a:pt x="472" y="98"/>
                    </a:lnTo>
                    <a:lnTo>
                      <a:pt x="478" y="94"/>
                    </a:lnTo>
                    <a:lnTo>
                      <a:pt x="484" y="90"/>
                    </a:lnTo>
                    <a:lnTo>
                      <a:pt x="490" y="88"/>
                    </a:lnTo>
                    <a:lnTo>
                      <a:pt x="496" y="86"/>
                    </a:lnTo>
                    <a:lnTo>
                      <a:pt x="503" y="84"/>
                    </a:lnTo>
                    <a:lnTo>
                      <a:pt x="509" y="84"/>
                    </a:lnTo>
                    <a:lnTo>
                      <a:pt x="517" y="84"/>
                    </a:lnTo>
                    <a:lnTo>
                      <a:pt x="525" y="86"/>
                    </a:lnTo>
                    <a:lnTo>
                      <a:pt x="534" y="88"/>
                    </a:lnTo>
                    <a:lnTo>
                      <a:pt x="541" y="92"/>
                    </a:lnTo>
                    <a:lnTo>
                      <a:pt x="548" y="95"/>
                    </a:lnTo>
                    <a:lnTo>
                      <a:pt x="554" y="101"/>
                    </a:lnTo>
                    <a:lnTo>
                      <a:pt x="560" y="107"/>
                    </a:lnTo>
                    <a:lnTo>
                      <a:pt x="565" y="115"/>
                    </a:lnTo>
                    <a:lnTo>
                      <a:pt x="569" y="122"/>
                    </a:lnTo>
                    <a:lnTo>
                      <a:pt x="573" y="127"/>
                    </a:lnTo>
                    <a:lnTo>
                      <a:pt x="576" y="132"/>
                    </a:lnTo>
                    <a:lnTo>
                      <a:pt x="580" y="136"/>
                    </a:lnTo>
                    <a:lnTo>
                      <a:pt x="585" y="139"/>
                    </a:lnTo>
                    <a:lnTo>
                      <a:pt x="590" y="142"/>
                    </a:lnTo>
                    <a:lnTo>
                      <a:pt x="596" y="145"/>
                    </a:lnTo>
                    <a:lnTo>
                      <a:pt x="602" y="146"/>
                    </a:lnTo>
                    <a:lnTo>
                      <a:pt x="608" y="146"/>
                    </a:lnTo>
                    <a:lnTo>
                      <a:pt x="614" y="146"/>
                    </a:lnTo>
                    <a:lnTo>
                      <a:pt x="620" y="145"/>
                    </a:lnTo>
                    <a:lnTo>
                      <a:pt x="625" y="142"/>
                    </a:lnTo>
                    <a:lnTo>
                      <a:pt x="631" y="139"/>
                    </a:lnTo>
                    <a:lnTo>
                      <a:pt x="634" y="136"/>
                    </a:lnTo>
                    <a:lnTo>
                      <a:pt x="639" y="132"/>
                    </a:lnTo>
                    <a:lnTo>
                      <a:pt x="643" y="127"/>
                    </a:lnTo>
                    <a:lnTo>
                      <a:pt x="645" y="122"/>
                    </a:lnTo>
                    <a:lnTo>
                      <a:pt x="649" y="115"/>
                    </a:lnTo>
                    <a:lnTo>
                      <a:pt x="655" y="107"/>
                    </a:lnTo>
                    <a:lnTo>
                      <a:pt x="660" y="101"/>
                    </a:lnTo>
                    <a:lnTo>
                      <a:pt x="667" y="95"/>
                    </a:lnTo>
                    <a:lnTo>
                      <a:pt x="674" y="92"/>
                    </a:lnTo>
                    <a:lnTo>
                      <a:pt x="682" y="88"/>
                    </a:lnTo>
                    <a:lnTo>
                      <a:pt x="689" y="86"/>
                    </a:lnTo>
                    <a:lnTo>
                      <a:pt x="697" y="84"/>
                    </a:lnTo>
                    <a:lnTo>
                      <a:pt x="705" y="84"/>
                    </a:lnTo>
                    <a:lnTo>
                      <a:pt x="711" y="84"/>
                    </a:lnTo>
                    <a:lnTo>
                      <a:pt x="718" y="86"/>
                    </a:lnTo>
                    <a:lnTo>
                      <a:pt x="724" y="88"/>
                    </a:lnTo>
                    <a:lnTo>
                      <a:pt x="730" y="90"/>
                    </a:lnTo>
                    <a:lnTo>
                      <a:pt x="736" y="94"/>
                    </a:lnTo>
                    <a:lnTo>
                      <a:pt x="742" y="98"/>
                    </a:lnTo>
                    <a:lnTo>
                      <a:pt x="748" y="102"/>
                    </a:lnTo>
                    <a:lnTo>
                      <a:pt x="756" y="109"/>
                    </a:lnTo>
                    <a:lnTo>
                      <a:pt x="762" y="115"/>
                    </a:lnTo>
                    <a:lnTo>
                      <a:pt x="769" y="121"/>
                    </a:lnTo>
                    <a:lnTo>
                      <a:pt x="775" y="128"/>
                    </a:lnTo>
                    <a:lnTo>
                      <a:pt x="781" y="134"/>
                    </a:lnTo>
                    <a:lnTo>
                      <a:pt x="788" y="141"/>
                    </a:lnTo>
                    <a:lnTo>
                      <a:pt x="795" y="149"/>
                    </a:lnTo>
                    <a:lnTo>
                      <a:pt x="802" y="156"/>
                    </a:lnTo>
                    <a:lnTo>
                      <a:pt x="814" y="169"/>
                    </a:lnTo>
                    <a:lnTo>
                      <a:pt x="827" y="184"/>
                    </a:lnTo>
                    <a:lnTo>
                      <a:pt x="841" y="197"/>
                    </a:lnTo>
                    <a:lnTo>
                      <a:pt x="855" y="212"/>
                    </a:lnTo>
                    <a:lnTo>
                      <a:pt x="871" y="225"/>
                    </a:lnTo>
                    <a:lnTo>
                      <a:pt x="887" y="237"/>
                    </a:lnTo>
                    <a:lnTo>
                      <a:pt x="903" y="249"/>
                    </a:lnTo>
                    <a:lnTo>
                      <a:pt x="921" y="260"/>
                    </a:lnTo>
                    <a:lnTo>
                      <a:pt x="904" y="262"/>
                    </a:lnTo>
                    <a:lnTo>
                      <a:pt x="886" y="264"/>
                    </a:lnTo>
                    <a:lnTo>
                      <a:pt x="867" y="266"/>
                    </a:lnTo>
                    <a:lnTo>
                      <a:pt x="849" y="267"/>
                    </a:lnTo>
                    <a:lnTo>
                      <a:pt x="830" y="268"/>
                    </a:lnTo>
                    <a:lnTo>
                      <a:pt x="810" y="268"/>
                    </a:lnTo>
                    <a:lnTo>
                      <a:pt x="791" y="270"/>
                    </a:lnTo>
                    <a:lnTo>
                      <a:pt x="772" y="270"/>
                    </a:lnTo>
                    <a:lnTo>
                      <a:pt x="751" y="268"/>
                    </a:lnTo>
                    <a:lnTo>
                      <a:pt x="731" y="267"/>
                    </a:lnTo>
                    <a:lnTo>
                      <a:pt x="712" y="266"/>
                    </a:lnTo>
                    <a:lnTo>
                      <a:pt x="693" y="264"/>
                    </a:lnTo>
                    <a:lnTo>
                      <a:pt x="674" y="260"/>
                    </a:lnTo>
                    <a:lnTo>
                      <a:pt x="656" y="256"/>
                    </a:lnTo>
                    <a:lnTo>
                      <a:pt x="638" y="253"/>
                    </a:lnTo>
                    <a:lnTo>
                      <a:pt x="621" y="247"/>
                    </a:lnTo>
                    <a:lnTo>
                      <a:pt x="615" y="245"/>
                    </a:lnTo>
                    <a:lnTo>
                      <a:pt x="608" y="244"/>
                    </a:lnTo>
                    <a:lnTo>
                      <a:pt x="600" y="245"/>
                    </a:lnTo>
                    <a:lnTo>
                      <a:pt x="593" y="247"/>
                    </a:lnTo>
                    <a:lnTo>
                      <a:pt x="577" y="253"/>
                    </a:lnTo>
                    <a:lnTo>
                      <a:pt x="559" y="256"/>
                    </a:lnTo>
                    <a:lnTo>
                      <a:pt x="542" y="260"/>
                    </a:lnTo>
                    <a:lnTo>
                      <a:pt x="524" y="264"/>
                    </a:lnTo>
                    <a:lnTo>
                      <a:pt x="505" y="266"/>
                    </a:lnTo>
                    <a:lnTo>
                      <a:pt x="485" y="267"/>
                    </a:lnTo>
                    <a:lnTo>
                      <a:pt x="466" y="268"/>
                    </a:lnTo>
                    <a:lnTo>
                      <a:pt x="446" y="270"/>
                    </a:lnTo>
                    <a:lnTo>
                      <a:pt x="475" y="352"/>
                    </a:lnTo>
                    <a:lnTo>
                      <a:pt x="492" y="351"/>
                    </a:lnTo>
                    <a:lnTo>
                      <a:pt x="509" y="350"/>
                    </a:lnTo>
                    <a:lnTo>
                      <a:pt x="526" y="347"/>
                    </a:lnTo>
                    <a:lnTo>
                      <a:pt x="543" y="345"/>
                    </a:lnTo>
                    <a:lnTo>
                      <a:pt x="560" y="342"/>
                    </a:lnTo>
                    <a:lnTo>
                      <a:pt x="576" y="340"/>
                    </a:lnTo>
                    <a:lnTo>
                      <a:pt x="592" y="336"/>
                    </a:lnTo>
                    <a:lnTo>
                      <a:pt x="608" y="331"/>
                    </a:lnTo>
                    <a:lnTo>
                      <a:pt x="630" y="338"/>
                    </a:lnTo>
                    <a:lnTo>
                      <a:pt x="651" y="342"/>
                    </a:lnTo>
                    <a:lnTo>
                      <a:pt x="673" y="346"/>
                    </a:lnTo>
                    <a:lnTo>
                      <a:pt x="696" y="348"/>
                    </a:lnTo>
                    <a:lnTo>
                      <a:pt x="719" y="351"/>
                    </a:lnTo>
                    <a:lnTo>
                      <a:pt x="744" y="352"/>
                    </a:lnTo>
                    <a:lnTo>
                      <a:pt x="767" y="353"/>
                    </a:lnTo>
                    <a:lnTo>
                      <a:pt x="790" y="353"/>
                    </a:lnTo>
                    <a:lnTo>
                      <a:pt x="813" y="352"/>
                    </a:lnTo>
                    <a:lnTo>
                      <a:pt x="836" y="352"/>
                    </a:lnTo>
                    <a:lnTo>
                      <a:pt x="858" y="351"/>
                    </a:lnTo>
                    <a:lnTo>
                      <a:pt x="879" y="348"/>
                    </a:lnTo>
                    <a:lnTo>
                      <a:pt x="900" y="347"/>
                    </a:lnTo>
                    <a:lnTo>
                      <a:pt x="921" y="345"/>
                    </a:lnTo>
                    <a:lnTo>
                      <a:pt x="939" y="342"/>
                    </a:lnTo>
                    <a:lnTo>
                      <a:pt x="957" y="340"/>
                    </a:lnTo>
                    <a:lnTo>
                      <a:pt x="951" y="348"/>
                    </a:lnTo>
                    <a:lnTo>
                      <a:pt x="944" y="357"/>
                    </a:lnTo>
                    <a:lnTo>
                      <a:pt x="938" y="365"/>
                    </a:lnTo>
                    <a:lnTo>
                      <a:pt x="933" y="374"/>
                    </a:lnTo>
                    <a:lnTo>
                      <a:pt x="928" y="384"/>
                    </a:lnTo>
                    <a:lnTo>
                      <a:pt x="923" y="393"/>
                    </a:lnTo>
                    <a:lnTo>
                      <a:pt x="920" y="403"/>
                    </a:lnTo>
                    <a:lnTo>
                      <a:pt x="916" y="413"/>
                    </a:lnTo>
                    <a:lnTo>
                      <a:pt x="911" y="416"/>
                    </a:lnTo>
                    <a:lnTo>
                      <a:pt x="905" y="421"/>
                    </a:lnTo>
                    <a:lnTo>
                      <a:pt x="898" y="426"/>
                    </a:lnTo>
                    <a:lnTo>
                      <a:pt x="888" y="433"/>
                    </a:lnTo>
                    <a:lnTo>
                      <a:pt x="877" y="439"/>
                    </a:lnTo>
                    <a:lnTo>
                      <a:pt x="864" y="447"/>
                    </a:lnTo>
                    <a:lnTo>
                      <a:pt x="849" y="453"/>
                    </a:lnTo>
                    <a:lnTo>
                      <a:pt x="832" y="460"/>
                    </a:lnTo>
                    <a:lnTo>
                      <a:pt x="813" y="467"/>
                    </a:lnTo>
                    <a:lnTo>
                      <a:pt x="791" y="473"/>
                    </a:lnTo>
                    <a:lnTo>
                      <a:pt x="767" y="479"/>
                    </a:lnTo>
                    <a:lnTo>
                      <a:pt x="741" y="484"/>
                    </a:lnTo>
                    <a:lnTo>
                      <a:pt x="712" y="489"/>
                    </a:lnTo>
                    <a:lnTo>
                      <a:pt x="681" y="493"/>
                    </a:lnTo>
                    <a:lnTo>
                      <a:pt x="647" y="494"/>
                    </a:lnTo>
                    <a:lnTo>
                      <a:pt x="610" y="495"/>
                    </a:lnTo>
                    <a:lnTo>
                      <a:pt x="574" y="494"/>
                    </a:lnTo>
                    <a:lnTo>
                      <a:pt x="540" y="493"/>
                    </a:lnTo>
                    <a:lnTo>
                      <a:pt x="508" y="489"/>
                    </a:lnTo>
                    <a:lnTo>
                      <a:pt x="480" y="484"/>
                    </a:lnTo>
                    <a:lnTo>
                      <a:pt x="454" y="479"/>
                    </a:lnTo>
                    <a:lnTo>
                      <a:pt x="431" y="473"/>
                    </a:lnTo>
                    <a:lnTo>
                      <a:pt x="409" y="467"/>
                    </a:lnTo>
                    <a:lnTo>
                      <a:pt x="389" y="461"/>
                    </a:lnTo>
                    <a:lnTo>
                      <a:pt x="372" y="454"/>
                    </a:lnTo>
                    <a:lnTo>
                      <a:pt x="357" y="447"/>
                    </a:lnTo>
                    <a:lnTo>
                      <a:pt x="343" y="439"/>
                    </a:lnTo>
                    <a:lnTo>
                      <a:pt x="332" y="433"/>
                    </a:lnTo>
                    <a:lnTo>
                      <a:pt x="323" y="427"/>
                    </a:lnTo>
                    <a:lnTo>
                      <a:pt x="315" y="421"/>
                    </a:lnTo>
                    <a:lnTo>
                      <a:pt x="309" y="416"/>
                    </a:lnTo>
                    <a:lnTo>
                      <a:pt x="304" y="413"/>
                    </a:lnTo>
                    <a:lnTo>
                      <a:pt x="301" y="403"/>
                    </a:lnTo>
                    <a:lnTo>
                      <a:pt x="297" y="393"/>
                    </a:lnTo>
                    <a:lnTo>
                      <a:pt x="292" y="384"/>
                    </a:lnTo>
                    <a:lnTo>
                      <a:pt x="287" y="375"/>
                    </a:lnTo>
                    <a:lnTo>
                      <a:pt x="283" y="365"/>
                    </a:lnTo>
                    <a:lnTo>
                      <a:pt x="276" y="357"/>
                    </a:lnTo>
                    <a:lnTo>
                      <a:pt x="269" y="350"/>
                    </a:lnTo>
                    <a:lnTo>
                      <a:pt x="263" y="341"/>
                    </a:lnTo>
                    <a:lnTo>
                      <a:pt x="274" y="342"/>
                    </a:lnTo>
                    <a:lnTo>
                      <a:pt x="284" y="344"/>
                    </a:lnTo>
                    <a:lnTo>
                      <a:pt x="296" y="345"/>
                    </a:lnTo>
                    <a:lnTo>
                      <a:pt x="307" y="346"/>
                    </a:lnTo>
                    <a:lnTo>
                      <a:pt x="318" y="347"/>
                    </a:lnTo>
                    <a:lnTo>
                      <a:pt x="330" y="348"/>
                    </a:lnTo>
                    <a:lnTo>
                      <a:pt x="342" y="350"/>
                    </a:lnTo>
                    <a:lnTo>
                      <a:pt x="354" y="351"/>
                    </a:lnTo>
                    <a:lnTo>
                      <a:pt x="366" y="352"/>
                    </a:lnTo>
                    <a:lnTo>
                      <a:pt x="380" y="352"/>
                    </a:lnTo>
                    <a:lnTo>
                      <a:pt x="392" y="353"/>
                    </a:lnTo>
                    <a:lnTo>
                      <a:pt x="405" y="353"/>
                    </a:lnTo>
                    <a:lnTo>
                      <a:pt x="418" y="353"/>
                    </a:lnTo>
                    <a:lnTo>
                      <a:pt x="431" y="353"/>
                    </a:lnTo>
                    <a:lnTo>
                      <a:pt x="444" y="353"/>
                    </a:lnTo>
                    <a:lnTo>
                      <a:pt x="457" y="353"/>
                    </a:lnTo>
                    <a:lnTo>
                      <a:pt x="414" y="270"/>
                    </a:lnTo>
                    <a:lnTo>
                      <a:pt x="398" y="270"/>
                    </a:lnTo>
                    <a:lnTo>
                      <a:pt x="381" y="268"/>
                    </a:lnTo>
                    <a:lnTo>
                      <a:pt x="365" y="267"/>
                    </a:lnTo>
                    <a:lnTo>
                      <a:pt x="350" y="266"/>
                    </a:lnTo>
                    <a:lnTo>
                      <a:pt x="335" y="265"/>
                    </a:lnTo>
                    <a:lnTo>
                      <a:pt x="320" y="264"/>
                    </a:lnTo>
                    <a:lnTo>
                      <a:pt x="306" y="261"/>
                    </a:lnTo>
                    <a:lnTo>
                      <a:pt x="292" y="260"/>
                    </a:lnTo>
                    <a:lnTo>
                      <a:pt x="304" y="253"/>
                    </a:lnTo>
                    <a:lnTo>
                      <a:pt x="315" y="245"/>
                    </a:lnTo>
                    <a:lnTo>
                      <a:pt x="326" y="238"/>
                    </a:lnTo>
                    <a:lnTo>
                      <a:pt x="336" y="230"/>
                    </a:lnTo>
                    <a:lnTo>
                      <a:pt x="346" y="221"/>
                    </a:lnTo>
                    <a:lnTo>
                      <a:pt x="355" y="213"/>
                    </a:lnTo>
                    <a:lnTo>
                      <a:pt x="365" y="204"/>
                    </a:lnTo>
                    <a:lnTo>
                      <a:pt x="374" y="196"/>
                    </a:lnTo>
                    <a:lnTo>
                      <a:pt x="332" y="118"/>
                    </a:lnTo>
                    <a:lnTo>
                      <a:pt x="319" y="132"/>
                    </a:lnTo>
                    <a:lnTo>
                      <a:pt x="307" y="144"/>
                    </a:lnTo>
                    <a:lnTo>
                      <a:pt x="293" y="156"/>
                    </a:lnTo>
                    <a:lnTo>
                      <a:pt x="280" y="167"/>
                    </a:lnTo>
                    <a:lnTo>
                      <a:pt x="267" y="176"/>
                    </a:lnTo>
                    <a:lnTo>
                      <a:pt x="252" y="186"/>
                    </a:lnTo>
                    <a:lnTo>
                      <a:pt x="238" y="195"/>
                    </a:lnTo>
                    <a:lnTo>
                      <a:pt x="222" y="201"/>
                    </a:lnTo>
                    <a:lnTo>
                      <a:pt x="205" y="207"/>
                    </a:lnTo>
                    <a:lnTo>
                      <a:pt x="188" y="210"/>
                    </a:lnTo>
                    <a:lnTo>
                      <a:pt x="169" y="213"/>
                    </a:lnTo>
                    <a:lnTo>
                      <a:pt x="149" y="214"/>
                    </a:lnTo>
                    <a:lnTo>
                      <a:pt x="128" y="213"/>
                    </a:lnTo>
                    <a:lnTo>
                      <a:pt x="105" y="209"/>
                    </a:lnTo>
                    <a:lnTo>
                      <a:pt x="81" y="203"/>
                    </a:lnTo>
                    <a:lnTo>
                      <a:pt x="56" y="196"/>
                    </a:lnTo>
                    <a:lnTo>
                      <a:pt x="47" y="193"/>
                    </a:lnTo>
                    <a:lnTo>
                      <a:pt x="39" y="193"/>
                    </a:lnTo>
                    <a:lnTo>
                      <a:pt x="31" y="196"/>
                    </a:lnTo>
                    <a:lnTo>
                      <a:pt x="24" y="198"/>
                    </a:lnTo>
                    <a:lnTo>
                      <a:pt x="17" y="203"/>
                    </a:lnTo>
                    <a:lnTo>
                      <a:pt x="11" y="208"/>
                    </a:lnTo>
                    <a:lnTo>
                      <a:pt x="6" y="215"/>
                    </a:lnTo>
                    <a:lnTo>
                      <a:pt x="2" y="222"/>
                    </a:lnTo>
                    <a:lnTo>
                      <a:pt x="0" y="239"/>
                    </a:lnTo>
                    <a:lnTo>
                      <a:pt x="5" y="254"/>
                    </a:lnTo>
                    <a:lnTo>
                      <a:pt x="14" y="267"/>
                    </a:lnTo>
                    <a:lnTo>
                      <a:pt x="29" y="276"/>
                    </a:lnTo>
                    <a:lnTo>
                      <a:pt x="29" y="276"/>
                    </a:lnTo>
                    <a:lnTo>
                      <a:pt x="35" y="277"/>
                    </a:lnTo>
                    <a:lnTo>
                      <a:pt x="40" y="279"/>
                    </a:lnTo>
                    <a:lnTo>
                      <a:pt x="46" y="281"/>
                    </a:lnTo>
                    <a:lnTo>
                      <a:pt x="51" y="283"/>
                    </a:lnTo>
                    <a:lnTo>
                      <a:pt x="53" y="284"/>
                    </a:lnTo>
                    <a:lnTo>
                      <a:pt x="57" y="287"/>
                    </a:lnTo>
                    <a:lnTo>
                      <a:pt x="59" y="288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79" y="300"/>
                    </a:lnTo>
                    <a:lnTo>
                      <a:pt x="102" y="313"/>
                    </a:lnTo>
                    <a:lnTo>
                      <a:pt x="126" y="330"/>
                    </a:lnTo>
                    <a:lnTo>
                      <a:pt x="153" y="350"/>
                    </a:lnTo>
                    <a:lnTo>
                      <a:pt x="177" y="371"/>
                    </a:lnTo>
                    <a:lnTo>
                      <a:pt x="200" y="394"/>
                    </a:lnTo>
                    <a:lnTo>
                      <a:pt x="217" y="419"/>
                    </a:lnTo>
                    <a:lnTo>
                      <a:pt x="227" y="444"/>
                    </a:lnTo>
                    <a:lnTo>
                      <a:pt x="228" y="449"/>
                    </a:lnTo>
                    <a:lnTo>
                      <a:pt x="229" y="453"/>
                    </a:lnTo>
                    <a:lnTo>
                      <a:pt x="232" y="457"/>
                    </a:lnTo>
                    <a:lnTo>
                      <a:pt x="234" y="461"/>
                    </a:lnTo>
                    <a:lnTo>
                      <a:pt x="239" y="466"/>
                    </a:lnTo>
                    <a:lnTo>
                      <a:pt x="249" y="476"/>
                    </a:lnTo>
                    <a:lnTo>
                      <a:pt x="262" y="488"/>
                    </a:lnTo>
                    <a:lnTo>
                      <a:pt x="281" y="501"/>
                    </a:lnTo>
                    <a:lnTo>
                      <a:pt x="307" y="516"/>
                    </a:lnTo>
                    <a:lnTo>
                      <a:pt x="338" y="531"/>
                    </a:lnTo>
                    <a:lnTo>
                      <a:pt x="376" y="545"/>
                    </a:lnTo>
                    <a:lnTo>
                      <a:pt x="421" y="558"/>
                    </a:lnTo>
                    <a:lnTo>
                      <a:pt x="367" y="709"/>
                    </a:lnTo>
                    <a:lnTo>
                      <a:pt x="259" y="652"/>
                    </a:lnTo>
                    <a:lnTo>
                      <a:pt x="259" y="652"/>
                    </a:lnTo>
                    <a:lnTo>
                      <a:pt x="251" y="650"/>
                    </a:lnTo>
                    <a:lnTo>
                      <a:pt x="244" y="649"/>
                    </a:lnTo>
                    <a:lnTo>
                      <a:pt x="235" y="649"/>
                    </a:lnTo>
                    <a:lnTo>
                      <a:pt x="228" y="650"/>
                    </a:lnTo>
                    <a:lnTo>
                      <a:pt x="219" y="654"/>
                    </a:lnTo>
                    <a:lnTo>
                      <a:pt x="213" y="657"/>
                    </a:lnTo>
                    <a:lnTo>
                      <a:pt x="207" y="663"/>
                    </a:lnTo>
                    <a:lnTo>
                      <a:pt x="202" y="671"/>
                    </a:lnTo>
                    <a:lnTo>
                      <a:pt x="198" y="686"/>
                    </a:lnTo>
                    <a:lnTo>
                      <a:pt x="200" y="702"/>
                    </a:lnTo>
                    <a:lnTo>
                      <a:pt x="207" y="717"/>
                    </a:lnTo>
                    <a:lnTo>
                      <a:pt x="221" y="728"/>
                    </a:lnTo>
                    <a:lnTo>
                      <a:pt x="221" y="728"/>
                    </a:lnTo>
                    <a:lnTo>
                      <a:pt x="372" y="806"/>
                    </a:lnTo>
                    <a:lnTo>
                      <a:pt x="415" y="828"/>
                    </a:lnTo>
                    <a:lnTo>
                      <a:pt x="431" y="783"/>
                    </a:lnTo>
                    <a:lnTo>
                      <a:pt x="505" y="573"/>
                    </a:lnTo>
                    <a:lnTo>
                      <a:pt x="517" y="574"/>
                    </a:lnTo>
                    <a:lnTo>
                      <a:pt x="529" y="575"/>
                    </a:lnTo>
                    <a:lnTo>
                      <a:pt x="542" y="576"/>
                    </a:lnTo>
                    <a:lnTo>
                      <a:pt x="554" y="577"/>
                    </a:lnTo>
                    <a:lnTo>
                      <a:pt x="568" y="577"/>
                    </a:lnTo>
                    <a:lnTo>
                      <a:pt x="582" y="579"/>
                    </a:lnTo>
                    <a:lnTo>
                      <a:pt x="596" y="579"/>
                    </a:lnTo>
                    <a:lnTo>
                      <a:pt x="610" y="579"/>
                    </a:lnTo>
                    <a:lnTo>
                      <a:pt x="622" y="579"/>
                    </a:lnTo>
                    <a:lnTo>
                      <a:pt x="634" y="579"/>
                    </a:lnTo>
                    <a:lnTo>
                      <a:pt x="647" y="579"/>
                    </a:lnTo>
                    <a:lnTo>
                      <a:pt x="659" y="577"/>
                    </a:lnTo>
                    <a:lnTo>
                      <a:pt x="670" y="577"/>
                    </a:lnTo>
                    <a:lnTo>
                      <a:pt x="681" y="576"/>
                    </a:lnTo>
                    <a:lnTo>
                      <a:pt x="691" y="575"/>
                    </a:lnTo>
                    <a:lnTo>
                      <a:pt x="702" y="574"/>
                    </a:lnTo>
                    <a:lnTo>
                      <a:pt x="796" y="713"/>
                    </a:lnTo>
                    <a:lnTo>
                      <a:pt x="688" y="746"/>
                    </a:lnTo>
                    <a:lnTo>
                      <a:pt x="673" y="753"/>
                    </a:lnTo>
                    <a:lnTo>
                      <a:pt x="664" y="765"/>
                    </a:lnTo>
                    <a:lnTo>
                      <a:pt x="659" y="781"/>
                    </a:lnTo>
                    <a:lnTo>
                      <a:pt x="660" y="798"/>
                    </a:lnTo>
                    <a:lnTo>
                      <a:pt x="664" y="805"/>
                    </a:lnTo>
                    <a:lnTo>
                      <a:pt x="667" y="812"/>
                    </a:lnTo>
                    <a:lnTo>
                      <a:pt x="673" y="818"/>
                    </a:lnTo>
                    <a:lnTo>
                      <a:pt x="681" y="822"/>
                    </a:lnTo>
                    <a:lnTo>
                      <a:pt x="688" y="826"/>
                    </a:lnTo>
                    <a:lnTo>
                      <a:pt x="695" y="827"/>
                    </a:lnTo>
                    <a:lnTo>
                      <a:pt x="704" y="827"/>
                    </a:lnTo>
                    <a:lnTo>
                      <a:pt x="712" y="826"/>
                    </a:lnTo>
                    <a:lnTo>
                      <a:pt x="875" y="777"/>
                    </a:lnTo>
                    <a:lnTo>
                      <a:pt x="929" y="762"/>
                    </a:lnTo>
                    <a:lnTo>
                      <a:pt x="898" y="713"/>
                    </a:lnTo>
                    <a:lnTo>
                      <a:pt x="793" y="559"/>
                    </a:lnTo>
                    <a:lnTo>
                      <a:pt x="839" y="547"/>
                    </a:lnTo>
                    <a:lnTo>
                      <a:pt x="878" y="533"/>
                    </a:lnTo>
                    <a:lnTo>
                      <a:pt x="911" y="517"/>
                    </a:lnTo>
                    <a:lnTo>
                      <a:pt x="937" y="502"/>
                    </a:lnTo>
                    <a:lnTo>
                      <a:pt x="957" y="488"/>
                    </a:lnTo>
                    <a:lnTo>
                      <a:pt x="972" y="476"/>
                    </a:lnTo>
                    <a:lnTo>
                      <a:pt x="980" y="466"/>
                    </a:lnTo>
                    <a:lnTo>
                      <a:pt x="985" y="461"/>
                    </a:lnTo>
                    <a:lnTo>
                      <a:pt x="989" y="457"/>
                    </a:lnTo>
                    <a:lnTo>
                      <a:pt x="991" y="453"/>
                    </a:lnTo>
                    <a:lnTo>
                      <a:pt x="992" y="449"/>
                    </a:lnTo>
                    <a:lnTo>
                      <a:pt x="994" y="444"/>
                    </a:lnTo>
                    <a:lnTo>
                      <a:pt x="1003" y="419"/>
                    </a:lnTo>
                    <a:lnTo>
                      <a:pt x="1020" y="394"/>
                    </a:lnTo>
                    <a:lnTo>
                      <a:pt x="1043" y="371"/>
                    </a:lnTo>
                    <a:lnTo>
                      <a:pt x="1068" y="350"/>
                    </a:lnTo>
                    <a:lnTo>
                      <a:pt x="1094" y="330"/>
                    </a:lnTo>
                    <a:lnTo>
                      <a:pt x="1120" y="313"/>
                    </a:lnTo>
                    <a:lnTo>
                      <a:pt x="1142" y="300"/>
                    </a:lnTo>
                    <a:lnTo>
                      <a:pt x="1159" y="290"/>
                    </a:lnTo>
                    <a:lnTo>
                      <a:pt x="1159" y="290"/>
                    </a:lnTo>
                    <a:lnTo>
                      <a:pt x="1162" y="288"/>
                    </a:lnTo>
                    <a:lnTo>
                      <a:pt x="1166" y="285"/>
                    </a:lnTo>
                    <a:lnTo>
                      <a:pt x="1169" y="283"/>
                    </a:lnTo>
                    <a:lnTo>
                      <a:pt x="1172" y="279"/>
                    </a:lnTo>
                    <a:lnTo>
                      <a:pt x="1174" y="278"/>
                    </a:lnTo>
                    <a:lnTo>
                      <a:pt x="1178" y="277"/>
                    </a:lnTo>
                    <a:lnTo>
                      <a:pt x="1182" y="277"/>
                    </a:lnTo>
                    <a:lnTo>
                      <a:pt x="1184" y="276"/>
                    </a:lnTo>
                    <a:lnTo>
                      <a:pt x="1184" y="276"/>
                    </a:lnTo>
                    <a:lnTo>
                      <a:pt x="1199" y="267"/>
                    </a:lnTo>
                    <a:lnTo>
                      <a:pt x="1208" y="254"/>
                    </a:lnTo>
                    <a:lnTo>
                      <a:pt x="1213" y="239"/>
                    </a:lnTo>
                    <a:lnTo>
                      <a:pt x="1211" y="222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4" name="Freeform 522"/>
              <p:cNvSpPr>
                <a:spLocks/>
              </p:cNvSpPr>
              <p:nvPr/>
            </p:nvSpPr>
            <p:spPr bwMode="auto">
              <a:xfrm>
                <a:off x="806" y="3399"/>
                <a:ext cx="92" cy="131"/>
              </a:xfrm>
              <a:custGeom>
                <a:avLst/>
                <a:gdLst>
                  <a:gd name="T0" fmla="*/ 77 w 77"/>
                  <a:gd name="T1" fmla="*/ 90 h 125"/>
                  <a:gd name="T2" fmla="*/ 45 w 77"/>
                  <a:gd name="T3" fmla="*/ 0 h 125"/>
                  <a:gd name="T4" fmla="*/ 39 w 77"/>
                  <a:gd name="T5" fmla="*/ 6 h 125"/>
                  <a:gd name="T6" fmla="*/ 32 w 77"/>
                  <a:gd name="T7" fmla="*/ 13 h 125"/>
                  <a:gd name="T8" fmla="*/ 26 w 77"/>
                  <a:gd name="T9" fmla="*/ 21 h 125"/>
                  <a:gd name="T10" fmla="*/ 18 w 77"/>
                  <a:gd name="T11" fmla="*/ 28 h 125"/>
                  <a:gd name="T12" fmla="*/ 14 w 77"/>
                  <a:gd name="T13" fmla="*/ 33 h 125"/>
                  <a:gd name="T14" fmla="*/ 10 w 77"/>
                  <a:gd name="T15" fmla="*/ 38 h 125"/>
                  <a:gd name="T16" fmla="*/ 5 w 77"/>
                  <a:gd name="T17" fmla="*/ 42 h 125"/>
                  <a:gd name="T18" fmla="*/ 0 w 77"/>
                  <a:gd name="T19" fmla="*/ 47 h 125"/>
                  <a:gd name="T20" fmla="*/ 42 w 77"/>
                  <a:gd name="T21" fmla="*/ 125 h 125"/>
                  <a:gd name="T22" fmla="*/ 50 w 77"/>
                  <a:gd name="T23" fmla="*/ 116 h 125"/>
                  <a:gd name="T24" fmla="*/ 60 w 77"/>
                  <a:gd name="T25" fmla="*/ 107 h 125"/>
                  <a:gd name="T26" fmla="*/ 68 w 77"/>
                  <a:gd name="T27" fmla="*/ 98 h 125"/>
                  <a:gd name="T28" fmla="*/ 77 w 77"/>
                  <a:gd name="T29" fmla="*/ 9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125">
                    <a:moveTo>
                      <a:pt x="77" y="90"/>
                    </a:moveTo>
                    <a:lnTo>
                      <a:pt x="45" y="0"/>
                    </a:lnTo>
                    <a:lnTo>
                      <a:pt x="39" y="6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8"/>
                    </a:lnTo>
                    <a:lnTo>
                      <a:pt x="14" y="33"/>
                    </a:lnTo>
                    <a:lnTo>
                      <a:pt x="10" y="38"/>
                    </a:lnTo>
                    <a:lnTo>
                      <a:pt x="5" y="42"/>
                    </a:lnTo>
                    <a:lnTo>
                      <a:pt x="0" y="47"/>
                    </a:lnTo>
                    <a:lnTo>
                      <a:pt x="42" y="125"/>
                    </a:lnTo>
                    <a:lnTo>
                      <a:pt x="50" y="116"/>
                    </a:lnTo>
                    <a:lnTo>
                      <a:pt x="60" y="107"/>
                    </a:lnTo>
                    <a:lnTo>
                      <a:pt x="68" y="98"/>
                    </a:lnTo>
                    <a:lnTo>
                      <a:pt x="77" y="9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5" name="Freeform 523"/>
              <p:cNvSpPr>
                <a:spLocks/>
              </p:cNvSpPr>
              <p:nvPr/>
            </p:nvSpPr>
            <p:spPr bwMode="auto">
              <a:xfrm>
                <a:off x="760" y="3394"/>
                <a:ext cx="176" cy="174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4796" name="Freeform 524"/>
              <p:cNvSpPr>
                <a:spLocks/>
              </p:cNvSpPr>
              <p:nvPr/>
            </p:nvSpPr>
            <p:spPr bwMode="auto">
              <a:xfrm rot="2307222">
                <a:off x="828" y="3575"/>
                <a:ext cx="167" cy="162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54798" name="WordArt 526"/>
          <p:cNvSpPr>
            <a:spLocks noChangeArrowheads="1" noChangeShapeType="1" noTextEdit="1"/>
          </p:cNvSpPr>
          <p:nvPr/>
        </p:nvSpPr>
        <p:spPr bwMode="auto">
          <a:xfrm>
            <a:off x="4152900" y="2598738"/>
            <a:ext cx="4178300" cy="3698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Жизненные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задачки от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Системы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Координат</a:t>
            </a:r>
          </a:p>
        </p:txBody>
      </p:sp>
      <p:pic>
        <p:nvPicPr>
          <p:cNvPr id="54800" name="Picture 528" descr="MCj04465500000[1]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7500" y="890588"/>
            <a:ext cx="1441450" cy="154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802" name="Oval 530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5742541" y="931718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54876" name="Oval 604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1638300" y="9398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4877" name="Picture 605" descr="mann23"/>
          <p:cNvPicPr>
            <a:picLocks noChangeAspect="1" noChangeArrowheads="1"/>
          </p:cNvPicPr>
          <p:nvPr/>
        </p:nvPicPr>
        <p:blipFill>
          <a:blip r:embed="rId9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0663" y="890588"/>
            <a:ext cx="1570037" cy="166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878" name="Picture 606" descr="mann22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1425" y="661988"/>
            <a:ext cx="2238375" cy="2016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43749551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4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4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4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8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4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84" fill="hold"/>
                                        <p:tgtEl>
                                          <p:spTgt spid="548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184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4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4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48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4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903" fill="hold"/>
                                        <p:tgtEl>
                                          <p:spTgt spid="5488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4882"/>
                </p:tgtEl>
              </p:cMediaNode>
            </p:audio>
            <p:audio>
              <p:cMediaNode>
                <p:cTn id="2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4883"/>
                </p:tgtEl>
              </p:cMediaNode>
            </p:audio>
          </p:childTnLst>
        </p:cTn>
      </p:par>
    </p:tnLst>
    <p:bldLst>
      <p:bldP spid="54802" grpId="0" animBg="1"/>
      <p:bldP spid="5487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91" name="WordArt 1719"/>
          <p:cNvSpPr>
            <a:spLocks noChangeArrowheads="1" noChangeShapeType="1" noTextEdit="1"/>
          </p:cNvSpPr>
          <p:nvPr/>
        </p:nvSpPr>
        <p:spPr bwMode="auto">
          <a:xfrm>
            <a:off x="2579688" y="1914525"/>
            <a:ext cx="4470400" cy="3063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 smtClean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Проведем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 smtClean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практические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 smtClean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  исследования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 smtClean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  по задаче</a:t>
            </a:r>
            <a:endParaRPr lang="ru-RU" sz="3600" i="1" kern="10" dirty="0">
              <a:ln w="19050">
                <a:solidFill>
                  <a:srgbClr val="A50021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663300"/>
                  </a:gs>
                  <a:gs pos="50000">
                    <a:srgbClr val="DE78BA"/>
                  </a:gs>
                  <a:gs pos="100000">
                    <a:srgbClr val="663300"/>
                  </a:gs>
                </a:gsLst>
                <a:lin ang="5400000" scaled="1"/>
              </a:gradFill>
              <a:effectLst>
                <a:outerShdw dist="35921" dir="2700000" algn="ctr" rotWithShape="0">
                  <a:srgbClr val="B2B2B2">
                    <a:alpha val="80000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75160" name="Rectangle 408"/>
          <p:cNvSpPr>
            <a:spLocks noChangeArrowheads="1"/>
          </p:cNvSpPr>
          <p:nvPr/>
        </p:nvSpPr>
        <p:spPr bwMode="auto">
          <a:xfrm>
            <a:off x="711200" y="1784350"/>
            <a:ext cx="7407275" cy="393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«Веревки одинаковой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длины берите,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Прямоугольники земли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         вы ими оградите.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       Что в мыслях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       ваших,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            то и возьмите».</a:t>
            </a:r>
          </a:p>
        </p:txBody>
      </p:sp>
      <p:pic>
        <p:nvPicPr>
          <p:cNvPr id="81598" name="SN003808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SN00716A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00" y="1143000"/>
            <a:ext cx="342900" cy="342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599" name="SN003809.wav">
            <a:hlinkClick r:id="" action="ppaction://media"/>
          </p:cNvPr>
          <p:cNvPicPr>
            <a:picLocks noRot="1" noChangeAspect="1" noChangeArrowheads="1"/>
          </p:cNvPicPr>
          <p:nvPr>
            <a:wavAudioFile r:embed="rId2" name="SN00283A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00" y="1143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600" name="MSSN3808.wav">
            <a:hlinkClick r:id="" action="ppaction://media"/>
          </p:cNvPr>
          <p:cNvPicPr>
            <a:picLocks noRot="1" noChangeAspect="1" noChangeArrowheads="1"/>
          </p:cNvPicPr>
          <p:nvPr>
            <a:wavAudioFile r:embed="rId3" name="MSSN00278A0000[1]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11049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601" name="MSSN3809.wav">
            <a:hlinkClick r:id="" action="ppaction://media"/>
          </p:cNvPr>
          <p:cNvPicPr>
            <a:picLocks noRot="1" noChangeAspect="1" noChangeArrowheads="1"/>
          </p:cNvPicPr>
          <p:nvPr>
            <a:wavAudioFile r:embed="rId4" name="MSSN00311A0000[1]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10922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4859" name="Group 107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74860" name="Rectangle 108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1" name="Line 109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2" name="Line 110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3" name="Line 111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4864" name="Group 112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74865" name="Oval 113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6" name="AutoShape 114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7" name="Oval 115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8" name="AutoShape 116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9" name="Oval 117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0" name="AutoShape 118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1" name="Oval 119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2" name="AutoShape 120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3" name="Oval 121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4" name="AutoShape 122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5" name="Oval 123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6" name="AutoShape 124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7" name="Oval 125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8" name="AutoShape 126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9" name="Oval 127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0" name="AutoShape 128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1" name="Oval 129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2" name="AutoShape 130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3" name="Oval 131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4" name="AutoShape 132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5" name="Oval 133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6" name="AutoShape 134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7" name="Oval 135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8" name="AutoShape 136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9" name="Oval 137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0" name="AutoShape 138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1" name="Oval 139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2" name="AutoShape 140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3" name="Oval 141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4" name="AutoShape 142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5" name="Oval 143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6" name="AutoShape 144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7" name="Oval 145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8" name="AutoShape 146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9" name="Oval 147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0" name="AutoShape 148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1" name="Oval 149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2" name="AutoShape 150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3" name="Oval 151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4" name="AutoShape 152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5" name="Oval 153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6" name="AutoShape 154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7" name="Oval 155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8" name="AutoShape 156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9" name="Oval 157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0" name="AutoShape 158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1" name="Oval 159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2" name="AutoShape 160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3" name="Oval 161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4" name="AutoShape 162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5" name="Oval 163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6" name="AutoShape 164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7" name="Oval 165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8" name="AutoShape 166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9" name="Oval 167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0" name="AutoShape 168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1" name="Oval 169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2" name="AutoShape 170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3" name="Oval 171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4" name="AutoShape 172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5" name="Oval 173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6" name="AutoShape 174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7" name="Oval 175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8" name="AutoShape 176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9" name="Oval 177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0" name="AutoShape 178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1" name="Oval 179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2" name="AutoShape 180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3" name="Oval 181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4" name="AutoShape 182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5" name="Oval 183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6" name="AutoShape 184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4937" name="Group 185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74938" name="Group 186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74939" name="Rectangle 187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0" name="Line 188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1" name="Line 189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2" name="Line 190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3" name="Line 191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4" name="Line 192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5" name="Line 193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6" name="Line 194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7" name="Line 195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8" name="Line 196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9" name="Line 197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0" name="Line 198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1" name="Line 199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2" name="Line 200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3" name="Line 201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4" name="Line 202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5" name="Line 203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6" name="Line 204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7" name="Line 205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8" name="Line 206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9" name="Line 207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0" name="Line 208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1" name="Line 209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2" name="Line 210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3" name="Line 211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4" name="Line 212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5" name="Line 213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6" name="Line 214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7" name="Line 215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8" name="Line 216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4969" name="Group 217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4970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71" name="Line 21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4972" name="Line 220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3" name="Line 221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4" name="Line 222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5" name="Line 223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6" name="Line 224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7" name="Line 225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8" name="Line 226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9" name="Line 227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4980" name="Group 228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4981" name="Line 2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2" name="Line 2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3" name="Group 231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4984" name="Line 2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5" name="Line 2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6" name="Group 234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4987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8" name="Line 2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9" name="Group 237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4990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91" name="Line 23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4992" name="Group 240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74993" name="Rectangle 241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4" name="Line 242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5" name="Line 243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6" name="Line 244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7" name="Line 245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8" name="Line 246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9" name="Line 247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0" name="Line 248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1" name="Line 249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2" name="Line 250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3" name="Line 251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4" name="Line 252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5" name="Line 253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6" name="Line 254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7" name="Line 255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8" name="Line 256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9" name="Line 257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0" name="Line 258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1" name="Line 259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2" name="Line 260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3" name="Line 261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4" name="Line 262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5" name="Line 263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6" name="Line 264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7" name="Line 265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8" name="Line 266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9" name="Line 267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0" name="Line 268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1" name="Line 269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2" name="Line 270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23" name="Group 271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024" name="Line 27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25" name="Line 27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026" name="Line 274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7" name="Line 275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8" name="Line 276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9" name="Line 277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0" name="Line 278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1" name="Line 279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2" name="Line 280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3" name="Line 281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34" name="Group 282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035" name="Line 28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36" name="Line 28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37" name="Group 285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038" name="Line 2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39" name="Line 2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40" name="Group 288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041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42" name="Line 2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43" name="Group 291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044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45" name="Line 29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5046" name="Group 294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75047" name="Rectangle 295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48" name="Line 296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49" name="Line 297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0" name="Line 298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1" name="Line 299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2" name="Line 300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3" name="Line 301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4" name="Line 302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5" name="Line 303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6" name="Line 304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7" name="Line 305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8" name="Line 306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9" name="Line 307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0" name="Line 308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1" name="Line 309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2" name="Line 310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3" name="Line 311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4" name="Line 312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5" name="Line 313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6" name="Line 314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7" name="Line 315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8" name="Line 316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9" name="Line 317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0" name="Line 318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1" name="Line 319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2" name="Line 320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3" name="Line 321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4" name="Line 322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5" name="Line 323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6" name="Line 324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77" name="Group 325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078" name="Line 3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79" name="Line 3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080" name="Line 328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1" name="Line 329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2" name="Line 330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3" name="Line 331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4" name="Line 332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5" name="Line 333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6" name="Line 334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7" name="Line 335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88" name="Group 336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089" name="Line 3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0" name="Line 3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1" name="Group 339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092" name="Line 34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3" name="Line 34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4" name="Group 342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095" name="Line 3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6" name="Line 3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7" name="Group 345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098" name="Line 3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9" name="Line 3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5100" name="Group 348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75101" name="Rectangle 349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2" name="Line 350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3" name="Line 351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4" name="Line 352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5" name="Line 353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6" name="Line 354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7" name="Line 355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8" name="Line 356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9" name="Line 357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0" name="Line 358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1" name="Line 359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2" name="Line 360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3" name="Line 361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4" name="Line 362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5" name="Line 363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6" name="Line 364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7" name="Line 365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8" name="Line 366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9" name="Line 367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0" name="Line 368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1" name="Line 369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2" name="Line 370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3" name="Line 371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4" name="Line 372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5" name="Line 373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6" name="Line 374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7" name="Line 375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8" name="Line 376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9" name="Line 377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0" name="Line 378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131" name="Group 379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132" name="Line 38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33" name="Line 38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134" name="Line 382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5" name="Line 383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6" name="Line 384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7" name="Line 385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8" name="Line 386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9" name="Line 387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40" name="Line 388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41" name="Line 389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142" name="Group 390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143" name="Line 3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44" name="Line 3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45" name="Group 393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146" name="Line 39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47" name="Line 39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48" name="Group 396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149" name="Line 3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50" name="Line 3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51" name="Group 399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152" name="Line 4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53" name="Line 4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75155" name="Rectangle 403"/>
          <p:cNvSpPr>
            <a:spLocks noChangeArrowheads="1"/>
          </p:cNvSpPr>
          <p:nvPr/>
        </p:nvSpPr>
        <p:spPr bwMode="auto">
          <a:xfrm>
            <a:off x="1092200" y="939800"/>
            <a:ext cx="6950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Что в мыслях, то и возьмите.</a:t>
            </a:r>
          </a:p>
        </p:txBody>
      </p:sp>
      <p:pic>
        <p:nvPicPr>
          <p:cNvPr id="75156" name="Picture 404" descr="Картинка 593 из 6912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62913" y="774700"/>
            <a:ext cx="1081087" cy="1550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033" name="Group 1161"/>
          <p:cNvGrpSpPr>
            <a:grpSpLocks/>
          </p:cNvGrpSpPr>
          <p:nvPr/>
        </p:nvGrpSpPr>
        <p:grpSpPr bwMode="auto">
          <a:xfrm>
            <a:off x="-23813" y="5703888"/>
            <a:ext cx="9167813" cy="1173162"/>
            <a:chOff x="-15" y="3593"/>
            <a:chExt cx="5775" cy="739"/>
          </a:xfrm>
        </p:grpSpPr>
        <p:grpSp>
          <p:nvGrpSpPr>
            <p:cNvPr id="81034" name="Group 1162"/>
            <p:cNvGrpSpPr>
              <a:grpSpLocks/>
            </p:cNvGrpSpPr>
            <p:nvPr/>
          </p:nvGrpSpPr>
          <p:grpSpPr bwMode="auto">
            <a:xfrm rot="21398544" flipH="1">
              <a:off x="4974" y="4147"/>
              <a:ext cx="86" cy="61"/>
              <a:chOff x="2199" y="3091"/>
              <a:chExt cx="432" cy="140"/>
            </a:xfrm>
          </p:grpSpPr>
          <p:sp>
            <p:nvSpPr>
              <p:cNvPr id="81035" name="Freeform 116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36" name="Freeform 116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37" name="Group 1165"/>
            <p:cNvGrpSpPr>
              <a:grpSpLocks/>
            </p:cNvGrpSpPr>
            <p:nvPr/>
          </p:nvGrpSpPr>
          <p:grpSpPr bwMode="auto">
            <a:xfrm rot="21398544" flipH="1">
              <a:off x="4940" y="4131"/>
              <a:ext cx="85" cy="61"/>
              <a:chOff x="2199" y="3091"/>
              <a:chExt cx="432" cy="140"/>
            </a:xfrm>
          </p:grpSpPr>
          <p:sp>
            <p:nvSpPr>
              <p:cNvPr id="81038" name="Freeform 116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39" name="Freeform 116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0" name="Group 1168"/>
            <p:cNvGrpSpPr>
              <a:grpSpLocks/>
            </p:cNvGrpSpPr>
            <p:nvPr/>
          </p:nvGrpSpPr>
          <p:grpSpPr bwMode="auto">
            <a:xfrm rot="21398544" flipH="1">
              <a:off x="4900" y="4106"/>
              <a:ext cx="85" cy="61"/>
              <a:chOff x="2199" y="3091"/>
              <a:chExt cx="432" cy="140"/>
            </a:xfrm>
          </p:grpSpPr>
          <p:sp>
            <p:nvSpPr>
              <p:cNvPr id="81041" name="Freeform 116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2" name="Freeform 117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3" name="Group 1171"/>
            <p:cNvGrpSpPr>
              <a:grpSpLocks/>
            </p:cNvGrpSpPr>
            <p:nvPr/>
          </p:nvGrpSpPr>
          <p:grpSpPr bwMode="auto">
            <a:xfrm rot="21398544" flipH="1">
              <a:off x="5313" y="4118"/>
              <a:ext cx="85" cy="61"/>
              <a:chOff x="2199" y="3091"/>
              <a:chExt cx="432" cy="140"/>
            </a:xfrm>
          </p:grpSpPr>
          <p:sp>
            <p:nvSpPr>
              <p:cNvPr id="81044" name="Freeform 117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5" name="Freeform 117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6" name="Group 1174"/>
            <p:cNvGrpSpPr>
              <a:grpSpLocks/>
            </p:cNvGrpSpPr>
            <p:nvPr/>
          </p:nvGrpSpPr>
          <p:grpSpPr bwMode="auto">
            <a:xfrm rot="21398544" flipH="1">
              <a:off x="4873" y="4001"/>
              <a:ext cx="85" cy="61"/>
              <a:chOff x="2199" y="3091"/>
              <a:chExt cx="432" cy="140"/>
            </a:xfrm>
          </p:grpSpPr>
          <p:sp>
            <p:nvSpPr>
              <p:cNvPr id="81047" name="Freeform 117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8" name="Freeform 117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9" name="Group 1177"/>
            <p:cNvGrpSpPr>
              <a:grpSpLocks/>
            </p:cNvGrpSpPr>
            <p:nvPr/>
          </p:nvGrpSpPr>
          <p:grpSpPr bwMode="auto">
            <a:xfrm rot="21398544" flipH="1">
              <a:off x="5171" y="4258"/>
              <a:ext cx="85" cy="61"/>
              <a:chOff x="2199" y="3091"/>
              <a:chExt cx="432" cy="140"/>
            </a:xfrm>
          </p:grpSpPr>
          <p:sp>
            <p:nvSpPr>
              <p:cNvPr id="81050" name="Freeform 117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1" name="Freeform 117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2" name="Group 1180"/>
            <p:cNvGrpSpPr>
              <a:grpSpLocks/>
            </p:cNvGrpSpPr>
            <p:nvPr/>
          </p:nvGrpSpPr>
          <p:grpSpPr bwMode="auto">
            <a:xfrm rot="21398544" flipH="1">
              <a:off x="5674" y="4127"/>
              <a:ext cx="86" cy="61"/>
              <a:chOff x="2199" y="3091"/>
              <a:chExt cx="432" cy="140"/>
            </a:xfrm>
          </p:grpSpPr>
          <p:sp>
            <p:nvSpPr>
              <p:cNvPr id="81053" name="Freeform 118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4" name="Freeform 118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5" name="Group 1183"/>
            <p:cNvGrpSpPr>
              <a:grpSpLocks/>
            </p:cNvGrpSpPr>
            <p:nvPr/>
          </p:nvGrpSpPr>
          <p:grpSpPr bwMode="auto">
            <a:xfrm rot="21398544" flipH="1">
              <a:off x="5373" y="4222"/>
              <a:ext cx="85" cy="61"/>
              <a:chOff x="2199" y="3091"/>
              <a:chExt cx="432" cy="140"/>
            </a:xfrm>
          </p:grpSpPr>
          <p:sp>
            <p:nvSpPr>
              <p:cNvPr id="81056" name="Freeform 118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7" name="Freeform 118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8" name="Group 1186"/>
            <p:cNvGrpSpPr>
              <a:grpSpLocks/>
            </p:cNvGrpSpPr>
            <p:nvPr/>
          </p:nvGrpSpPr>
          <p:grpSpPr bwMode="auto">
            <a:xfrm rot="21398544" flipH="1">
              <a:off x="5331" y="4178"/>
              <a:ext cx="86" cy="62"/>
              <a:chOff x="2199" y="3091"/>
              <a:chExt cx="432" cy="140"/>
            </a:xfrm>
          </p:grpSpPr>
          <p:sp>
            <p:nvSpPr>
              <p:cNvPr id="81059" name="Freeform 118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0" name="Freeform 118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1" name="Group 1189"/>
            <p:cNvGrpSpPr>
              <a:grpSpLocks/>
            </p:cNvGrpSpPr>
            <p:nvPr/>
          </p:nvGrpSpPr>
          <p:grpSpPr bwMode="auto">
            <a:xfrm rot="21398544" flipH="1">
              <a:off x="5333" y="4162"/>
              <a:ext cx="86" cy="61"/>
              <a:chOff x="2199" y="3091"/>
              <a:chExt cx="432" cy="140"/>
            </a:xfrm>
          </p:grpSpPr>
          <p:sp>
            <p:nvSpPr>
              <p:cNvPr id="81062" name="Freeform 119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3" name="Freeform 119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4" name="Group 1192"/>
            <p:cNvGrpSpPr>
              <a:grpSpLocks/>
            </p:cNvGrpSpPr>
            <p:nvPr/>
          </p:nvGrpSpPr>
          <p:grpSpPr bwMode="auto">
            <a:xfrm rot="21398544" flipH="1">
              <a:off x="5257" y="4138"/>
              <a:ext cx="85" cy="61"/>
              <a:chOff x="2199" y="3091"/>
              <a:chExt cx="432" cy="140"/>
            </a:xfrm>
          </p:grpSpPr>
          <p:sp>
            <p:nvSpPr>
              <p:cNvPr id="81065" name="Freeform 119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6" name="Freeform 119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7" name="Group 1195"/>
            <p:cNvGrpSpPr>
              <a:grpSpLocks/>
            </p:cNvGrpSpPr>
            <p:nvPr/>
          </p:nvGrpSpPr>
          <p:grpSpPr bwMode="auto">
            <a:xfrm rot="21398544" flipH="1">
              <a:off x="5534" y="4161"/>
              <a:ext cx="85" cy="63"/>
              <a:chOff x="2199" y="3091"/>
              <a:chExt cx="432" cy="140"/>
            </a:xfrm>
          </p:grpSpPr>
          <p:sp>
            <p:nvSpPr>
              <p:cNvPr id="81068" name="Freeform 119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9" name="Freeform 119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0" name="Group 1198"/>
            <p:cNvGrpSpPr>
              <a:grpSpLocks/>
            </p:cNvGrpSpPr>
            <p:nvPr/>
          </p:nvGrpSpPr>
          <p:grpSpPr bwMode="auto">
            <a:xfrm rot="21398544" flipH="1">
              <a:off x="5619" y="4243"/>
              <a:ext cx="84" cy="62"/>
              <a:chOff x="2199" y="3091"/>
              <a:chExt cx="432" cy="140"/>
            </a:xfrm>
          </p:grpSpPr>
          <p:sp>
            <p:nvSpPr>
              <p:cNvPr id="81071" name="Freeform 11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2" name="Freeform 12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3" name="Group 1201"/>
            <p:cNvGrpSpPr>
              <a:grpSpLocks/>
            </p:cNvGrpSpPr>
            <p:nvPr/>
          </p:nvGrpSpPr>
          <p:grpSpPr bwMode="auto">
            <a:xfrm rot="21398544" flipH="1">
              <a:off x="5413" y="4068"/>
              <a:ext cx="85" cy="61"/>
              <a:chOff x="2199" y="3091"/>
              <a:chExt cx="432" cy="140"/>
            </a:xfrm>
          </p:grpSpPr>
          <p:sp>
            <p:nvSpPr>
              <p:cNvPr id="81074" name="Freeform 12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5" name="Freeform 12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6" name="Group 1204"/>
            <p:cNvGrpSpPr>
              <a:grpSpLocks/>
            </p:cNvGrpSpPr>
            <p:nvPr/>
          </p:nvGrpSpPr>
          <p:grpSpPr bwMode="auto">
            <a:xfrm rot="21398544" flipH="1">
              <a:off x="5071" y="4041"/>
              <a:ext cx="85" cy="61"/>
              <a:chOff x="2199" y="3091"/>
              <a:chExt cx="432" cy="140"/>
            </a:xfrm>
          </p:grpSpPr>
          <p:sp>
            <p:nvSpPr>
              <p:cNvPr id="81077" name="Freeform 12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8" name="Freeform 12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9" name="Group 1207"/>
            <p:cNvGrpSpPr>
              <a:grpSpLocks/>
            </p:cNvGrpSpPr>
            <p:nvPr/>
          </p:nvGrpSpPr>
          <p:grpSpPr bwMode="auto">
            <a:xfrm rot="21398544" flipH="1">
              <a:off x="4809" y="4185"/>
              <a:ext cx="85" cy="61"/>
              <a:chOff x="2199" y="3091"/>
              <a:chExt cx="432" cy="140"/>
            </a:xfrm>
          </p:grpSpPr>
          <p:sp>
            <p:nvSpPr>
              <p:cNvPr id="81080" name="Freeform 12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81" name="Freeform 12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82" name="Group 1210"/>
            <p:cNvGrpSpPr>
              <a:grpSpLocks/>
            </p:cNvGrpSpPr>
            <p:nvPr/>
          </p:nvGrpSpPr>
          <p:grpSpPr bwMode="auto">
            <a:xfrm rot="21398544" flipH="1">
              <a:off x="1914" y="3845"/>
              <a:ext cx="834" cy="348"/>
              <a:chOff x="3353" y="4024"/>
              <a:chExt cx="1021" cy="296"/>
            </a:xfrm>
          </p:grpSpPr>
          <p:grpSp>
            <p:nvGrpSpPr>
              <p:cNvPr id="81083" name="Group 1211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084" name="Group 121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085" name="Group 121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86" name="Freeform 12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87" name="Freeform 12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88" name="Group 121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89" name="Freeform 12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0" name="Freeform 12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91" name="Group 121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2" name="Freeform 12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3" name="Freeform 12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094" name="Group 1222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095" name="Group 122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6" name="Freeform 122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7" name="Freeform 122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98" name="Group 122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9" name="Freeform 12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0" name="Freeform 12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01" name="Group 122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02" name="Freeform 12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3" name="Freeform 12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104" name="Group 1232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105" name="Group 123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106" name="Group 123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07" name="Freeform 12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8" name="Freeform 12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09" name="Group 123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0" name="Freeform 12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1" name="Freeform 12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12" name="Group 124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3" name="Freeform 12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4" name="Freeform 12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115" name="Group 1243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116" name="Group 124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7" name="Freeform 124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8" name="Freeform 124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19" name="Group 124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20" name="Freeform 12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21" name="Freeform 12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22" name="Group 125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23" name="Freeform 12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24" name="Freeform 12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125" name="Group 1253"/>
            <p:cNvGrpSpPr>
              <a:grpSpLocks/>
            </p:cNvGrpSpPr>
            <p:nvPr/>
          </p:nvGrpSpPr>
          <p:grpSpPr bwMode="auto">
            <a:xfrm rot="21398544" flipH="1">
              <a:off x="4739" y="3752"/>
              <a:ext cx="176" cy="136"/>
              <a:chOff x="2199" y="3091"/>
              <a:chExt cx="432" cy="140"/>
            </a:xfrm>
          </p:grpSpPr>
          <p:sp>
            <p:nvSpPr>
              <p:cNvPr id="81126" name="Freeform 125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27" name="Freeform 125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28" name="Group 1256"/>
            <p:cNvGrpSpPr>
              <a:grpSpLocks/>
            </p:cNvGrpSpPr>
            <p:nvPr/>
          </p:nvGrpSpPr>
          <p:grpSpPr bwMode="auto">
            <a:xfrm rot="21398544" flipH="1">
              <a:off x="1343" y="3714"/>
              <a:ext cx="353" cy="165"/>
              <a:chOff x="2199" y="3091"/>
              <a:chExt cx="432" cy="140"/>
            </a:xfrm>
          </p:grpSpPr>
          <p:sp>
            <p:nvSpPr>
              <p:cNvPr id="81129" name="Freeform 125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0" name="Freeform 125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1" name="Group 1259"/>
            <p:cNvGrpSpPr>
              <a:grpSpLocks/>
            </p:cNvGrpSpPr>
            <p:nvPr/>
          </p:nvGrpSpPr>
          <p:grpSpPr bwMode="auto">
            <a:xfrm rot="10771522" flipH="1">
              <a:off x="3758" y="3953"/>
              <a:ext cx="353" cy="165"/>
              <a:chOff x="2199" y="3091"/>
              <a:chExt cx="432" cy="140"/>
            </a:xfrm>
          </p:grpSpPr>
          <p:sp>
            <p:nvSpPr>
              <p:cNvPr id="81132" name="Freeform 126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3" name="Freeform 126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4" name="Group 1262"/>
            <p:cNvGrpSpPr>
              <a:grpSpLocks/>
            </p:cNvGrpSpPr>
            <p:nvPr/>
          </p:nvGrpSpPr>
          <p:grpSpPr bwMode="auto">
            <a:xfrm rot="21398544" flipH="1">
              <a:off x="2223" y="3594"/>
              <a:ext cx="85" cy="62"/>
              <a:chOff x="2199" y="3091"/>
              <a:chExt cx="432" cy="140"/>
            </a:xfrm>
          </p:grpSpPr>
          <p:sp>
            <p:nvSpPr>
              <p:cNvPr id="81135" name="Freeform 126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6" name="Freeform 126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7" name="Group 1265"/>
            <p:cNvGrpSpPr>
              <a:grpSpLocks/>
            </p:cNvGrpSpPr>
            <p:nvPr/>
          </p:nvGrpSpPr>
          <p:grpSpPr bwMode="auto">
            <a:xfrm rot="21398544" flipH="1">
              <a:off x="540" y="3875"/>
              <a:ext cx="85" cy="61"/>
              <a:chOff x="2199" y="3091"/>
              <a:chExt cx="432" cy="140"/>
            </a:xfrm>
          </p:grpSpPr>
          <p:sp>
            <p:nvSpPr>
              <p:cNvPr id="81138" name="Freeform 126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9" name="Freeform 126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0" name="Group 1268"/>
            <p:cNvGrpSpPr>
              <a:grpSpLocks/>
            </p:cNvGrpSpPr>
            <p:nvPr/>
          </p:nvGrpSpPr>
          <p:grpSpPr bwMode="auto">
            <a:xfrm rot="21398544" flipH="1">
              <a:off x="221" y="4080"/>
              <a:ext cx="85" cy="61"/>
              <a:chOff x="2199" y="3091"/>
              <a:chExt cx="432" cy="140"/>
            </a:xfrm>
          </p:grpSpPr>
          <p:sp>
            <p:nvSpPr>
              <p:cNvPr id="81141" name="Freeform 126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2" name="Freeform 127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3" name="Group 1271"/>
            <p:cNvGrpSpPr>
              <a:grpSpLocks/>
            </p:cNvGrpSpPr>
            <p:nvPr/>
          </p:nvGrpSpPr>
          <p:grpSpPr bwMode="auto">
            <a:xfrm rot="21398544" flipH="1">
              <a:off x="341" y="4111"/>
              <a:ext cx="85" cy="61"/>
              <a:chOff x="2199" y="3091"/>
              <a:chExt cx="432" cy="140"/>
            </a:xfrm>
          </p:grpSpPr>
          <p:sp>
            <p:nvSpPr>
              <p:cNvPr id="81144" name="Freeform 127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5" name="Freeform 127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6" name="Group 1274"/>
            <p:cNvGrpSpPr>
              <a:grpSpLocks/>
            </p:cNvGrpSpPr>
            <p:nvPr/>
          </p:nvGrpSpPr>
          <p:grpSpPr bwMode="auto">
            <a:xfrm rot="21398544" flipH="1">
              <a:off x="427" y="4124"/>
              <a:ext cx="85" cy="62"/>
              <a:chOff x="2199" y="3091"/>
              <a:chExt cx="432" cy="140"/>
            </a:xfrm>
          </p:grpSpPr>
          <p:sp>
            <p:nvSpPr>
              <p:cNvPr id="81147" name="Freeform 127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8" name="Freeform 127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9" name="Group 1277"/>
            <p:cNvGrpSpPr>
              <a:grpSpLocks/>
            </p:cNvGrpSpPr>
            <p:nvPr/>
          </p:nvGrpSpPr>
          <p:grpSpPr bwMode="auto">
            <a:xfrm rot="21398544" flipH="1">
              <a:off x="423" y="4049"/>
              <a:ext cx="85" cy="61"/>
              <a:chOff x="2199" y="3091"/>
              <a:chExt cx="432" cy="140"/>
            </a:xfrm>
          </p:grpSpPr>
          <p:sp>
            <p:nvSpPr>
              <p:cNvPr id="81150" name="Freeform 127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1" name="Freeform 127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2" name="Group 1280"/>
            <p:cNvGrpSpPr>
              <a:grpSpLocks/>
            </p:cNvGrpSpPr>
            <p:nvPr/>
          </p:nvGrpSpPr>
          <p:grpSpPr bwMode="auto">
            <a:xfrm rot="21398544" flipH="1">
              <a:off x="381" y="4005"/>
              <a:ext cx="85" cy="61"/>
              <a:chOff x="2199" y="3091"/>
              <a:chExt cx="432" cy="140"/>
            </a:xfrm>
          </p:grpSpPr>
          <p:sp>
            <p:nvSpPr>
              <p:cNvPr id="81153" name="Freeform 128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4" name="Freeform 128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5" name="Group 1283"/>
            <p:cNvGrpSpPr>
              <a:grpSpLocks/>
            </p:cNvGrpSpPr>
            <p:nvPr/>
          </p:nvGrpSpPr>
          <p:grpSpPr bwMode="auto">
            <a:xfrm rot="21398544" flipH="1">
              <a:off x="347" y="3988"/>
              <a:ext cx="85" cy="61"/>
              <a:chOff x="2199" y="3091"/>
              <a:chExt cx="432" cy="140"/>
            </a:xfrm>
          </p:grpSpPr>
          <p:sp>
            <p:nvSpPr>
              <p:cNvPr id="81156" name="Freeform 128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7" name="Freeform 128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8" name="Group 1286"/>
            <p:cNvGrpSpPr>
              <a:grpSpLocks/>
            </p:cNvGrpSpPr>
            <p:nvPr/>
          </p:nvGrpSpPr>
          <p:grpSpPr bwMode="auto">
            <a:xfrm rot="21398544" flipH="1">
              <a:off x="307" y="3962"/>
              <a:ext cx="85" cy="61"/>
              <a:chOff x="2199" y="3091"/>
              <a:chExt cx="432" cy="140"/>
            </a:xfrm>
          </p:grpSpPr>
          <p:sp>
            <p:nvSpPr>
              <p:cNvPr id="81159" name="Freeform 128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0" name="Freeform 128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1" name="Group 1289"/>
            <p:cNvGrpSpPr>
              <a:grpSpLocks/>
            </p:cNvGrpSpPr>
            <p:nvPr/>
          </p:nvGrpSpPr>
          <p:grpSpPr bwMode="auto">
            <a:xfrm rot="21398544" flipH="1">
              <a:off x="199" y="3911"/>
              <a:ext cx="85" cy="61"/>
              <a:chOff x="2199" y="3091"/>
              <a:chExt cx="432" cy="140"/>
            </a:xfrm>
          </p:grpSpPr>
          <p:sp>
            <p:nvSpPr>
              <p:cNvPr id="81162" name="Freeform 129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3" name="Freeform 129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4" name="Group 1292"/>
            <p:cNvGrpSpPr>
              <a:grpSpLocks/>
            </p:cNvGrpSpPr>
            <p:nvPr/>
          </p:nvGrpSpPr>
          <p:grpSpPr bwMode="auto">
            <a:xfrm rot="21398544" flipH="1">
              <a:off x="721" y="3985"/>
              <a:ext cx="85" cy="61"/>
              <a:chOff x="2199" y="3091"/>
              <a:chExt cx="432" cy="140"/>
            </a:xfrm>
          </p:grpSpPr>
          <p:sp>
            <p:nvSpPr>
              <p:cNvPr id="81165" name="Freeform 129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6" name="Freeform 129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7" name="Group 1295"/>
            <p:cNvGrpSpPr>
              <a:grpSpLocks/>
            </p:cNvGrpSpPr>
            <p:nvPr/>
          </p:nvGrpSpPr>
          <p:grpSpPr bwMode="auto">
            <a:xfrm rot="21398544" flipH="1">
              <a:off x="36" y="3921"/>
              <a:ext cx="85" cy="61"/>
              <a:chOff x="2199" y="3091"/>
              <a:chExt cx="432" cy="140"/>
            </a:xfrm>
          </p:grpSpPr>
          <p:sp>
            <p:nvSpPr>
              <p:cNvPr id="81168" name="Freeform 129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9" name="Freeform 129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0" name="Group 1298"/>
            <p:cNvGrpSpPr>
              <a:grpSpLocks/>
            </p:cNvGrpSpPr>
            <p:nvPr/>
          </p:nvGrpSpPr>
          <p:grpSpPr bwMode="auto">
            <a:xfrm rot="21398544" flipH="1">
              <a:off x="275" y="3623"/>
              <a:ext cx="85" cy="62"/>
              <a:chOff x="2199" y="3091"/>
              <a:chExt cx="432" cy="140"/>
            </a:xfrm>
          </p:grpSpPr>
          <p:sp>
            <p:nvSpPr>
              <p:cNvPr id="81171" name="Freeform 12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2" name="Freeform 13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3" name="Group 1301"/>
            <p:cNvGrpSpPr>
              <a:grpSpLocks/>
            </p:cNvGrpSpPr>
            <p:nvPr/>
          </p:nvGrpSpPr>
          <p:grpSpPr bwMode="auto">
            <a:xfrm rot="21398544" flipH="1">
              <a:off x="111" y="3633"/>
              <a:ext cx="85" cy="62"/>
              <a:chOff x="2199" y="3091"/>
              <a:chExt cx="432" cy="140"/>
            </a:xfrm>
          </p:grpSpPr>
          <p:sp>
            <p:nvSpPr>
              <p:cNvPr id="81174" name="Freeform 13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5" name="Freeform 13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6" name="Group 1304"/>
            <p:cNvGrpSpPr>
              <a:grpSpLocks/>
            </p:cNvGrpSpPr>
            <p:nvPr/>
          </p:nvGrpSpPr>
          <p:grpSpPr bwMode="auto">
            <a:xfrm rot="21398544" flipH="1">
              <a:off x="4462" y="3890"/>
              <a:ext cx="98" cy="62"/>
              <a:chOff x="2199" y="3091"/>
              <a:chExt cx="432" cy="140"/>
            </a:xfrm>
          </p:grpSpPr>
          <p:sp>
            <p:nvSpPr>
              <p:cNvPr id="81177" name="Freeform 13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8" name="Freeform 13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9" name="Group 1307"/>
            <p:cNvGrpSpPr>
              <a:grpSpLocks/>
            </p:cNvGrpSpPr>
            <p:nvPr/>
          </p:nvGrpSpPr>
          <p:grpSpPr bwMode="auto">
            <a:xfrm rot="21398544" flipH="1">
              <a:off x="4971" y="3879"/>
              <a:ext cx="85" cy="61"/>
              <a:chOff x="2199" y="3091"/>
              <a:chExt cx="432" cy="140"/>
            </a:xfrm>
          </p:grpSpPr>
          <p:sp>
            <p:nvSpPr>
              <p:cNvPr id="81180" name="Freeform 13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1" name="Freeform 13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2" name="Group 1310"/>
            <p:cNvGrpSpPr>
              <a:grpSpLocks/>
            </p:cNvGrpSpPr>
            <p:nvPr/>
          </p:nvGrpSpPr>
          <p:grpSpPr bwMode="auto">
            <a:xfrm rot="21398544" flipH="1">
              <a:off x="5057" y="3893"/>
              <a:ext cx="85" cy="61"/>
              <a:chOff x="2199" y="3091"/>
              <a:chExt cx="432" cy="140"/>
            </a:xfrm>
          </p:grpSpPr>
          <p:sp>
            <p:nvSpPr>
              <p:cNvPr id="81183" name="Freeform 131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4" name="Freeform 131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5" name="Group 1313"/>
            <p:cNvGrpSpPr>
              <a:grpSpLocks/>
            </p:cNvGrpSpPr>
            <p:nvPr/>
          </p:nvGrpSpPr>
          <p:grpSpPr bwMode="auto">
            <a:xfrm rot="21398544" flipH="1">
              <a:off x="5053" y="3817"/>
              <a:ext cx="85" cy="61"/>
              <a:chOff x="2199" y="3091"/>
              <a:chExt cx="432" cy="140"/>
            </a:xfrm>
          </p:grpSpPr>
          <p:sp>
            <p:nvSpPr>
              <p:cNvPr id="81186" name="Freeform 131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7" name="Freeform 131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8" name="Group 1316"/>
            <p:cNvGrpSpPr>
              <a:grpSpLocks/>
            </p:cNvGrpSpPr>
            <p:nvPr/>
          </p:nvGrpSpPr>
          <p:grpSpPr bwMode="auto">
            <a:xfrm rot="21398544" flipH="1">
              <a:off x="5011" y="3773"/>
              <a:ext cx="85" cy="61"/>
              <a:chOff x="2199" y="3091"/>
              <a:chExt cx="432" cy="140"/>
            </a:xfrm>
          </p:grpSpPr>
          <p:sp>
            <p:nvSpPr>
              <p:cNvPr id="81189" name="Freeform 131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0" name="Freeform 131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1" name="Group 1319"/>
            <p:cNvGrpSpPr>
              <a:grpSpLocks/>
            </p:cNvGrpSpPr>
            <p:nvPr/>
          </p:nvGrpSpPr>
          <p:grpSpPr bwMode="auto">
            <a:xfrm rot="21398544" flipH="1">
              <a:off x="4978" y="3756"/>
              <a:ext cx="84" cy="61"/>
              <a:chOff x="2199" y="3091"/>
              <a:chExt cx="432" cy="140"/>
            </a:xfrm>
          </p:grpSpPr>
          <p:sp>
            <p:nvSpPr>
              <p:cNvPr id="81192" name="Freeform 132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3" name="Freeform 132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4" name="Group 1322"/>
            <p:cNvGrpSpPr>
              <a:grpSpLocks/>
            </p:cNvGrpSpPr>
            <p:nvPr/>
          </p:nvGrpSpPr>
          <p:grpSpPr bwMode="auto">
            <a:xfrm rot="21398544" flipH="1">
              <a:off x="4547" y="3771"/>
              <a:ext cx="97" cy="62"/>
              <a:chOff x="2199" y="3091"/>
              <a:chExt cx="432" cy="140"/>
            </a:xfrm>
          </p:grpSpPr>
          <p:sp>
            <p:nvSpPr>
              <p:cNvPr id="81195" name="Freeform 132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6" name="Freeform 132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7" name="Group 1325"/>
            <p:cNvGrpSpPr>
              <a:grpSpLocks/>
            </p:cNvGrpSpPr>
            <p:nvPr/>
          </p:nvGrpSpPr>
          <p:grpSpPr bwMode="auto">
            <a:xfrm rot="21398544" flipH="1">
              <a:off x="4439" y="3721"/>
              <a:ext cx="98" cy="63"/>
              <a:chOff x="2199" y="3091"/>
              <a:chExt cx="432" cy="140"/>
            </a:xfrm>
          </p:grpSpPr>
          <p:sp>
            <p:nvSpPr>
              <p:cNvPr id="81198" name="Freeform 132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9" name="Freeform 132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0" name="Group 1328"/>
            <p:cNvGrpSpPr>
              <a:grpSpLocks/>
            </p:cNvGrpSpPr>
            <p:nvPr/>
          </p:nvGrpSpPr>
          <p:grpSpPr bwMode="auto">
            <a:xfrm rot="21398544" flipH="1">
              <a:off x="5146" y="3840"/>
              <a:ext cx="85" cy="62"/>
              <a:chOff x="2199" y="3091"/>
              <a:chExt cx="432" cy="140"/>
            </a:xfrm>
          </p:grpSpPr>
          <p:sp>
            <p:nvSpPr>
              <p:cNvPr id="81201" name="Freeform 132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2" name="Freeform 133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3" name="Group 1331"/>
            <p:cNvGrpSpPr>
              <a:grpSpLocks/>
            </p:cNvGrpSpPr>
            <p:nvPr/>
          </p:nvGrpSpPr>
          <p:grpSpPr bwMode="auto">
            <a:xfrm rot="21398544" flipH="1">
              <a:off x="5123" y="3672"/>
              <a:ext cx="85" cy="61"/>
              <a:chOff x="2199" y="3091"/>
              <a:chExt cx="432" cy="140"/>
            </a:xfrm>
          </p:grpSpPr>
          <p:sp>
            <p:nvSpPr>
              <p:cNvPr id="81204" name="Freeform 133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5" name="Freeform 133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6" name="Group 1334"/>
            <p:cNvGrpSpPr>
              <a:grpSpLocks/>
            </p:cNvGrpSpPr>
            <p:nvPr/>
          </p:nvGrpSpPr>
          <p:grpSpPr bwMode="auto">
            <a:xfrm rot="21398544" flipH="1">
              <a:off x="3696" y="3816"/>
              <a:ext cx="85" cy="61"/>
              <a:chOff x="2199" y="3091"/>
              <a:chExt cx="432" cy="140"/>
            </a:xfrm>
          </p:grpSpPr>
          <p:sp>
            <p:nvSpPr>
              <p:cNvPr id="81207" name="Freeform 13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8" name="Freeform 13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9" name="Group 1337"/>
            <p:cNvGrpSpPr>
              <a:grpSpLocks/>
            </p:cNvGrpSpPr>
            <p:nvPr/>
          </p:nvGrpSpPr>
          <p:grpSpPr bwMode="auto">
            <a:xfrm rot="21398544" flipH="1">
              <a:off x="3816" y="3846"/>
              <a:ext cx="85" cy="62"/>
              <a:chOff x="2199" y="3091"/>
              <a:chExt cx="432" cy="140"/>
            </a:xfrm>
          </p:grpSpPr>
          <p:sp>
            <p:nvSpPr>
              <p:cNvPr id="81210" name="Freeform 133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1" name="Freeform 133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2" name="Group 1340"/>
            <p:cNvGrpSpPr>
              <a:grpSpLocks/>
            </p:cNvGrpSpPr>
            <p:nvPr/>
          </p:nvGrpSpPr>
          <p:grpSpPr bwMode="auto">
            <a:xfrm rot="21398544" flipH="1">
              <a:off x="3902" y="3860"/>
              <a:ext cx="84" cy="62"/>
              <a:chOff x="2199" y="3091"/>
              <a:chExt cx="432" cy="140"/>
            </a:xfrm>
          </p:grpSpPr>
          <p:sp>
            <p:nvSpPr>
              <p:cNvPr id="81213" name="Freeform 134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4" name="Freeform 134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5" name="Group 1343"/>
            <p:cNvGrpSpPr>
              <a:grpSpLocks/>
            </p:cNvGrpSpPr>
            <p:nvPr/>
          </p:nvGrpSpPr>
          <p:grpSpPr bwMode="auto">
            <a:xfrm rot="21398544" flipH="1">
              <a:off x="3898" y="3785"/>
              <a:ext cx="84" cy="61"/>
              <a:chOff x="2199" y="3091"/>
              <a:chExt cx="432" cy="140"/>
            </a:xfrm>
          </p:grpSpPr>
          <p:sp>
            <p:nvSpPr>
              <p:cNvPr id="81216" name="Freeform 134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7" name="Freeform 134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8" name="Group 1346"/>
            <p:cNvGrpSpPr>
              <a:grpSpLocks/>
            </p:cNvGrpSpPr>
            <p:nvPr/>
          </p:nvGrpSpPr>
          <p:grpSpPr bwMode="auto">
            <a:xfrm rot="21398544" flipV="1">
              <a:off x="4276" y="4071"/>
              <a:ext cx="189" cy="89"/>
              <a:chOff x="2199" y="3091"/>
              <a:chExt cx="432" cy="140"/>
            </a:xfrm>
          </p:grpSpPr>
          <p:sp>
            <p:nvSpPr>
              <p:cNvPr id="81219" name="Freeform 134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0" name="Freeform 134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1" name="Group 1349"/>
            <p:cNvGrpSpPr>
              <a:grpSpLocks/>
            </p:cNvGrpSpPr>
            <p:nvPr/>
          </p:nvGrpSpPr>
          <p:grpSpPr bwMode="auto">
            <a:xfrm rot="21398544" flipV="1">
              <a:off x="4395" y="4101"/>
              <a:ext cx="190" cy="90"/>
              <a:chOff x="2199" y="3091"/>
              <a:chExt cx="432" cy="140"/>
            </a:xfrm>
          </p:grpSpPr>
          <p:sp>
            <p:nvSpPr>
              <p:cNvPr id="81222" name="Freeform 135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3" name="Freeform 135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4" name="Group 1352"/>
            <p:cNvGrpSpPr>
              <a:grpSpLocks/>
            </p:cNvGrpSpPr>
            <p:nvPr/>
          </p:nvGrpSpPr>
          <p:grpSpPr bwMode="auto">
            <a:xfrm rot="21398544" flipV="1">
              <a:off x="4360" y="3952"/>
              <a:ext cx="190" cy="89"/>
              <a:chOff x="2199" y="3091"/>
              <a:chExt cx="432" cy="140"/>
            </a:xfrm>
          </p:grpSpPr>
          <p:sp>
            <p:nvSpPr>
              <p:cNvPr id="81225" name="Freeform 135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6" name="Freeform 135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7" name="Group 1355"/>
            <p:cNvGrpSpPr>
              <a:grpSpLocks/>
            </p:cNvGrpSpPr>
            <p:nvPr/>
          </p:nvGrpSpPr>
          <p:grpSpPr bwMode="auto">
            <a:xfrm rot="21398544" flipV="1">
              <a:off x="4253" y="3902"/>
              <a:ext cx="189" cy="90"/>
              <a:chOff x="2199" y="3091"/>
              <a:chExt cx="432" cy="140"/>
            </a:xfrm>
          </p:grpSpPr>
          <p:sp>
            <p:nvSpPr>
              <p:cNvPr id="81228" name="Freeform 135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9" name="Freeform 135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0" name="Group 1358"/>
            <p:cNvGrpSpPr>
              <a:grpSpLocks/>
            </p:cNvGrpSpPr>
            <p:nvPr/>
          </p:nvGrpSpPr>
          <p:grpSpPr bwMode="auto">
            <a:xfrm rot="21398544" flipH="1">
              <a:off x="962" y="3971"/>
              <a:ext cx="85" cy="61"/>
              <a:chOff x="2199" y="3091"/>
              <a:chExt cx="432" cy="140"/>
            </a:xfrm>
          </p:grpSpPr>
          <p:sp>
            <p:nvSpPr>
              <p:cNvPr id="81231" name="Freeform 135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2" name="Freeform 136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3" name="Group 1361"/>
            <p:cNvGrpSpPr>
              <a:grpSpLocks/>
            </p:cNvGrpSpPr>
            <p:nvPr/>
          </p:nvGrpSpPr>
          <p:grpSpPr bwMode="auto">
            <a:xfrm rot="21398544" flipH="1">
              <a:off x="1082" y="4002"/>
              <a:ext cx="85" cy="61"/>
              <a:chOff x="2199" y="3091"/>
              <a:chExt cx="432" cy="140"/>
            </a:xfrm>
          </p:grpSpPr>
          <p:sp>
            <p:nvSpPr>
              <p:cNvPr id="81234" name="Freeform 136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5" name="Freeform 136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6" name="Group 1364"/>
            <p:cNvGrpSpPr>
              <a:grpSpLocks/>
            </p:cNvGrpSpPr>
            <p:nvPr/>
          </p:nvGrpSpPr>
          <p:grpSpPr bwMode="auto">
            <a:xfrm rot="21398544" flipH="1">
              <a:off x="1168" y="4015"/>
              <a:ext cx="85" cy="62"/>
              <a:chOff x="2199" y="3091"/>
              <a:chExt cx="432" cy="140"/>
            </a:xfrm>
          </p:grpSpPr>
          <p:sp>
            <p:nvSpPr>
              <p:cNvPr id="81237" name="Freeform 136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8" name="Freeform 136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9" name="Group 1367"/>
            <p:cNvGrpSpPr>
              <a:grpSpLocks/>
            </p:cNvGrpSpPr>
            <p:nvPr/>
          </p:nvGrpSpPr>
          <p:grpSpPr bwMode="auto">
            <a:xfrm rot="21398544" flipH="1">
              <a:off x="1164" y="3940"/>
              <a:ext cx="85" cy="61"/>
              <a:chOff x="2199" y="3091"/>
              <a:chExt cx="432" cy="140"/>
            </a:xfrm>
          </p:grpSpPr>
          <p:sp>
            <p:nvSpPr>
              <p:cNvPr id="81240" name="Freeform 136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1" name="Freeform 136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2" name="Group 1370"/>
            <p:cNvGrpSpPr>
              <a:grpSpLocks/>
            </p:cNvGrpSpPr>
            <p:nvPr/>
          </p:nvGrpSpPr>
          <p:grpSpPr bwMode="auto">
            <a:xfrm rot="21398544" flipH="1">
              <a:off x="1122" y="3895"/>
              <a:ext cx="85" cy="61"/>
              <a:chOff x="2199" y="3091"/>
              <a:chExt cx="432" cy="140"/>
            </a:xfrm>
          </p:grpSpPr>
          <p:sp>
            <p:nvSpPr>
              <p:cNvPr id="81243" name="Freeform 137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4" name="Freeform 137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5" name="Group 1373"/>
            <p:cNvGrpSpPr>
              <a:grpSpLocks/>
            </p:cNvGrpSpPr>
            <p:nvPr/>
          </p:nvGrpSpPr>
          <p:grpSpPr bwMode="auto">
            <a:xfrm rot="21398544" flipH="1">
              <a:off x="1088" y="3878"/>
              <a:ext cx="85" cy="61"/>
              <a:chOff x="2199" y="3091"/>
              <a:chExt cx="432" cy="140"/>
            </a:xfrm>
          </p:grpSpPr>
          <p:sp>
            <p:nvSpPr>
              <p:cNvPr id="81246" name="Freeform 137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7" name="Freeform 137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8" name="Group 1376"/>
            <p:cNvGrpSpPr>
              <a:grpSpLocks/>
            </p:cNvGrpSpPr>
            <p:nvPr/>
          </p:nvGrpSpPr>
          <p:grpSpPr bwMode="auto">
            <a:xfrm rot="21398544" flipH="1">
              <a:off x="1048" y="3852"/>
              <a:ext cx="85" cy="61"/>
              <a:chOff x="2199" y="3091"/>
              <a:chExt cx="432" cy="140"/>
            </a:xfrm>
          </p:grpSpPr>
          <p:sp>
            <p:nvSpPr>
              <p:cNvPr id="81249" name="Freeform 137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0" name="Freeform 137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1" name="Group 1379"/>
            <p:cNvGrpSpPr>
              <a:grpSpLocks/>
            </p:cNvGrpSpPr>
            <p:nvPr/>
          </p:nvGrpSpPr>
          <p:grpSpPr bwMode="auto">
            <a:xfrm rot="21398544" flipH="1">
              <a:off x="939" y="3802"/>
              <a:ext cx="85" cy="61"/>
              <a:chOff x="2199" y="3091"/>
              <a:chExt cx="432" cy="140"/>
            </a:xfrm>
          </p:grpSpPr>
          <p:sp>
            <p:nvSpPr>
              <p:cNvPr id="81252" name="Freeform 138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3" name="Freeform 138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4" name="Group 1382"/>
            <p:cNvGrpSpPr>
              <a:grpSpLocks/>
            </p:cNvGrpSpPr>
            <p:nvPr/>
          </p:nvGrpSpPr>
          <p:grpSpPr bwMode="auto">
            <a:xfrm rot="21398544" flipH="1">
              <a:off x="1662" y="3938"/>
              <a:ext cx="85" cy="62"/>
              <a:chOff x="2199" y="3091"/>
              <a:chExt cx="432" cy="140"/>
            </a:xfrm>
          </p:grpSpPr>
          <p:sp>
            <p:nvSpPr>
              <p:cNvPr id="81255" name="Freeform 138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6" name="Freeform 138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7" name="Group 1385"/>
            <p:cNvGrpSpPr>
              <a:grpSpLocks/>
            </p:cNvGrpSpPr>
            <p:nvPr/>
          </p:nvGrpSpPr>
          <p:grpSpPr bwMode="auto">
            <a:xfrm rot="21398544" flipH="1">
              <a:off x="1781" y="3970"/>
              <a:ext cx="85" cy="61"/>
              <a:chOff x="2199" y="3091"/>
              <a:chExt cx="432" cy="140"/>
            </a:xfrm>
          </p:grpSpPr>
          <p:sp>
            <p:nvSpPr>
              <p:cNvPr id="81258" name="Freeform 138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9" name="Freeform 138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0" name="Group 1388"/>
            <p:cNvGrpSpPr>
              <a:grpSpLocks/>
            </p:cNvGrpSpPr>
            <p:nvPr/>
          </p:nvGrpSpPr>
          <p:grpSpPr bwMode="auto">
            <a:xfrm rot="21398544" flipH="1">
              <a:off x="1867" y="3984"/>
              <a:ext cx="85" cy="61"/>
              <a:chOff x="2199" y="3091"/>
              <a:chExt cx="432" cy="140"/>
            </a:xfrm>
          </p:grpSpPr>
          <p:sp>
            <p:nvSpPr>
              <p:cNvPr id="81261" name="Freeform 138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2" name="Freeform 139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3" name="Group 1391"/>
            <p:cNvGrpSpPr>
              <a:grpSpLocks/>
            </p:cNvGrpSpPr>
            <p:nvPr/>
          </p:nvGrpSpPr>
          <p:grpSpPr bwMode="auto">
            <a:xfrm rot="21398544" flipH="1">
              <a:off x="1862" y="3908"/>
              <a:ext cx="85" cy="62"/>
              <a:chOff x="2199" y="3091"/>
              <a:chExt cx="432" cy="140"/>
            </a:xfrm>
          </p:grpSpPr>
          <p:sp>
            <p:nvSpPr>
              <p:cNvPr id="81264" name="Freeform 139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5" name="Freeform 139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6" name="Group 1394"/>
            <p:cNvGrpSpPr>
              <a:grpSpLocks/>
            </p:cNvGrpSpPr>
            <p:nvPr/>
          </p:nvGrpSpPr>
          <p:grpSpPr bwMode="auto">
            <a:xfrm rot="21398544" flipH="1">
              <a:off x="1821" y="3863"/>
              <a:ext cx="85" cy="62"/>
              <a:chOff x="2199" y="3091"/>
              <a:chExt cx="432" cy="140"/>
            </a:xfrm>
          </p:grpSpPr>
          <p:sp>
            <p:nvSpPr>
              <p:cNvPr id="81267" name="Freeform 139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8" name="Freeform 139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9" name="Group 1397"/>
            <p:cNvGrpSpPr>
              <a:grpSpLocks/>
            </p:cNvGrpSpPr>
            <p:nvPr/>
          </p:nvGrpSpPr>
          <p:grpSpPr bwMode="auto">
            <a:xfrm rot="21398544" flipH="1">
              <a:off x="1786" y="3846"/>
              <a:ext cx="85" cy="62"/>
              <a:chOff x="2199" y="3091"/>
              <a:chExt cx="432" cy="140"/>
            </a:xfrm>
          </p:grpSpPr>
          <p:sp>
            <p:nvSpPr>
              <p:cNvPr id="81270" name="Freeform 139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1" name="Freeform 139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2" name="Group 1400"/>
            <p:cNvGrpSpPr>
              <a:grpSpLocks/>
            </p:cNvGrpSpPr>
            <p:nvPr/>
          </p:nvGrpSpPr>
          <p:grpSpPr bwMode="auto">
            <a:xfrm rot="21398544" flipH="1">
              <a:off x="1746" y="3820"/>
              <a:ext cx="85" cy="61"/>
              <a:chOff x="2199" y="3091"/>
              <a:chExt cx="432" cy="140"/>
            </a:xfrm>
          </p:grpSpPr>
          <p:sp>
            <p:nvSpPr>
              <p:cNvPr id="81273" name="Freeform 140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4" name="Freeform 140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5" name="Group 1403"/>
            <p:cNvGrpSpPr>
              <a:grpSpLocks/>
            </p:cNvGrpSpPr>
            <p:nvPr/>
          </p:nvGrpSpPr>
          <p:grpSpPr bwMode="auto">
            <a:xfrm rot="21398544" flipH="1">
              <a:off x="1638" y="3771"/>
              <a:ext cx="85" cy="61"/>
              <a:chOff x="2199" y="3091"/>
              <a:chExt cx="432" cy="140"/>
            </a:xfrm>
          </p:grpSpPr>
          <p:sp>
            <p:nvSpPr>
              <p:cNvPr id="81276" name="Freeform 14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7" name="Freeform 14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8" name="Group 1406"/>
            <p:cNvGrpSpPr>
              <a:grpSpLocks/>
            </p:cNvGrpSpPr>
            <p:nvPr/>
          </p:nvGrpSpPr>
          <p:grpSpPr bwMode="auto">
            <a:xfrm rot="21398544" flipH="1">
              <a:off x="5294" y="3845"/>
              <a:ext cx="353" cy="165"/>
              <a:chOff x="2199" y="3091"/>
              <a:chExt cx="432" cy="140"/>
            </a:xfrm>
          </p:grpSpPr>
          <p:sp>
            <p:nvSpPr>
              <p:cNvPr id="81279" name="Freeform 14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0" name="Freeform 14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1" name="Group 1409"/>
            <p:cNvGrpSpPr>
              <a:grpSpLocks/>
            </p:cNvGrpSpPr>
            <p:nvPr/>
          </p:nvGrpSpPr>
          <p:grpSpPr bwMode="auto">
            <a:xfrm rot="21398544" flipH="1">
              <a:off x="1220" y="3785"/>
              <a:ext cx="85" cy="61"/>
              <a:chOff x="2199" y="3091"/>
              <a:chExt cx="432" cy="140"/>
            </a:xfrm>
          </p:grpSpPr>
          <p:sp>
            <p:nvSpPr>
              <p:cNvPr id="81282" name="Freeform 14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3" name="Freeform 14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4" name="Group 1412"/>
            <p:cNvGrpSpPr>
              <a:grpSpLocks/>
            </p:cNvGrpSpPr>
            <p:nvPr/>
          </p:nvGrpSpPr>
          <p:grpSpPr bwMode="auto">
            <a:xfrm rot="21398544" flipH="1">
              <a:off x="609" y="4042"/>
              <a:ext cx="84" cy="61"/>
              <a:chOff x="2199" y="3091"/>
              <a:chExt cx="432" cy="140"/>
            </a:xfrm>
          </p:grpSpPr>
          <p:sp>
            <p:nvSpPr>
              <p:cNvPr id="81285" name="Freeform 141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6" name="Freeform 141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7" name="Group 1415"/>
            <p:cNvGrpSpPr>
              <a:grpSpLocks/>
            </p:cNvGrpSpPr>
            <p:nvPr/>
          </p:nvGrpSpPr>
          <p:grpSpPr bwMode="auto">
            <a:xfrm rot="21398544" flipH="1">
              <a:off x="266" y="4005"/>
              <a:ext cx="85" cy="61"/>
              <a:chOff x="2199" y="3091"/>
              <a:chExt cx="432" cy="140"/>
            </a:xfrm>
          </p:grpSpPr>
          <p:sp>
            <p:nvSpPr>
              <p:cNvPr id="81288" name="Freeform 141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9" name="Freeform 141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90" name="Group 1418"/>
            <p:cNvGrpSpPr>
              <a:grpSpLocks/>
            </p:cNvGrpSpPr>
            <p:nvPr/>
          </p:nvGrpSpPr>
          <p:grpSpPr bwMode="auto">
            <a:xfrm rot="21398544" flipH="1">
              <a:off x="961" y="3983"/>
              <a:ext cx="834" cy="349"/>
              <a:chOff x="3353" y="4024"/>
              <a:chExt cx="1021" cy="296"/>
            </a:xfrm>
          </p:grpSpPr>
          <p:grpSp>
            <p:nvGrpSpPr>
              <p:cNvPr id="81291" name="Group 1419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292" name="Group 14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293" name="Group 14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294" name="Freeform 14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295" name="Freeform 14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296" name="Group 14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297" name="Freeform 14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298" name="Freeform 14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299" name="Group 14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0" name="Freeform 14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1" name="Freeform 14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02" name="Group 1430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03" name="Group 14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4" name="Freeform 14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5" name="Freeform 14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06" name="Group 14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7" name="Freeform 14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8" name="Freeform 14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09" name="Group 14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0" name="Freeform 14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1" name="Freeform 14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312" name="Group 1440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313" name="Group 14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14" name="Group 14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5" name="Freeform 14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6" name="Freeform 14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17" name="Group 14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8" name="Freeform 14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9" name="Freeform 14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20" name="Group 14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1" name="Freeform 14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2" name="Freeform 14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23" name="Group 1451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24" name="Group 14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5" name="Freeform 14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6" name="Freeform 14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27" name="Group 14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8" name="Freeform 14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9" name="Freeform 14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30" name="Group 14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31" name="Freeform 14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32" name="Freeform 14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333" name="Group 1461"/>
            <p:cNvGrpSpPr>
              <a:grpSpLocks/>
            </p:cNvGrpSpPr>
            <p:nvPr/>
          </p:nvGrpSpPr>
          <p:grpSpPr bwMode="auto">
            <a:xfrm rot="21398544" flipH="1">
              <a:off x="1932" y="3821"/>
              <a:ext cx="353" cy="165"/>
              <a:chOff x="2199" y="3091"/>
              <a:chExt cx="432" cy="140"/>
            </a:xfrm>
          </p:grpSpPr>
          <p:sp>
            <p:nvSpPr>
              <p:cNvPr id="81334" name="Freeform 146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35" name="Freeform 146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36" name="Group 1464"/>
            <p:cNvGrpSpPr>
              <a:grpSpLocks/>
            </p:cNvGrpSpPr>
            <p:nvPr/>
          </p:nvGrpSpPr>
          <p:grpSpPr bwMode="auto">
            <a:xfrm rot="21398544" flipH="1">
              <a:off x="4433" y="3938"/>
              <a:ext cx="97" cy="62"/>
              <a:chOff x="2199" y="3091"/>
              <a:chExt cx="432" cy="140"/>
            </a:xfrm>
          </p:grpSpPr>
          <p:sp>
            <p:nvSpPr>
              <p:cNvPr id="81337" name="Freeform 146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38" name="Freeform 146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39" name="Group 1467"/>
            <p:cNvGrpSpPr>
              <a:grpSpLocks/>
            </p:cNvGrpSpPr>
            <p:nvPr/>
          </p:nvGrpSpPr>
          <p:grpSpPr bwMode="auto">
            <a:xfrm rot="21398544" flipH="1">
              <a:off x="4552" y="3970"/>
              <a:ext cx="98" cy="62"/>
              <a:chOff x="2199" y="3091"/>
              <a:chExt cx="432" cy="140"/>
            </a:xfrm>
          </p:grpSpPr>
          <p:sp>
            <p:nvSpPr>
              <p:cNvPr id="81340" name="Freeform 146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1" name="Freeform 146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2" name="Group 1470"/>
            <p:cNvGrpSpPr>
              <a:grpSpLocks/>
            </p:cNvGrpSpPr>
            <p:nvPr/>
          </p:nvGrpSpPr>
          <p:grpSpPr bwMode="auto">
            <a:xfrm rot="21398544" flipH="1">
              <a:off x="5028" y="3942"/>
              <a:ext cx="85" cy="61"/>
              <a:chOff x="2199" y="3091"/>
              <a:chExt cx="432" cy="140"/>
            </a:xfrm>
          </p:grpSpPr>
          <p:sp>
            <p:nvSpPr>
              <p:cNvPr id="81343" name="Freeform 147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4" name="Freeform 147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5" name="Group 1473"/>
            <p:cNvGrpSpPr>
              <a:grpSpLocks/>
            </p:cNvGrpSpPr>
            <p:nvPr/>
          </p:nvGrpSpPr>
          <p:grpSpPr bwMode="auto">
            <a:xfrm rot="21398544" flipH="1">
              <a:off x="5024" y="3866"/>
              <a:ext cx="85" cy="62"/>
              <a:chOff x="2199" y="3091"/>
              <a:chExt cx="432" cy="140"/>
            </a:xfrm>
          </p:grpSpPr>
          <p:sp>
            <p:nvSpPr>
              <p:cNvPr id="81346" name="Freeform 147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7" name="Freeform 147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8" name="Group 1476"/>
            <p:cNvGrpSpPr>
              <a:grpSpLocks/>
            </p:cNvGrpSpPr>
            <p:nvPr/>
          </p:nvGrpSpPr>
          <p:grpSpPr bwMode="auto">
            <a:xfrm rot="21398544" flipH="1">
              <a:off x="4982" y="3821"/>
              <a:ext cx="84" cy="61"/>
              <a:chOff x="2199" y="3091"/>
              <a:chExt cx="432" cy="140"/>
            </a:xfrm>
          </p:grpSpPr>
          <p:sp>
            <p:nvSpPr>
              <p:cNvPr id="81349" name="Freeform 147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0" name="Freeform 147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1" name="Group 1479"/>
            <p:cNvGrpSpPr>
              <a:grpSpLocks/>
            </p:cNvGrpSpPr>
            <p:nvPr/>
          </p:nvGrpSpPr>
          <p:grpSpPr bwMode="auto">
            <a:xfrm rot="21398544" flipH="1">
              <a:off x="4559" y="3846"/>
              <a:ext cx="97" cy="63"/>
              <a:chOff x="2199" y="3091"/>
              <a:chExt cx="432" cy="140"/>
            </a:xfrm>
          </p:grpSpPr>
          <p:sp>
            <p:nvSpPr>
              <p:cNvPr id="81352" name="Freeform 148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3" name="Freeform 148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4" name="Group 1482"/>
            <p:cNvGrpSpPr>
              <a:grpSpLocks/>
            </p:cNvGrpSpPr>
            <p:nvPr/>
          </p:nvGrpSpPr>
          <p:grpSpPr bwMode="auto">
            <a:xfrm rot="21398544" flipH="1">
              <a:off x="4517" y="3820"/>
              <a:ext cx="98" cy="62"/>
              <a:chOff x="2199" y="3091"/>
              <a:chExt cx="432" cy="140"/>
            </a:xfrm>
          </p:grpSpPr>
          <p:sp>
            <p:nvSpPr>
              <p:cNvPr id="81355" name="Freeform 148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6" name="Freeform 148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7" name="Group 1485"/>
            <p:cNvGrpSpPr>
              <a:grpSpLocks/>
            </p:cNvGrpSpPr>
            <p:nvPr/>
          </p:nvGrpSpPr>
          <p:grpSpPr bwMode="auto">
            <a:xfrm rot="21398544" flipH="1">
              <a:off x="4410" y="3769"/>
              <a:ext cx="97" cy="63"/>
              <a:chOff x="2199" y="3091"/>
              <a:chExt cx="432" cy="140"/>
            </a:xfrm>
          </p:grpSpPr>
          <p:sp>
            <p:nvSpPr>
              <p:cNvPr id="81358" name="Freeform 148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9" name="Freeform 148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0" name="Group 1488"/>
            <p:cNvGrpSpPr>
              <a:grpSpLocks/>
            </p:cNvGrpSpPr>
            <p:nvPr/>
          </p:nvGrpSpPr>
          <p:grpSpPr bwMode="auto">
            <a:xfrm rot="21398544" flipH="1">
              <a:off x="7" y="3762"/>
              <a:ext cx="85" cy="61"/>
              <a:chOff x="2199" y="3091"/>
              <a:chExt cx="432" cy="140"/>
            </a:xfrm>
          </p:grpSpPr>
          <p:sp>
            <p:nvSpPr>
              <p:cNvPr id="81361" name="Freeform 148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2" name="Freeform 149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3" name="Group 1491"/>
            <p:cNvGrpSpPr>
              <a:grpSpLocks/>
            </p:cNvGrpSpPr>
            <p:nvPr/>
          </p:nvGrpSpPr>
          <p:grpSpPr bwMode="auto">
            <a:xfrm rot="21398544" flipH="1">
              <a:off x="127" y="3793"/>
              <a:ext cx="85" cy="61"/>
              <a:chOff x="2199" y="3091"/>
              <a:chExt cx="432" cy="140"/>
            </a:xfrm>
          </p:grpSpPr>
          <p:sp>
            <p:nvSpPr>
              <p:cNvPr id="81364" name="Freeform 149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5" name="Freeform 149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6" name="Group 1494"/>
            <p:cNvGrpSpPr>
              <a:grpSpLocks/>
            </p:cNvGrpSpPr>
            <p:nvPr/>
          </p:nvGrpSpPr>
          <p:grpSpPr bwMode="auto">
            <a:xfrm rot="21398544" flipH="1">
              <a:off x="213" y="3807"/>
              <a:ext cx="85" cy="61"/>
              <a:chOff x="2199" y="3091"/>
              <a:chExt cx="432" cy="140"/>
            </a:xfrm>
          </p:grpSpPr>
          <p:sp>
            <p:nvSpPr>
              <p:cNvPr id="81367" name="Freeform 149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8" name="Freeform 149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9" name="Group 1497"/>
            <p:cNvGrpSpPr>
              <a:grpSpLocks/>
            </p:cNvGrpSpPr>
            <p:nvPr/>
          </p:nvGrpSpPr>
          <p:grpSpPr bwMode="auto">
            <a:xfrm rot="21398544" flipH="1">
              <a:off x="209" y="3731"/>
              <a:ext cx="85" cy="61"/>
              <a:chOff x="2199" y="3091"/>
              <a:chExt cx="432" cy="140"/>
            </a:xfrm>
          </p:grpSpPr>
          <p:sp>
            <p:nvSpPr>
              <p:cNvPr id="81370" name="Freeform 149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1" name="Freeform 149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2" name="Group 1500"/>
            <p:cNvGrpSpPr>
              <a:grpSpLocks/>
            </p:cNvGrpSpPr>
            <p:nvPr/>
          </p:nvGrpSpPr>
          <p:grpSpPr bwMode="auto">
            <a:xfrm rot="21398544" flipH="1">
              <a:off x="166" y="3687"/>
              <a:ext cx="85" cy="61"/>
              <a:chOff x="2199" y="3091"/>
              <a:chExt cx="432" cy="140"/>
            </a:xfrm>
          </p:grpSpPr>
          <p:sp>
            <p:nvSpPr>
              <p:cNvPr id="81373" name="Freeform 150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4" name="Freeform 150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5" name="Group 1503"/>
            <p:cNvGrpSpPr>
              <a:grpSpLocks/>
            </p:cNvGrpSpPr>
            <p:nvPr/>
          </p:nvGrpSpPr>
          <p:grpSpPr bwMode="auto">
            <a:xfrm rot="21398544" flipH="1">
              <a:off x="133" y="3670"/>
              <a:ext cx="85" cy="61"/>
              <a:chOff x="2199" y="3091"/>
              <a:chExt cx="432" cy="140"/>
            </a:xfrm>
          </p:grpSpPr>
          <p:sp>
            <p:nvSpPr>
              <p:cNvPr id="81376" name="Freeform 15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7" name="Freeform 15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8" name="Group 1506"/>
            <p:cNvGrpSpPr>
              <a:grpSpLocks/>
            </p:cNvGrpSpPr>
            <p:nvPr/>
          </p:nvGrpSpPr>
          <p:grpSpPr bwMode="auto">
            <a:xfrm rot="21398544" flipH="1">
              <a:off x="93" y="3644"/>
              <a:ext cx="85" cy="61"/>
              <a:chOff x="2199" y="3091"/>
              <a:chExt cx="432" cy="140"/>
            </a:xfrm>
          </p:grpSpPr>
          <p:sp>
            <p:nvSpPr>
              <p:cNvPr id="81379" name="Freeform 15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80" name="Freeform 15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81" name="Group 1509"/>
            <p:cNvGrpSpPr>
              <a:grpSpLocks/>
            </p:cNvGrpSpPr>
            <p:nvPr/>
          </p:nvGrpSpPr>
          <p:grpSpPr bwMode="auto">
            <a:xfrm rot="21398544" flipH="1">
              <a:off x="-15" y="3593"/>
              <a:ext cx="85" cy="62"/>
              <a:chOff x="2199" y="3091"/>
              <a:chExt cx="432" cy="140"/>
            </a:xfrm>
          </p:grpSpPr>
          <p:sp>
            <p:nvSpPr>
              <p:cNvPr id="81382" name="Freeform 15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83" name="Freeform 15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84" name="Group 1512"/>
            <p:cNvGrpSpPr>
              <a:grpSpLocks/>
            </p:cNvGrpSpPr>
            <p:nvPr/>
          </p:nvGrpSpPr>
          <p:grpSpPr bwMode="auto">
            <a:xfrm rot="21398544" flipH="1">
              <a:off x="2759" y="3820"/>
              <a:ext cx="834" cy="349"/>
              <a:chOff x="3353" y="4024"/>
              <a:chExt cx="1021" cy="296"/>
            </a:xfrm>
          </p:grpSpPr>
          <p:grpSp>
            <p:nvGrpSpPr>
              <p:cNvPr id="81385" name="Group 151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386" name="Group 151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87" name="Group 151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88" name="Freeform 151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89" name="Freeform 151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90" name="Group 151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1" name="Freeform 15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2" name="Freeform 15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93" name="Group 152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4" name="Freeform 15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5" name="Freeform 15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96" name="Group 1524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97" name="Group 152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8" name="Freeform 152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9" name="Freeform 152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00" name="Group 152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1" name="Freeform 15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02" name="Freeform 15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03" name="Group 153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4" name="Freeform 15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05" name="Freeform 15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406" name="Group 1534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407" name="Group 153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08" name="Group 153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9" name="Freeform 15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0" name="Freeform 15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11" name="Group 153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2" name="Freeform 15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3" name="Freeform 15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14" name="Group 154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5" name="Freeform 15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6" name="Freeform 15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17" name="Group 1545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18" name="Group 154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9" name="Freeform 1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0" name="Freeform 1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21" name="Group 154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22" name="Freeform 1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3" name="Freeform 1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24" name="Group 155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25" name="Freeform 15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6" name="Freeform 15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427" name="Group 1555"/>
            <p:cNvGrpSpPr>
              <a:grpSpLocks/>
            </p:cNvGrpSpPr>
            <p:nvPr/>
          </p:nvGrpSpPr>
          <p:grpSpPr bwMode="auto">
            <a:xfrm rot="21398544" flipH="1">
              <a:off x="697" y="3784"/>
              <a:ext cx="835" cy="349"/>
              <a:chOff x="3353" y="4024"/>
              <a:chExt cx="1021" cy="296"/>
            </a:xfrm>
          </p:grpSpPr>
          <p:grpSp>
            <p:nvGrpSpPr>
              <p:cNvPr id="81428" name="Group 1556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429" name="Group 15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30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1" name="Freeform 15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2" name="Freeform 15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33" name="Group 15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4" name="Freeform 15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5" name="Freeform 15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36" name="Group 15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7" name="Freeform 15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8" name="Freeform 15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39" name="Group 156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40" name="Group 15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1" name="Freeform 15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2" name="Freeform 15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43" name="Group 15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4" name="Freeform 15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5" name="Freeform 15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46" name="Group 15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7" name="Freeform 15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8" name="Freeform 15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449" name="Group 1577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450" name="Group 15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51" name="Group 15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2" name="Freeform 15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3" name="Freeform 15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54" name="Group 15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5" name="Freeform 15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6" name="Freeform 15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57" name="Group 15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8" name="Freeform 15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9" name="Freeform 15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60" name="Group 158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61" name="Group 15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2" name="Freeform 15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3" name="Freeform 15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64" name="Group 15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5" name="Freeform 15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6" name="Freeform 15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67" name="Group 15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8" name="Freeform 15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9" name="Freeform 15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470" name="Group 1598"/>
            <p:cNvGrpSpPr>
              <a:grpSpLocks/>
            </p:cNvGrpSpPr>
            <p:nvPr/>
          </p:nvGrpSpPr>
          <p:grpSpPr bwMode="auto">
            <a:xfrm rot="18919107" flipH="1">
              <a:off x="2279" y="4141"/>
              <a:ext cx="353" cy="165"/>
              <a:chOff x="2199" y="3091"/>
              <a:chExt cx="432" cy="140"/>
            </a:xfrm>
          </p:grpSpPr>
          <p:sp>
            <p:nvSpPr>
              <p:cNvPr id="81471" name="Freeform 15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2" name="Freeform 16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3" name="Group 1601"/>
            <p:cNvGrpSpPr>
              <a:grpSpLocks/>
            </p:cNvGrpSpPr>
            <p:nvPr/>
          </p:nvGrpSpPr>
          <p:grpSpPr bwMode="auto">
            <a:xfrm rot="21398544" flipH="1">
              <a:off x="4275" y="3821"/>
              <a:ext cx="86" cy="61"/>
              <a:chOff x="2199" y="3091"/>
              <a:chExt cx="432" cy="140"/>
            </a:xfrm>
          </p:grpSpPr>
          <p:sp>
            <p:nvSpPr>
              <p:cNvPr id="81474" name="Freeform 16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5" name="Freeform 16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6" name="Group 1604"/>
            <p:cNvGrpSpPr>
              <a:grpSpLocks/>
            </p:cNvGrpSpPr>
            <p:nvPr/>
          </p:nvGrpSpPr>
          <p:grpSpPr bwMode="auto">
            <a:xfrm rot="21398544" flipH="1">
              <a:off x="1619" y="4153"/>
              <a:ext cx="97" cy="62"/>
              <a:chOff x="2199" y="3091"/>
              <a:chExt cx="432" cy="140"/>
            </a:xfrm>
          </p:grpSpPr>
          <p:sp>
            <p:nvSpPr>
              <p:cNvPr id="81477" name="Freeform 16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8" name="Freeform 16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9" name="Group 1607"/>
            <p:cNvGrpSpPr>
              <a:grpSpLocks/>
            </p:cNvGrpSpPr>
            <p:nvPr/>
          </p:nvGrpSpPr>
          <p:grpSpPr bwMode="auto">
            <a:xfrm rot="21398544" flipH="1">
              <a:off x="3406" y="4089"/>
              <a:ext cx="98" cy="63"/>
              <a:chOff x="2199" y="3091"/>
              <a:chExt cx="432" cy="140"/>
            </a:xfrm>
          </p:grpSpPr>
          <p:sp>
            <p:nvSpPr>
              <p:cNvPr id="81480" name="Freeform 16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1" name="Freeform 16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2" name="Group 1610"/>
            <p:cNvGrpSpPr>
              <a:grpSpLocks/>
            </p:cNvGrpSpPr>
            <p:nvPr/>
          </p:nvGrpSpPr>
          <p:grpSpPr bwMode="auto">
            <a:xfrm rot="21398544" flipH="1">
              <a:off x="3300" y="4042"/>
              <a:ext cx="97" cy="62"/>
              <a:chOff x="2199" y="3091"/>
              <a:chExt cx="432" cy="140"/>
            </a:xfrm>
          </p:grpSpPr>
          <p:sp>
            <p:nvSpPr>
              <p:cNvPr id="81483" name="Freeform 161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4" name="Freeform 161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5" name="Group 1613"/>
            <p:cNvGrpSpPr>
              <a:grpSpLocks/>
            </p:cNvGrpSpPr>
            <p:nvPr/>
          </p:nvGrpSpPr>
          <p:grpSpPr bwMode="auto">
            <a:xfrm rot="18957978" flipH="1">
              <a:off x="1897" y="3773"/>
              <a:ext cx="85" cy="62"/>
              <a:chOff x="2199" y="3091"/>
              <a:chExt cx="432" cy="140"/>
            </a:xfrm>
          </p:grpSpPr>
          <p:sp>
            <p:nvSpPr>
              <p:cNvPr id="81486" name="Freeform 161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7" name="Freeform 161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8" name="Group 1616"/>
            <p:cNvGrpSpPr>
              <a:grpSpLocks/>
            </p:cNvGrpSpPr>
            <p:nvPr/>
          </p:nvGrpSpPr>
          <p:grpSpPr bwMode="auto">
            <a:xfrm rot="21398544" flipH="1">
              <a:off x="1854" y="4153"/>
              <a:ext cx="86" cy="61"/>
              <a:chOff x="2199" y="3091"/>
              <a:chExt cx="432" cy="140"/>
            </a:xfrm>
          </p:grpSpPr>
          <p:sp>
            <p:nvSpPr>
              <p:cNvPr id="81489" name="Freeform 161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0" name="Freeform 161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1" name="Group 1619"/>
            <p:cNvGrpSpPr>
              <a:grpSpLocks/>
            </p:cNvGrpSpPr>
            <p:nvPr/>
          </p:nvGrpSpPr>
          <p:grpSpPr bwMode="auto">
            <a:xfrm rot="21398544" flipH="1">
              <a:off x="3684" y="4178"/>
              <a:ext cx="85" cy="61"/>
              <a:chOff x="2199" y="3091"/>
              <a:chExt cx="432" cy="140"/>
            </a:xfrm>
          </p:grpSpPr>
          <p:sp>
            <p:nvSpPr>
              <p:cNvPr id="81492" name="Freeform 162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3" name="Freeform 162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4" name="Group 1622"/>
            <p:cNvGrpSpPr>
              <a:grpSpLocks/>
            </p:cNvGrpSpPr>
            <p:nvPr/>
          </p:nvGrpSpPr>
          <p:grpSpPr bwMode="auto">
            <a:xfrm rot="18976672" flipH="1">
              <a:off x="3955" y="4089"/>
              <a:ext cx="85" cy="61"/>
              <a:chOff x="2199" y="3091"/>
              <a:chExt cx="432" cy="140"/>
            </a:xfrm>
          </p:grpSpPr>
          <p:sp>
            <p:nvSpPr>
              <p:cNvPr id="81495" name="Freeform 162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6" name="Freeform 162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7" name="Group 1625"/>
            <p:cNvGrpSpPr>
              <a:grpSpLocks/>
            </p:cNvGrpSpPr>
            <p:nvPr/>
          </p:nvGrpSpPr>
          <p:grpSpPr bwMode="auto">
            <a:xfrm rot="18976672" flipH="1">
              <a:off x="3196" y="4089"/>
              <a:ext cx="84" cy="61"/>
              <a:chOff x="2199" y="3091"/>
              <a:chExt cx="432" cy="140"/>
            </a:xfrm>
          </p:grpSpPr>
          <p:sp>
            <p:nvSpPr>
              <p:cNvPr id="81498" name="Freeform 162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9" name="Freeform 162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0" name="Group 1628"/>
            <p:cNvGrpSpPr>
              <a:grpSpLocks/>
            </p:cNvGrpSpPr>
            <p:nvPr/>
          </p:nvGrpSpPr>
          <p:grpSpPr bwMode="auto">
            <a:xfrm rot="19010209" flipH="1">
              <a:off x="1941" y="3837"/>
              <a:ext cx="86" cy="62"/>
              <a:chOff x="2199" y="3091"/>
              <a:chExt cx="432" cy="140"/>
            </a:xfrm>
          </p:grpSpPr>
          <p:sp>
            <p:nvSpPr>
              <p:cNvPr id="81501" name="Freeform 162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2" name="Freeform 163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3" name="Group 1631"/>
            <p:cNvGrpSpPr>
              <a:grpSpLocks/>
            </p:cNvGrpSpPr>
            <p:nvPr/>
          </p:nvGrpSpPr>
          <p:grpSpPr bwMode="auto">
            <a:xfrm rot="19010209" flipH="1">
              <a:off x="3061" y="4153"/>
              <a:ext cx="85" cy="61"/>
              <a:chOff x="2199" y="3091"/>
              <a:chExt cx="432" cy="140"/>
            </a:xfrm>
          </p:grpSpPr>
          <p:sp>
            <p:nvSpPr>
              <p:cNvPr id="81504" name="Freeform 163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5" name="Freeform 163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6" name="Group 1634"/>
            <p:cNvGrpSpPr>
              <a:grpSpLocks/>
            </p:cNvGrpSpPr>
            <p:nvPr/>
          </p:nvGrpSpPr>
          <p:grpSpPr bwMode="auto">
            <a:xfrm rot="21398544" flipH="1">
              <a:off x="738" y="4089"/>
              <a:ext cx="353" cy="165"/>
              <a:chOff x="2199" y="3091"/>
              <a:chExt cx="432" cy="140"/>
            </a:xfrm>
          </p:grpSpPr>
          <p:sp>
            <p:nvSpPr>
              <p:cNvPr id="81507" name="Freeform 16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8" name="Freeform 16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9" name="Group 1637"/>
            <p:cNvGrpSpPr>
              <a:grpSpLocks/>
            </p:cNvGrpSpPr>
            <p:nvPr/>
          </p:nvGrpSpPr>
          <p:grpSpPr bwMode="auto">
            <a:xfrm rot="21178835" flipH="1">
              <a:off x="43" y="4122"/>
              <a:ext cx="353" cy="166"/>
              <a:chOff x="2199" y="3091"/>
              <a:chExt cx="432" cy="140"/>
            </a:xfrm>
          </p:grpSpPr>
          <p:sp>
            <p:nvSpPr>
              <p:cNvPr id="81510" name="Freeform 163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1" name="Freeform 163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2" name="Group 1640"/>
            <p:cNvGrpSpPr>
              <a:grpSpLocks/>
            </p:cNvGrpSpPr>
            <p:nvPr/>
          </p:nvGrpSpPr>
          <p:grpSpPr bwMode="auto">
            <a:xfrm rot="21398544" flipH="1">
              <a:off x="745" y="4003"/>
              <a:ext cx="97" cy="62"/>
              <a:chOff x="2199" y="3091"/>
              <a:chExt cx="432" cy="140"/>
            </a:xfrm>
          </p:grpSpPr>
          <p:sp>
            <p:nvSpPr>
              <p:cNvPr id="81513" name="Freeform 164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4" name="Freeform 164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5" name="Group 1643"/>
            <p:cNvGrpSpPr>
              <a:grpSpLocks/>
            </p:cNvGrpSpPr>
            <p:nvPr/>
          </p:nvGrpSpPr>
          <p:grpSpPr bwMode="auto">
            <a:xfrm rot="21398544" flipH="1">
              <a:off x="591" y="4153"/>
              <a:ext cx="97" cy="62"/>
              <a:chOff x="2199" y="3091"/>
              <a:chExt cx="432" cy="140"/>
            </a:xfrm>
          </p:grpSpPr>
          <p:sp>
            <p:nvSpPr>
              <p:cNvPr id="81516" name="Freeform 164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7" name="Freeform 164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8" name="Group 1646"/>
            <p:cNvGrpSpPr>
              <a:grpSpLocks/>
            </p:cNvGrpSpPr>
            <p:nvPr/>
          </p:nvGrpSpPr>
          <p:grpSpPr bwMode="auto">
            <a:xfrm rot="21398544" flipH="1">
              <a:off x="3415" y="4165"/>
              <a:ext cx="98" cy="62"/>
              <a:chOff x="2199" y="3091"/>
              <a:chExt cx="432" cy="140"/>
            </a:xfrm>
          </p:grpSpPr>
          <p:sp>
            <p:nvSpPr>
              <p:cNvPr id="81519" name="Freeform 164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0" name="Freeform 164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1" name="Group 1649"/>
            <p:cNvGrpSpPr>
              <a:grpSpLocks/>
            </p:cNvGrpSpPr>
            <p:nvPr/>
          </p:nvGrpSpPr>
          <p:grpSpPr bwMode="auto">
            <a:xfrm rot="21398544" flipH="1">
              <a:off x="814" y="3898"/>
              <a:ext cx="98" cy="64"/>
              <a:chOff x="2199" y="3091"/>
              <a:chExt cx="432" cy="140"/>
            </a:xfrm>
          </p:grpSpPr>
          <p:sp>
            <p:nvSpPr>
              <p:cNvPr id="81522" name="Freeform 165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3" name="Freeform 165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4" name="Group 1652"/>
            <p:cNvGrpSpPr>
              <a:grpSpLocks/>
            </p:cNvGrpSpPr>
            <p:nvPr/>
          </p:nvGrpSpPr>
          <p:grpSpPr bwMode="auto">
            <a:xfrm rot="21398544" flipH="1">
              <a:off x="726" y="3835"/>
              <a:ext cx="96" cy="62"/>
              <a:chOff x="2199" y="3091"/>
              <a:chExt cx="432" cy="140"/>
            </a:xfrm>
          </p:grpSpPr>
          <p:sp>
            <p:nvSpPr>
              <p:cNvPr id="81525" name="Freeform 165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6" name="Freeform 165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7" name="Group 1655"/>
            <p:cNvGrpSpPr>
              <a:grpSpLocks/>
            </p:cNvGrpSpPr>
            <p:nvPr/>
          </p:nvGrpSpPr>
          <p:grpSpPr bwMode="auto">
            <a:xfrm rot="21398544" flipH="1">
              <a:off x="2287" y="3656"/>
              <a:ext cx="834" cy="349"/>
              <a:chOff x="3353" y="4024"/>
              <a:chExt cx="1021" cy="296"/>
            </a:xfrm>
          </p:grpSpPr>
          <p:grpSp>
            <p:nvGrpSpPr>
              <p:cNvPr id="81528" name="Group 1656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529" name="Group 16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30" name="Group 16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1" name="Freeform 16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2" name="Freeform 16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33" name="Group 16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4" name="Freeform 16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5" name="Freeform 16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36" name="Group 16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7" name="Freeform 1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8" name="Freeform 1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539" name="Group 166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40" name="Group 16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1" name="Freeform 16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2" name="Freeform 16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43" name="Group 16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4" name="Freeform 16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5" name="Freeform 16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46" name="Group 16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7" name="Freeform 16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8" name="Freeform 16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549" name="Group 1677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550" name="Group 16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51" name="Group 16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2" name="Freeform 16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3" name="Freeform 16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54" name="Group 16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5" name="Freeform 16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6" name="Freeform 16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57" name="Group 16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8" name="Freeform 16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9" name="Freeform 16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560" name="Group 168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61" name="Group 16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2" name="Freeform 1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3" name="Freeform 1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64" name="Group 16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5" name="Freeform 16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6" name="Freeform 16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67" name="Group 16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8" name="Freeform 16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9" name="Freeform 16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570" name="Group 1698"/>
            <p:cNvGrpSpPr>
              <a:grpSpLocks/>
            </p:cNvGrpSpPr>
            <p:nvPr/>
          </p:nvGrpSpPr>
          <p:grpSpPr bwMode="auto">
            <a:xfrm rot="20933677" flipH="1">
              <a:off x="0" y="3693"/>
              <a:ext cx="444" cy="347"/>
              <a:chOff x="4649" y="2704"/>
              <a:chExt cx="544" cy="296"/>
            </a:xfrm>
          </p:grpSpPr>
          <p:grpSp>
            <p:nvGrpSpPr>
              <p:cNvPr id="81571" name="Group 1699"/>
              <p:cNvGrpSpPr>
                <a:grpSpLocks/>
              </p:cNvGrpSpPr>
              <p:nvPr/>
            </p:nvGrpSpPr>
            <p:grpSpPr bwMode="auto">
              <a:xfrm rot="20634609" flipH="1">
                <a:off x="4649" y="2795"/>
                <a:ext cx="272" cy="205"/>
                <a:chOff x="4694" y="3475"/>
                <a:chExt cx="363" cy="432"/>
              </a:xfrm>
            </p:grpSpPr>
            <p:grpSp>
              <p:nvGrpSpPr>
                <p:cNvPr id="81572" name="Group 170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81573" name="Freeform 170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74" name="Freeform 170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75" name="Group 170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81576" name="Freeform 170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77" name="Freeform 170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78" name="Group 170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81579" name="Freeform 170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0" name="Freeform 170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81581" name="Group 1709"/>
              <p:cNvGrpSpPr>
                <a:grpSpLocks/>
              </p:cNvGrpSpPr>
              <p:nvPr/>
            </p:nvGrpSpPr>
            <p:grpSpPr bwMode="auto">
              <a:xfrm rot="-519260">
                <a:off x="4921" y="2704"/>
                <a:ext cx="272" cy="205"/>
                <a:chOff x="4694" y="3475"/>
                <a:chExt cx="363" cy="432"/>
              </a:xfrm>
            </p:grpSpPr>
            <p:grpSp>
              <p:nvGrpSpPr>
                <p:cNvPr id="81582" name="Group 171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81583" name="Freeform 171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4" name="Freeform 171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85" name="Group 171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81586" name="Freeform 171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7" name="Freeform 171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88" name="Group 171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81589" name="Freeform 171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90" name="Freeform 171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</p:grpSp>
      <p:pic>
        <p:nvPicPr>
          <p:cNvPr id="75163" name="Picture 411" descr="mann22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41300" y="3265488"/>
            <a:ext cx="3649663" cy="3287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61" name="Picture 409" descr="mann23"/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7300" y="2643188"/>
            <a:ext cx="3441700" cy="3643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592" name="AutoShape 1720"/>
          <p:cNvSpPr>
            <a:spLocks noChangeArrowheads="1"/>
          </p:cNvSpPr>
          <p:nvPr/>
        </p:nvSpPr>
        <p:spPr bwMode="auto">
          <a:xfrm>
            <a:off x="7416800" y="15113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5154" name="Oval 402"/>
          <p:cNvSpPr>
            <a:spLocks noChangeArrowheads="1"/>
          </p:cNvSpPr>
          <p:nvPr/>
        </p:nvSpPr>
        <p:spPr bwMode="auto">
          <a:xfrm>
            <a:off x="241300" y="8509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56530962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5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134" fill="hold"/>
                                        <p:tgtEl>
                                          <p:spTgt spid="815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134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7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7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7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815" fill="hold"/>
                                        <p:tgtEl>
                                          <p:spTgt spid="816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751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543" fill="hold"/>
                                        <p:tgtEl>
                                          <p:spTgt spid="816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5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5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5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" dur="500"/>
                                        <p:tgtEl>
                                          <p:spTgt spid="75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81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1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1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81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154"/>
                  </p:tgtEl>
                </p:cond>
              </p:nextCondLst>
            </p:seq>
            <p:audio>
              <p:cMediaNode>
                <p:cTn id="4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598"/>
                </p:tgtEl>
              </p:cMediaNode>
            </p:audio>
            <p:audio>
              <p:cMediaNode>
                <p:cTn id="4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599"/>
                </p:tgtEl>
              </p:cMediaNode>
            </p:audio>
            <p:audio>
              <p:cMediaNode>
                <p:cTn id="4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600"/>
                </p:tgtEl>
              </p:cMediaNode>
            </p:audio>
            <p:audio>
              <p:cMediaNode>
                <p:cTn id="4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601"/>
                </p:tgtEl>
              </p:cMediaNode>
            </p:audio>
          </p:childTnLst>
        </p:cTn>
      </p:par>
    </p:tnLst>
    <p:bldLst>
      <p:bldP spid="81591" grpId="0" animBg="1"/>
      <p:bldP spid="75160" grpId="0"/>
      <p:bldP spid="75160" grpId="1"/>
      <p:bldP spid="75155" grpId="0" build="allAtOnce"/>
      <p:bldP spid="81592" grpId="0" animBg="1"/>
      <p:bldP spid="7515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98" name="SN003808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SN00716A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00" y="1143000"/>
            <a:ext cx="342900" cy="342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599" name="SN003809.wav">
            <a:hlinkClick r:id="" action="ppaction://media"/>
          </p:cNvPr>
          <p:cNvPicPr>
            <a:picLocks noRot="1" noChangeAspect="1" noChangeArrowheads="1"/>
          </p:cNvPicPr>
          <p:nvPr>
            <a:wavAudioFile r:embed="rId2" name="SN00283A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00" y="1143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600" name="MSSN3808.wav">
            <a:hlinkClick r:id="" action="ppaction://media"/>
          </p:cNvPr>
          <p:cNvPicPr>
            <a:picLocks noRot="1" noChangeAspect="1" noChangeArrowheads="1"/>
          </p:cNvPicPr>
          <p:nvPr>
            <a:wavAudioFile r:embed="rId3" name="MSSN00278A0000[1]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11049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601" name="MSSN3809.wav">
            <a:hlinkClick r:id="" action="ppaction://media"/>
          </p:cNvPr>
          <p:cNvPicPr>
            <a:picLocks noRot="1" noChangeAspect="1" noChangeArrowheads="1"/>
          </p:cNvPicPr>
          <p:nvPr>
            <a:wavAudioFile r:embed="rId4" name="MSSN00311A0000[1].wav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10922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4859" name="Group 107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74860" name="Rectangle 108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1" name="Line 109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2" name="Line 110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3" name="Line 111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4864" name="Group 112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74865" name="Oval 113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6" name="AutoShape 114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7" name="Oval 115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8" name="AutoShape 116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9" name="Oval 117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0" name="AutoShape 118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1" name="Oval 119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2" name="AutoShape 120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3" name="Oval 121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4" name="AutoShape 122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5" name="Oval 123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6" name="AutoShape 124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7" name="Oval 125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8" name="AutoShape 126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9" name="Oval 127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0" name="AutoShape 128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1" name="Oval 129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2" name="AutoShape 130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3" name="Oval 131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4" name="AutoShape 132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5" name="Oval 133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6" name="AutoShape 134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7" name="Oval 135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8" name="AutoShape 136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89" name="Oval 137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0" name="AutoShape 138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1" name="Oval 139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2" name="AutoShape 140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3" name="Oval 141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4" name="AutoShape 142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5" name="Oval 143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6" name="AutoShape 144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7" name="Oval 145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8" name="AutoShape 146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99" name="Oval 147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0" name="AutoShape 148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1" name="Oval 149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2" name="AutoShape 150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3" name="Oval 151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4" name="AutoShape 152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5" name="Oval 153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6" name="AutoShape 154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7" name="Oval 155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8" name="AutoShape 156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9" name="Oval 157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0" name="AutoShape 158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1" name="Oval 159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2" name="AutoShape 160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3" name="Oval 161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4" name="AutoShape 162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5" name="Oval 163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6" name="AutoShape 164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7" name="Oval 165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8" name="AutoShape 166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9" name="Oval 167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0" name="AutoShape 168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1" name="Oval 169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2" name="AutoShape 170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3" name="Oval 171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4" name="AutoShape 172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5" name="Oval 173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6" name="AutoShape 174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7" name="Oval 175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8" name="AutoShape 176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9" name="Oval 177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0" name="AutoShape 178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1" name="Oval 179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2" name="AutoShape 180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3" name="Oval 181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4" name="AutoShape 182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5" name="Oval 183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6" name="AutoShape 184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4937" name="Group 185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74938" name="Group 186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74939" name="Rectangle 187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0" name="Line 188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1" name="Line 189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2" name="Line 190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3" name="Line 191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4" name="Line 192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5" name="Line 193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6" name="Line 194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7" name="Line 195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8" name="Line 196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49" name="Line 197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0" name="Line 198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1" name="Line 199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2" name="Line 200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3" name="Line 201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4" name="Line 202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5" name="Line 203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6" name="Line 204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7" name="Line 205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8" name="Line 206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59" name="Line 207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0" name="Line 208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1" name="Line 209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2" name="Line 210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3" name="Line 211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4" name="Line 212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5" name="Line 213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6" name="Line 214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7" name="Line 215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68" name="Line 216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4969" name="Group 217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4970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71" name="Line 21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4972" name="Line 220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3" name="Line 221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4" name="Line 222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5" name="Line 223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6" name="Line 224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7" name="Line 225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8" name="Line 226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79" name="Line 227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4980" name="Group 228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4981" name="Line 2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2" name="Line 2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3" name="Group 231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4984" name="Line 2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5" name="Line 2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6" name="Group 234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4987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88" name="Line 2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89" name="Group 237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4990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4991" name="Line 23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4992" name="Group 240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74993" name="Rectangle 241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4" name="Line 242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5" name="Line 243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6" name="Line 244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7" name="Line 245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8" name="Line 246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999" name="Line 247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0" name="Line 248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1" name="Line 249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2" name="Line 250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3" name="Line 251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4" name="Line 252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5" name="Line 253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6" name="Line 254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7" name="Line 255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8" name="Line 256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09" name="Line 257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0" name="Line 258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1" name="Line 259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2" name="Line 260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3" name="Line 261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4" name="Line 262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5" name="Line 263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6" name="Line 264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7" name="Line 265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8" name="Line 266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19" name="Line 267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0" name="Line 268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1" name="Line 269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2" name="Line 270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23" name="Group 271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024" name="Line 27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25" name="Line 27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026" name="Line 274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7" name="Line 275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8" name="Line 276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29" name="Line 277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0" name="Line 278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1" name="Line 279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2" name="Line 280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33" name="Line 281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34" name="Group 282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035" name="Line 28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36" name="Line 28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37" name="Group 285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038" name="Line 2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39" name="Line 2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40" name="Group 288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041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42" name="Line 2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43" name="Group 291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044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45" name="Line 29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5046" name="Group 294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75047" name="Rectangle 295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48" name="Line 296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49" name="Line 297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0" name="Line 298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1" name="Line 299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2" name="Line 300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3" name="Line 301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4" name="Line 302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5" name="Line 303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6" name="Line 304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7" name="Line 305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8" name="Line 306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59" name="Line 307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0" name="Line 308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1" name="Line 309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2" name="Line 310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3" name="Line 311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4" name="Line 312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5" name="Line 313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6" name="Line 314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7" name="Line 315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8" name="Line 316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69" name="Line 317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0" name="Line 318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1" name="Line 319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2" name="Line 320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3" name="Line 321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4" name="Line 322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5" name="Line 323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76" name="Line 324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77" name="Group 325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078" name="Line 3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79" name="Line 3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080" name="Line 328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1" name="Line 329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2" name="Line 330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3" name="Line 331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4" name="Line 332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5" name="Line 333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6" name="Line 334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087" name="Line 335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088" name="Group 336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089" name="Line 3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0" name="Line 3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1" name="Group 339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092" name="Line 34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3" name="Line 34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4" name="Group 342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095" name="Line 3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6" name="Line 3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97" name="Group 345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098" name="Line 3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099" name="Line 3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5100" name="Group 348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75101" name="Rectangle 349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2" name="Line 350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3" name="Line 351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4" name="Line 352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5" name="Line 353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6" name="Line 354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7" name="Line 355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8" name="Line 356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09" name="Line 357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0" name="Line 358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1" name="Line 359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2" name="Line 360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3" name="Line 361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4" name="Line 362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5" name="Line 363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6" name="Line 364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7" name="Line 365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8" name="Line 366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19" name="Line 367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0" name="Line 368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1" name="Line 369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2" name="Line 370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3" name="Line 371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4" name="Line 372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5" name="Line 373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6" name="Line 374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7" name="Line 375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8" name="Line 376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29" name="Line 377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0" name="Line 378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131" name="Group 379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75132" name="Line 38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33" name="Line 38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75134" name="Line 382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5" name="Line 383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6" name="Line 384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7" name="Line 385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8" name="Line 386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39" name="Line 387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40" name="Line 388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141" name="Line 389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75142" name="Group 390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75143" name="Line 3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44" name="Line 3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45" name="Group 393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75146" name="Line 39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47" name="Line 39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48" name="Group 396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75149" name="Line 3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50" name="Line 3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151" name="Group 399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75152" name="Line 4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5153" name="Line 4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75155" name="Rectangle 403"/>
          <p:cNvSpPr>
            <a:spLocks noChangeArrowheads="1"/>
          </p:cNvSpPr>
          <p:nvPr/>
        </p:nvSpPr>
        <p:spPr bwMode="auto">
          <a:xfrm>
            <a:off x="1092200" y="939800"/>
            <a:ext cx="6950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Что в мыслях, то и возьмите.</a:t>
            </a:r>
          </a:p>
        </p:txBody>
      </p:sp>
      <p:pic>
        <p:nvPicPr>
          <p:cNvPr id="75156" name="Picture 404" descr="Картинка 593 из 6912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62913" y="774700"/>
            <a:ext cx="1081087" cy="1550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033" name="Group 1161"/>
          <p:cNvGrpSpPr>
            <a:grpSpLocks/>
          </p:cNvGrpSpPr>
          <p:nvPr/>
        </p:nvGrpSpPr>
        <p:grpSpPr bwMode="auto">
          <a:xfrm>
            <a:off x="-23813" y="5703888"/>
            <a:ext cx="9167813" cy="1173162"/>
            <a:chOff x="-15" y="3593"/>
            <a:chExt cx="5775" cy="739"/>
          </a:xfrm>
        </p:grpSpPr>
        <p:grpSp>
          <p:nvGrpSpPr>
            <p:cNvPr id="81034" name="Group 1162"/>
            <p:cNvGrpSpPr>
              <a:grpSpLocks/>
            </p:cNvGrpSpPr>
            <p:nvPr/>
          </p:nvGrpSpPr>
          <p:grpSpPr bwMode="auto">
            <a:xfrm rot="21398544" flipH="1">
              <a:off x="4974" y="4147"/>
              <a:ext cx="86" cy="61"/>
              <a:chOff x="2199" y="3091"/>
              <a:chExt cx="432" cy="140"/>
            </a:xfrm>
          </p:grpSpPr>
          <p:sp>
            <p:nvSpPr>
              <p:cNvPr id="81035" name="Freeform 116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36" name="Freeform 116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37" name="Group 1165"/>
            <p:cNvGrpSpPr>
              <a:grpSpLocks/>
            </p:cNvGrpSpPr>
            <p:nvPr/>
          </p:nvGrpSpPr>
          <p:grpSpPr bwMode="auto">
            <a:xfrm rot="21398544" flipH="1">
              <a:off x="4940" y="4131"/>
              <a:ext cx="85" cy="61"/>
              <a:chOff x="2199" y="3091"/>
              <a:chExt cx="432" cy="140"/>
            </a:xfrm>
          </p:grpSpPr>
          <p:sp>
            <p:nvSpPr>
              <p:cNvPr id="81038" name="Freeform 116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39" name="Freeform 116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0" name="Group 1168"/>
            <p:cNvGrpSpPr>
              <a:grpSpLocks/>
            </p:cNvGrpSpPr>
            <p:nvPr/>
          </p:nvGrpSpPr>
          <p:grpSpPr bwMode="auto">
            <a:xfrm rot="21398544" flipH="1">
              <a:off x="4900" y="4106"/>
              <a:ext cx="85" cy="61"/>
              <a:chOff x="2199" y="3091"/>
              <a:chExt cx="432" cy="140"/>
            </a:xfrm>
          </p:grpSpPr>
          <p:sp>
            <p:nvSpPr>
              <p:cNvPr id="81041" name="Freeform 116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2" name="Freeform 117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3" name="Group 1171"/>
            <p:cNvGrpSpPr>
              <a:grpSpLocks/>
            </p:cNvGrpSpPr>
            <p:nvPr/>
          </p:nvGrpSpPr>
          <p:grpSpPr bwMode="auto">
            <a:xfrm rot="21398544" flipH="1">
              <a:off x="5313" y="4118"/>
              <a:ext cx="85" cy="61"/>
              <a:chOff x="2199" y="3091"/>
              <a:chExt cx="432" cy="140"/>
            </a:xfrm>
          </p:grpSpPr>
          <p:sp>
            <p:nvSpPr>
              <p:cNvPr id="81044" name="Freeform 117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5" name="Freeform 117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6" name="Group 1174"/>
            <p:cNvGrpSpPr>
              <a:grpSpLocks/>
            </p:cNvGrpSpPr>
            <p:nvPr/>
          </p:nvGrpSpPr>
          <p:grpSpPr bwMode="auto">
            <a:xfrm rot="21398544" flipH="1">
              <a:off x="4873" y="4001"/>
              <a:ext cx="85" cy="61"/>
              <a:chOff x="2199" y="3091"/>
              <a:chExt cx="432" cy="140"/>
            </a:xfrm>
          </p:grpSpPr>
          <p:sp>
            <p:nvSpPr>
              <p:cNvPr id="81047" name="Freeform 117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48" name="Freeform 117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49" name="Group 1177"/>
            <p:cNvGrpSpPr>
              <a:grpSpLocks/>
            </p:cNvGrpSpPr>
            <p:nvPr/>
          </p:nvGrpSpPr>
          <p:grpSpPr bwMode="auto">
            <a:xfrm rot="21398544" flipH="1">
              <a:off x="5171" y="4258"/>
              <a:ext cx="85" cy="61"/>
              <a:chOff x="2199" y="3091"/>
              <a:chExt cx="432" cy="140"/>
            </a:xfrm>
          </p:grpSpPr>
          <p:sp>
            <p:nvSpPr>
              <p:cNvPr id="81050" name="Freeform 117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1" name="Freeform 117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2" name="Group 1180"/>
            <p:cNvGrpSpPr>
              <a:grpSpLocks/>
            </p:cNvGrpSpPr>
            <p:nvPr/>
          </p:nvGrpSpPr>
          <p:grpSpPr bwMode="auto">
            <a:xfrm rot="21398544" flipH="1">
              <a:off x="5674" y="4127"/>
              <a:ext cx="86" cy="61"/>
              <a:chOff x="2199" y="3091"/>
              <a:chExt cx="432" cy="140"/>
            </a:xfrm>
          </p:grpSpPr>
          <p:sp>
            <p:nvSpPr>
              <p:cNvPr id="81053" name="Freeform 118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4" name="Freeform 118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5" name="Group 1183"/>
            <p:cNvGrpSpPr>
              <a:grpSpLocks/>
            </p:cNvGrpSpPr>
            <p:nvPr/>
          </p:nvGrpSpPr>
          <p:grpSpPr bwMode="auto">
            <a:xfrm rot="21398544" flipH="1">
              <a:off x="5373" y="4222"/>
              <a:ext cx="85" cy="61"/>
              <a:chOff x="2199" y="3091"/>
              <a:chExt cx="432" cy="140"/>
            </a:xfrm>
          </p:grpSpPr>
          <p:sp>
            <p:nvSpPr>
              <p:cNvPr id="81056" name="Freeform 118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57" name="Freeform 118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58" name="Group 1186"/>
            <p:cNvGrpSpPr>
              <a:grpSpLocks/>
            </p:cNvGrpSpPr>
            <p:nvPr/>
          </p:nvGrpSpPr>
          <p:grpSpPr bwMode="auto">
            <a:xfrm rot="21398544" flipH="1">
              <a:off x="5331" y="4178"/>
              <a:ext cx="86" cy="62"/>
              <a:chOff x="2199" y="3091"/>
              <a:chExt cx="432" cy="140"/>
            </a:xfrm>
          </p:grpSpPr>
          <p:sp>
            <p:nvSpPr>
              <p:cNvPr id="81059" name="Freeform 118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0" name="Freeform 118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1" name="Group 1189"/>
            <p:cNvGrpSpPr>
              <a:grpSpLocks/>
            </p:cNvGrpSpPr>
            <p:nvPr/>
          </p:nvGrpSpPr>
          <p:grpSpPr bwMode="auto">
            <a:xfrm rot="21398544" flipH="1">
              <a:off x="5333" y="4162"/>
              <a:ext cx="86" cy="61"/>
              <a:chOff x="2199" y="3091"/>
              <a:chExt cx="432" cy="140"/>
            </a:xfrm>
          </p:grpSpPr>
          <p:sp>
            <p:nvSpPr>
              <p:cNvPr id="81062" name="Freeform 119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3" name="Freeform 119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4" name="Group 1192"/>
            <p:cNvGrpSpPr>
              <a:grpSpLocks/>
            </p:cNvGrpSpPr>
            <p:nvPr/>
          </p:nvGrpSpPr>
          <p:grpSpPr bwMode="auto">
            <a:xfrm rot="21398544" flipH="1">
              <a:off x="5257" y="4138"/>
              <a:ext cx="85" cy="61"/>
              <a:chOff x="2199" y="3091"/>
              <a:chExt cx="432" cy="140"/>
            </a:xfrm>
          </p:grpSpPr>
          <p:sp>
            <p:nvSpPr>
              <p:cNvPr id="81065" name="Freeform 119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6" name="Freeform 119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67" name="Group 1195"/>
            <p:cNvGrpSpPr>
              <a:grpSpLocks/>
            </p:cNvGrpSpPr>
            <p:nvPr/>
          </p:nvGrpSpPr>
          <p:grpSpPr bwMode="auto">
            <a:xfrm rot="21398544" flipH="1">
              <a:off x="5534" y="4161"/>
              <a:ext cx="85" cy="63"/>
              <a:chOff x="2199" y="3091"/>
              <a:chExt cx="432" cy="140"/>
            </a:xfrm>
          </p:grpSpPr>
          <p:sp>
            <p:nvSpPr>
              <p:cNvPr id="81068" name="Freeform 119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69" name="Freeform 119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0" name="Group 1198"/>
            <p:cNvGrpSpPr>
              <a:grpSpLocks/>
            </p:cNvGrpSpPr>
            <p:nvPr/>
          </p:nvGrpSpPr>
          <p:grpSpPr bwMode="auto">
            <a:xfrm rot="21398544" flipH="1">
              <a:off x="5619" y="4243"/>
              <a:ext cx="84" cy="62"/>
              <a:chOff x="2199" y="3091"/>
              <a:chExt cx="432" cy="140"/>
            </a:xfrm>
          </p:grpSpPr>
          <p:sp>
            <p:nvSpPr>
              <p:cNvPr id="81071" name="Freeform 11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2" name="Freeform 12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3" name="Group 1201"/>
            <p:cNvGrpSpPr>
              <a:grpSpLocks/>
            </p:cNvGrpSpPr>
            <p:nvPr/>
          </p:nvGrpSpPr>
          <p:grpSpPr bwMode="auto">
            <a:xfrm rot="21398544" flipH="1">
              <a:off x="5413" y="4068"/>
              <a:ext cx="85" cy="61"/>
              <a:chOff x="2199" y="3091"/>
              <a:chExt cx="432" cy="140"/>
            </a:xfrm>
          </p:grpSpPr>
          <p:sp>
            <p:nvSpPr>
              <p:cNvPr id="81074" name="Freeform 12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5" name="Freeform 12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6" name="Group 1204"/>
            <p:cNvGrpSpPr>
              <a:grpSpLocks/>
            </p:cNvGrpSpPr>
            <p:nvPr/>
          </p:nvGrpSpPr>
          <p:grpSpPr bwMode="auto">
            <a:xfrm rot="21398544" flipH="1">
              <a:off x="5071" y="4041"/>
              <a:ext cx="85" cy="61"/>
              <a:chOff x="2199" y="3091"/>
              <a:chExt cx="432" cy="140"/>
            </a:xfrm>
          </p:grpSpPr>
          <p:sp>
            <p:nvSpPr>
              <p:cNvPr id="81077" name="Freeform 12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78" name="Freeform 12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79" name="Group 1207"/>
            <p:cNvGrpSpPr>
              <a:grpSpLocks/>
            </p:cNvGrpSpPr>
            <p:nvPr/>
          </p:nvGrpSpPr>
          <p:grpSpPr bwMode="auto">
            <a:xfrm rot="21398544" flipH="1">
              <a:off x="4809" y="4185"/>
              <a:ext cx="85" cy="61"/>
              <a:chOff x="2199" y="3091"/>
              <a:chExt cx="432" cy="140"/>
            </a:xfrm>
          </p:grpSpPr>
          <p:sp>
            <p:nvSpPr>
              <p:cNvPr id="81080" name="Freeform 12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081" name="Freeform 12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082" name="Group 1210"/>
            <p:cNvGrpSpPr>
              <a:grpSpLocks/>
            </p:cNvGrpSpPr>
            <p:nvPr/>
          </p:nvGrpSpPr>
          <p:grpSpPr bwMode="auto">
            <a:xfrm rot="21398544" flipH="1">
              <a:off x="1914" y="3845"/>
              <a:ext cx="834" cy="348"/>
              <a:chOff x="3353" y="4024"/>
              <a:chExt cx="1021" cy="296"/>
            </a:xfrm>
          </p:grpSpPr>
          <p:grpSp>
            <p:nvGrpSpPr>
              <p:cNvPr id="81083" name="Group 1211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084" name="Group 121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085" name="Group 121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86" name="Freeform 12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87" name="Freeform 12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88" name="Group 121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89" name="Freeform 121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0" name="Freeform 121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91" name="Group 121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2" name="Freeform 12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3" name="Freeform 12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094" name="Group 1222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095" name="Group 122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6" name="Freeform 122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097" name="Freeform 122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098" name="Group 122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099" name="Freeform 122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0" name="Freeform 122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01" name="Group 122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02" name="Freeform 12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3" name="Freeform 12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104" name="Group 1232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105" name="Group 123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106" name="Group 123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07" name="Freeform 12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08" name="Freeform 12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09" name="Group 123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0" name="Freeform 12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1" name="Freeform 12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12" name="Group 124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3" name="Freeform 12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4" name="Freeform 12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115" name="Group 1243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116" name="Group 124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17" name="Freeform 124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18" name="Freeform 124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19" name="Group 124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20" name="Freeform 124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21" name="Freeform 124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122" name="Group 125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123" name="Freeform 12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124" name="Freeform 12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125" name="Group 1253"/>
            <p:cNvGrpSpPr>
              <a:grpSpLocks/>
            </p:cNvGrpSpPr>
            <p:nvPr/>
          </p:nvGrpSpPr>
          <p:grpSpPr bwMode="auto">
            <a:xfrm rot="21398544" flipH="1">
              <a:off x="4739" y="3752"/>
              <a:ext cx="176" cy="136"/>
              <a:chOff x="2199" y="3091"/>
              <a:chExt cx="432" cy="140"/>
            </a:xfrm>
          </p:grpSpPr>
          <p:sp>
            <p:nvSpPr>
              <p:cNvPr id="81126" name="Freeform 125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27" name="Freeform 125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28" name="Group 1256"/>
            <p:cNvGrpSpPr>
              <a:grpSpLocks/>
            </p:cNvGrpSpPr>
            <p:nvPr/>
          </p:nvGrpSpPr>
          <p:grpSpPr bwMode="auto">
            <a:xfrm rot="21398544" flipH="1">
              <a:off x="1343" y="3714"/>
              <a:ext cx="353" cy="165"/>
              <a:chOff x="2199" y="3091"/>
              <a:chExt cx="432" cy="140"/>
            </a:xfrm>
          </p:grpSpPr>
          <p:sp>
            <p:nvSpPr>
              <p:cNvPr id="81129" name="Freeform 125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0" name="Freeform 125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1" name="Group 1259"/>
            <p:cNvGrpSpPr>
              <a:grpSpLocks/>
            </p:cNvGrpSpPr>
            <p:nvPr/>
          </p:nvGrpSpPr>
          <p:grpSpPr bwMode="auto">
            <a:xfrm rot="10771522" flipH="1">
              <a:off x="3758" y="3953"/>
              <a:ext cx="353" cy="165"/>
              <a:chOff x="2199" y="3091"/>
              <a:chExt cx="432" cy="140"/>
            </a:xfrm>
          </p:grpSpPr>
          <p:sp>
            <p:nvSpPr>
              <p:cNvPr id="81132" name="Freeform 126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3" name="Freeform 126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4" name="Group 1262"/>
            <p:cNvGrpSpPr>
              <a:grpSpLocks/>
            </p:cNvGrpSpPr>
            <p:nvPr/>
          </p:nvGrpSpPr>
          <p:grpSpPr bwMode="auto">
            <a:xfrm rot="21398544" flipH="1">
              <a:off x="2223" y="3594"/>
              <a:ext cx="85" cy="62"/>
              <a:chOff x="2199" y="3091"/>
              <a:chExt cx="432" cy="140"/>
            </a:xfrm>
          </p:grpSpPr>
          <p:sp>
            <p:nvSpPr>
              <p:cNvPr id="81135" name="Freeform 126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6" name="Freeform 126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37" name="Group 1265"/>
            <p:cNvGrpSpPr>
              <a:grpSpLocks/>
            </p:cNvGrpSpPr>
            <p:nvPr/>
          </p:nvGrpSpPr>
          <p:grpSpPr bwMode="auto">
            <a:xfrm rot="21398544" flipH="1">
              <a:off x="540" y="3875"/>
              <a:ext cx="85" cy="61"/>
              <a:chOff x="2199" y="3091"/>
              <a:chExt cx="432" cy="140"/>
            </a:xfrm>
          </p:grpSpPr>
          <p:sp>
            <p:nvSpPr>
              <p:cNvPr id="81138" name="Freeform 126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39" name="Freeform 126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0" name="Group 1268"/>
            <p:cNvGrpSpPr>
              <a:grpSpLocks/>
            </p:cNvGrpSpPr>
            <p:nvPr/>
          </p:nvGrpSpPr>
          <p:grpSpPr bwMode="auto">
            <a:xfrm rot="21398544" flipH="1">
              <a:off x="221" y="4080"/>
              <a:ext cx="85" cy="61"/>
              <a:chOff x="2199" y="3091"/>
              <a:chExt cx="432" cy="140"/>
            </a:xfrm>
          </p:grpSpPr>
          <p:sp>
            <p:nvSpPr>
              <p:cNvPr id="81141" name="Freeform 126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2" name="Freeform 127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3" name="Group 1271"/>
            <p:cNvGrpSpPr>
              <a:grpSpLocks/>
            </p:cNvGrpSpPr>
            <p:nvPr/>
          </p:nvGrpSpPr>
          <p:grpSpPr bwMode="auto">
            <a:xfrm rot="21398544" flipH="1">
              <a:off x="341" y="4111"/>
              <a:ext cx="85" cy="61"/>
              <a:chOff x="2199" y="3091"/>
              <a:chExt cx="432" cy="140"/>
            </a:xfrm>
          </p:grpSpPr>
          <p:sp>
            <p:nvSpPr>
              <p:cNvPr id="81144" name="Freeform 127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5" name="Freeform 127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6" name="Group 1274"/>
            <p:cNvGrpSpPr>
              <a:grpSpLocks/>
            </p:cNvGrpSpPr>
            <p:nvPr/>
          </p:nvGrpSpPr>
          <p:grpSpPr bwMode="auto">
            <a:xfrm rot="21398544" flipH="1">
              <a:off x="427" y="4124"/>
              <a:ext cx="85" cy="62"/>
              <a:chOff x="2199" y="3091"/>
              <a:chExt cx="432" cy="140"/>
            </a:xfrm>
          </p:grpSpPr>
          <p:sp>
            <p:nvSpPr>
              <p:cNvPr id="81147" name="Freeform 127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48" name="Freeform 127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49" name="Group 1277"/>
            <p:cNvGrpSpPr>
              <a:grpSpLocks/>
            </p:cNvGrpSpPr>
            <p:nvPr/>
          </p:nvGrpSpPr>
          <p:grpSpPr bwMode="auto">
            <a:xfrm rot="21398544" flipH="1">
              <a:off x="423" y="4049"/>
              <a:ext cx="85" cy="61"/>
              <a:chOff x="2199" y="3091"/>
              <a:chExt cx="432" cy="140"/>
            </a:xfrm>
          </p:grpSpPr>
          <p:sp>
            <p:nvSpPr>
              <p:cNvPr id="81150" name="Freeform 127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1" name="Freeform 127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2" name="Group 1280"/>
            <p:cNvGrpSpPr>
              <a:grpSpLocks/>
            </p:cNvGrpSpPr>
            <p:nvPr/>
          </p:nvGrpSpPr>
          <p:grpSpPr bwMode="auto">
            <a:xfrm rot="21398544" flipH="1">
              <a:off x="381" y="4005"/>
              <a:ext cx="85" cy="61"/>
              <a:chOff x="2199" y="3091"/>
              <a:chExt cx="432" cy="140"/>
            </a:xfrm>
          </p:grpSpPr>
          <p:sp>
            <p:nvSpPr>
              <p:cNvPr id="81153" name="Freeform 128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4" name="Freeform 128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5" name="Group 1283"/>
            <p:cNvGrpSpPr>
              <a:grpSpLocks/>
            </p:cNvGrpSpPr>
            <p:nvPr/>
          </p:nvGrpSpPr>
          <p:grpSpPr bwMode="auto">
            <a:xfrm rot="21398544" flipH="1">
              <a:off x="347" y="3988"/>
              <a:ext cx="85" cy="61"/>
              <a:chOff x="2199" y="3091"/>
              <a:chExt cx="432" cy="140"/>
            </a:xfrm>
          </p:grpSpPr>
          <p:sp>
            <p:nvSpPr>
              <p:cNvPr id="81156" name="Freeform 128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57" name="Freeform 128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58" name="Group 1286"/>
            <p:cNvGrpSpPr>
              <a:grpSpLocks/>
            </p:cNvGrpSpPr>
            <p:nvPr/>
          </p:nvGrpSpPr>
          <p:grpSpPr bwMode="auto">
            <a:xfrm rot="21398544" flipH="1">
              <a:off x="307" y="3962"/>
              <a:ext cx="85" cy="61"/>
              <a:chOff x="2199" y="3091"/>
              <a:chExt cx="432" cy="140"/>
            </a:xfrm>
          </p:grpSpPr>
          <p:sp>
            <p:nvSpPr>
              <p:cNvPr id="81159" name="Freeform 128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0" name="Freeform 128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1" name="Group 1289"/>
            <p:cNvGrpSpPr>
              <a:grpSpLocks/>
            </p:cNvGrpSpPr>
            <p:nvPr/>
          </p:nvGrpSpPr>
          <p:grpSpPr bwMode="auto">
            <a:xfrm rot="21398544" flipH="1">
              <a:off x="199" y="3911"/>
              <a:ext cx="85" cy="61"/>
              <a:chOff x="2199" y="3091"/>
              <a:chExt cx="432" cy="140"/>
            </a:xfrm>
          </p:grpSpPr>
          <p:sp>
            <p:nvSpPr>
              <p:cNvPr id="81162" name="Freeform 129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3" name="Freeform 129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4" name="Group 1292"/>
            <p:cNvGrpSpPr>
              <a:grpSpLocks/>
            </p:cNvGrpSpPr>
            <p:nvPr/>
          </p:nvGrpSpPr>
          <p:grpSpPr bwMode="auto">
            <a:xfrm rot="21398544" flipH="1">
              <a:off x="721" y="3985"/>
              <a:ext cx="85" cy="61"/>
              <a:chOff x="2199" y="3091"/>
              <a:chExt cx="432" cy="140"/>
            </a:xfrm>
          </p:grpSpPr>
          <p:sp>
            <p:nvSpPr>
              <p:cNvPr id="81165" name="Freeform 129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6" name="Freeform 129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67" name="Group 1295"/>
            <p:cNvGrpSpPr>
              <a:grpSpLocks/>
            </p:cNvGrpSpPr>
            <p:nvPr/>
          </p:nvGrpSpPr>
          <p:grpSpPr bwMode="auto">
            <a:xfrm rot="21398544" flipH="1">
              <a:off x="36" y="3921"/>
              <a:ext cx="85" cy="61"/>
              <a:chOff x="2199" y="3091"/>
              <a:chExt cx="432" cy="140"/>
            </a:xfrm>
          </p:grpSpPr>
          <p:sp>
            <p:nvSpPr>
              <p:cNvPr id="81168" name="Freeform 129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69" name="Freeform 129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0" name="Group 1298"/>
            <p:cNvGrpSpPr>
              <a:grpSpLocks/>
            </p:cNvGrpSpPr>
            <p:nvPr/>
          </p:nvGrpSpPr>
          <p:grpSpPr bwMode="auto">
            <a:xfrm rot="21398544" flipH="1">
              <a:off x="275" y="3623"/>
              <a:ext cx="85" cy="62"/>
              <a:chOff x="2199" y="3091"/>
              <a:chExt cx="432" cy="140"/>
            </a:xfrm>
          </p:grpSpPr>
          <p:sp>
            <p:nvSpPr>
              <p:cNvPr id="81171" name="Freeform 12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2" name="Freeform 13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3" name="Group 1301"/>
            <p:cNvGrpSpPr>
              <a:grpSpLocks/>
            </p:cNvGrpSpPr>
            <p:nvPr/>
          </p:nvGrpSpPr>
          <p:grpSpPr bwMode="auto">
            <a:xfrm rot="21398544" flipH="1">
              <a:off x="111" y="3633"/>
              <a:ext cx="85" cy="62"/>
              <a:chOff x="2199" y="3091"/>
              <a:chExt cx="432" cy="140"/>
            </a:xfrm>
          </p:grpSpPr>
          <p:sp>
            <p:nvSpPr>
              <p:cNvPr id="81174" name="Freeform 13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5" name="Freeform 13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6" name="Group 1304"/>
            <p:cNvGrpSpPr>
              <a:grpSpLocks/>
            </p:cNvGrpSpPr>
            <p:nvPr/>
          </p:nvGrpSpPr>
          <p:grpSpPr bwMode="auto">
            <a:xfrm rot="21398544" flipH="1">
              <a:off x="4462" y="3890"/>
              <a:ext cx="98" cy="62"/>
              <a:chOff x="2199" y="3091"/>
              <a:chExt cx="432" cy="140"/>
            </a:xfrm>
          </p:grpSpPr>
          <p:sp>
            <p:nvSpPr>
              <p:cNvPr id="81177" name="Freeform 13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78" name="Freeform 13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79" name="Group 1307"/>
            <p:cNvGrpSpPr>
              <a:grpSpLocks/>
            </p:cNvGrpSpPr>
            <p:nvPr/>
          </p:nvGrpSpPr>
          <p:grpSpPr bwMode="auto">
            <a:xfrm rot="21398544" flipH="1">
              <a:off x="4971" y="3879"/>
              <a:ext cx="85" cy="61"/>
              <a:chOff x="2199" y="3091"/>
              <a:chExt cx="432" cy="140"/>
            </a:xfrm>
          </p:grpSpPr>
          <p:sp>
            <p:nvSpPr>
              <p:cNvPr id="81180" name="Freeform 13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1" name="Freeform 13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2" name="Group 1310"/>
            <p:cNvGrpSpPr>
              <a:grpSpLocks/>
            </p:cNvGrpSpPr>
            <p:nvPr/>
          </p:nvGrpSpPr>
          <p:grpSpPr bwMode="auto">
            <a:xfrm rot="21398544" flipH="1">
              <a:off x="5057" y="3893"/>
              <a:ext cx="85" cy="61"/>
              <a:chOff x="2199" y="3091"/>
              <a:chExt cx="432" cy="140"/>
            </a:xfrm>
          </p:grpSpPr>
          <p:sp>
            <p:nvSpPr>
              <p:cNvPr id="81183" name="Freeform 131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4" name="Freeform 131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5" name="Group 1313"/>
            <p:cNvGrpSpPr>
              <a:grpSpLocks/>
            </p:cNvGrpSpPr>
            <p:nvPr/>
          </p:nvGrpSpPr>
          <p:grpSpPr bwMode="auto">
            <a:xfrm rot="21398544" flipH="1">
              <a:off x="5053" y="3817"/>
              <a:ext cx="85" cy="61"/>
              <a:chOff x="2199" y="3091"/>
              <a:chExt cx="432" cy="140"/>
            </a:xfrm>
          </p:grpSpPr>
          <p:sp>
            <p:nvSpPr>
              <p:cNvPr id="81186" name="Freeform 131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87" name="Freeform 131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88" name="Group 1316"/>
            <p:cNvGrpSpPr>
              <a:grpSpLocks/>
            </p:cNvGrpSpPr>
            <p:nvPr/>
          </p:nvGrpSpPr>
          <p:grpSpPr bwMode="auto">
            <a:xfrm rot="21398544" flipH="1">
              <a:off x="5011" y="3773"/>
              <a:ext cx="85" cy="61"/>
              <a:chOff x="2199" y="3091"/>
              <a:chExt cx="432" cy="140"/>
            </a:xfrm>
          </p:grpSpPr>
          <p:sp>
            <p:nvSpPr>
              <p:cNvPr id="81189" name="Freeform 131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0" name="Freeform 131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1" name="Group 1319"/>
            <p:cNvGrpSpPr>
              <a:grpSpLocks/>
            </p:cNvGrpSpPr>
            <p:nvPr/>
          </p:nvGrpSpPr>
          <p:grpSpPr bwMode="auto">
            <a:xfrm rot="21398544" flipH="1">
              <a:off x="4978" y="3756"/>
              <a:ext cx="84" cy="61"/>
              <a:chOff x="2199" y="3091"/>
              <a:chExt cx="432" cy="140"/>
            </a:xfrm>
          </p:grpSpPr>
          <p:sp>
            <p:nvSpPr>
              <p:cNvPr id="81192" name="Freeform 132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3" name="Freeform 132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4" name="Group 1322"/>
            <p:cNvGrpSpPr>
              <a:grpSpLocks/>
            </p:cNvGrpSpPr>
            <p:nvPr/>
          </p:nvGrpSpPr>
          <p:grpSpPr bwMode="auto">
            <a:xfrm rot="21398544" flipH="1">
              <a:off x="4547" y="3771"/>
              <a:ext cx="97" cy="62"/>
              <a:chOff x="2199" y="3091"/>
              <a:chExt cx="432" cy="140"/>
            </a:xfrm>
          </p:grpSpPr>
          <p:sp>
            <p:nvSpPr>
              <p:cNvPr id="81195" name="Freeform 132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6" name="Freeform 132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197" name="Group 1325"/>
            <p:cNvGrpSpPr>
              <a:grpSpLocks/>
            </p:cNvGrpSpPr>
            <p:nvPr/>
          </p:nvGrpSpPr>
          <p:grpSpPr bwMode="auto">
            <a:xfrm rot="21398544" flipH="1">
              <a:off x="4439" y="3721"/>
              <a:ext cx="98" cy="63"/>
              <a:chOff x="2199" y="3091"/>
              <a:chExt cx="432" cy="140"/>
            </a:xfrm>
          </p:grpSpPr>
          <p:sp>
            <p:nvSpPr>
              <p:cNvPr id="81198" name="Freeform 132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199" name="Freeform 132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0" name="Group 1328"/>
            <p:cNvGrpSpPr>
              <a:grpSpLocks/>
            </p:cNvGrpSpPr>
            <p:nvPr/>
          </p:nvGrpSpPr>
          <p:grpSpPr bwMode="auto">
            <a:xfrm rot="21398544" flipH="1">
              <a:off x="5146" y="3840"/>
              <a:ext cx="85" cy="62"/>
              <a:chOff x="2199" y="3091"/>
              <a:chExt cx="432" cy="140"/>
            </a:xfrm>
          </p:grpSpPr>
          <p:sp>
            <p:nvSpPr>
              <p:cNvPr id="81201" name="Freeform 132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2" name="Freeform 133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3" name="Group 1331"/>
            <p:cNvGrpSpPr>
              <a:grpSpLocks/>
            </p:cNvGrpSpPr>
            <p:nvPr/>
          </p:nvGrpSpPr>
          <p:grpSpPr bwMode="auto">
            <a:xfrm rot="21398544" flipH="1">
              <a:off x="5123" y="3672"/>
              <a:ext cx="85" cy="61"/>
              <a:chOff x="2199" y="3091"/>
              <a:chExt cx="432" cy="140"/>
            </a:xfrm>
          </p:grpSpPr>
          <p:sp>
            <p:nvSpPr>
              <p:cNvPr id="81204" name="Freeform 133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5" name="Freeform 133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6" name="Group 1334"/>
            <p:cNvGrpSpPr>
              <a:grpSpLocks/>
            </p:cNvGrpSpPr>
            <p:nvPr/>
          </p:nvGrpSpPr>
          <p:grpSpPr bwMode="auto">
            <a:xfrm rot="21398544" flipH="1">
              <a:off x="3696" y="3816"/>
              <a:ext cx="85" cy="61"/>
              <a:chOff x="2199" y="3091"/>
              <a:chExt cx="432" cy="140"/>
            </a:xfrm>
          </p:grpSpPr>
          <p:sp>
            <p:nvSpPr>
              <p:cNvPr id="81207" name="Freeform 13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08" name="Freeform 13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09" name="Group 1337"/>
            <p:cNvGrpSpPr>
              <a:grpSpLocks/>
            </p:cNvGrpSpPr>
            <p:nvPr/>
          </p:nvGrpSpPr>
          <p:grpSpPr bwMode="auto">
            <a:xfrm rot="21398544" flipH="1">
              <a:off x="3816" y="3846"/>
              <a:ext cx="85" cy="62"/>
              <a:chOff x="2199" y="3091"/>
              <a:chExt cx="432" cy="140"/>
            </a:xfrm>
          </p:grpSpPr>
          <p:sp>
            <p:nvSpPr>
              <p:cNvPr id="81210" name="Freeform 133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1" name="Freeform 133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2" name="Group 1340"/>
            <p:cNvGrpSpPr>
              <a:grpSpLocks/>
            </p:cNvGrpSpPr>
            <p:nvPr/>
          </p:nvGrpSpPr>
          <p:grpSpPr bwMode="auto">
            <a:xfrm rot="21398544" flipH="1">
              <a:off x="3902" y="3860"/>
              <a:ext cx="84" cy="62"/>
              <a:chOff x="2199" y="3091"/>
              <a:chExt cx="432" cy="140"/>
            </a:xfrm>
          </p:grpSpPr>
          <p:sp>
            <p:nvSpPr>
              <p:cNvPr id="81213" name="Freeform 134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4" name="Freeform 134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5" name="Group 1343"/>
            <p:cNvGrpSpPr>
              <a:grpSpLocks/>
            </p:cNvGrpSpPr>
            <p:nvPr/>
          </p:nvGrpSpPr>
          <p:grpSpPr bwMode="auto">
            <a:xfrm rot="21398544" flipH="1">
              <a:off x="3898" y="3785"/>
              <a:ext cx="84" cy="61"/>
              <a:chOff x="2199" y="3091"/>
              <a:chExt cx="432" cy="140"/>
            </a:xfrm>
          </p:grpSpPr>
          <p:sp>
            <p:nvSpPr>
              <p:cNvPr id="81216" name="Freeform 134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17" name="Freeform 134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18" name="Group 1346"/>
            <p:cNvGrpSpPr>
              <a:grpSpLocks/>
            </p:cNvGrpSpPr>
            <p:nvPr/>
          </p:nvGrpSpPr>
          <p:grpSpPr bwMode="auto">
            <a:xfrm rot="21398544" flipV="1">
              <a:off x="4276" y="4071"/>
              <a:ext cx="189" cy="89"/>
              <a:chOff x="2199" y="3091"/>
              <a:chExt cx="432" cy="140"/>
            </a:xfrm>
          </p:grpSpPr>
          <p:sp>
            <p:nvSpPr>
              <p:cNvPr id="81219" name="Freeform 134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0" name="Freeform 134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1" name="Group 1349"/>
            <p:cNvGrpSpPr>
              <a:grpSpLocks/>
            </p:cNvGrpSpPr>
            <p:nvPr/>
          </p:nvGrpSpPr>
          <p:grpSpPr bwMode="auto">
            <a:xfrm rot="21398544" flipV="1">
              <a:off x="4395" y="4101"/>
              <a:ext cx="190" cy="90"/>
              <a:chOff x="2199" y="3091"/>
              <a:chExt cx="432" cy="140"/>
            </a:xfrm>
          </p:grpSpPr>
          <p:sp>
            <p:nvSpPr>
              <p:cNvPr id="81222" name="Freeform 135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3" name="Freeform 135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4" name="Group 1352"/>
            <p:cNvGrpSpPr>
              <a:grpSpLocks/>
            </p:cNvGrpSpPr>
            <p:nvPr/>
          </p:nvGrpSpPr>
          <p:grpSpPr bwMode="auto">
            <a:xfrm rot="21398544" flipV="1">
              <a:off x="4360" y="3952"/>
              <a:ext cx="190" cy="89"/>
              <a:chOff x="2199" y="3091"/>
              <a:chExt cx="432" cy="140"/>
            </a:xfrm>
          </p:grpSpPr>
          <p:sp>
            <p:nvSpPr>
              <p:cNvPr id="81225" name="Freeform 135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6" name="Freeform 135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27" name="Group 1355"/>
            <p:cNvGrpSpPr>
              <a:grpSpLocks/>
            </p:cNvGrpSpPr>
            <p:nvPr/>
          </p:nvGrpSpPr>
          <p:grpSpPr bwMode="auto">
            <a:xfrm rot="21398544" flipV="1">
              <a:off x="4253" y="3902"/>
              <a:ext cx="189" cy="90"/>
              <a:chOff x="2199" y="3091"/>
              <a:chExt cx="432" cy="140"/>
            </a:xfrm>
          </p:grpSpPr>
          <p:sp>
            <p:nvSpPr>
              <p:cNvPr id="81228" name="Freeform 135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29" name="Freeform 135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0" name="Group 1358"/>
            <p:cNvGrpSpPr>
              <a:grpSpLocks/>
            </p:cNvGrpSpPr>
            <p:nvPr/>
          </p:nvGrpSpPr>
          <p:grpSpPr bwMode="auto">
            <a:xfrm rot="21398544" flipH="1">
              <a:off x="962" y="3971"/>
              <a:ext cx="85" cy="61"/>
              <a:chOff x="2199" y="3091"/>
              <a:chExt cx="432" cy="140"/>
            </a:xfrm>
          </p:grpSpPr>
          <p:sp>
            <p:nvSpPr>
              <p:cNvPr id="81231" name="Freeform 135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2" name="Freeform 136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3" name="Group 1361"/>
            <p:cNvGrpSpPr>
              <a:grpSpLocks/>
            </p:cNvGrpSpPr>
            <p:nvPr/>
          </p:nvGrpSpPr>
          <p:grpSpPr bwMode="auto">
            <a:xfrm rot="21398544" flipH="1">
              <a:off x="1082" y="4002"/>
              <a:ext cx="85" cy="61"/>
              <a:chOff x="2199" y="3091"/>
              <a:chExt cx="432" cy="140"/>
            </a:xfrm>
          </p:grpSpPr>
          <p:sp>
            <p:nvSpPr>
              <p:cNvPr id="81234" name="Freeform 136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5" name="Freeform 136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6" name="Group 1364"/>
            <p:cNvGrpSpPr>
              <a:grpSpLocks/>
            </p:cNvGrpSpPr>
            <p:nvPr/>
          </p:nvGrpSpPr>
          <p:grpSpPr bwMode="auto">
            <a:xfrm rot="21398544" flipH="1">
              <a:off x="1168" y="4015"/>
              <a:ext cx="85" cy="62"/>
              <a:chOff x="2199" y="3091"/>
              <a:chExt cx="432" cy="140"/>
            </a:xfrm>
          </p:grpSpPr>
          <p:sp>
            <p:nvSpPr>
              <p:cNvPr id="81237" name="Freeform 136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38" name="Freeform 136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39" name="Group 1367"/>
            <p:cNvGrpSpPr>
              <a:grpSpLocks/>
            </p:cNvGrpSpPr>
            <p:nvPr/>
          </p:nvGrpSpPr>
          <p:grpSpPr bwMode="auto">
            <a:xfrm rot="21398544" flipH="1">
              <a:off x="1164" y="3940"/>
              <a:ext cx="85" cy="61"/>
              <a:chOff x="2199" y="3091"/>
              <a:chExt cx="432" cy="140"/>
            </a:xfrm>
          </p:grpSpPr>
          <p:sp>
            <p:nvSpPr>
              <p:cNvPr id="81240" name="Freeform 136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1" name="Freeform 136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2" name="Group 1370"/>
            <p:cNvGrpSpPr>
              <a:grpSpLocks/>
            </p:cNvGrpSpPr>
            <p:nvPr/>
          </p:nvGrpSpPr>
          <p:grpSpPr bwMode="auto">
            <a:xfrm rot="21398544" flipH="1">
              <a:off x="1122" y="3895"/>
              <a:ext cx="85" cy="61"/>
              <a:chOff x="2199" y="3091"/>
              <a:chExt cx="432" cy="140"/>
            </a:xfrm>
          </p:grpSpPr>
          <p:sp>
            <p:nvSpPr>
              <p:cNvPr id="81243" name="Freeform 137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4" name="Freeform 137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5" name="Group 1373"/>
            <p:cNvGrpSpPr>
              <a:grpSpLocks/>
            </p:cNvGrpSpPr>
            <p:nvPr/>
          </p:nvGrpSpPr>
          <p:grpSpPr bwMode="auto">
            <a:xfrm rot="21398544" flipH="1">
              <a:off x="1088" y="3878"/>
              <a:ext cx="85" cy="61"/>
              <a:chOff x="2199" y="3091"/>
              <a:chExt cx="432" cy="140"/>
            </a:xfrm>
          </p:grpSpPr>
          <p:sp>
            <p:nvSpPr>
              <p:cNvPr id="81246" name="Freeform 137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47" name="Freeform 137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48" name="Group 1376"/>
            <p:cNvGrpSpPr>
              <a:grpSpLocks/>
            </p:cNvGrpSpPr>
            <p:nvPr/>
          </p:nvGrpSpPr>
          <p:grpSpPr bwMode="auto">
            <a:xfrm rot="21398544" flipH="1">
              <a:off x="1048" y="3852"/>
              <a:ext cx="85" cy="61"/>
              <a:chOff x="2199" y="3091"/>
              <a:chExt cx="432" cy="140"/>
            </a:xfrm>
          </p:grpSpPr>
          <p:sp>
            <p:nvSpPr>
              <p:cNvPr id="81249" name="Freeform 137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0" name="Freeform 137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1" name="Group 1379"/>
            <p:cNvGrpSpPr>
              <a:grpSpLocks/>
            </p:cNvGrpSpPr>
            <p:nvPr/>
          </p:nvGrpSpPr>
          <p:grpSpPr bwMode="auto">
            <a:xfrm rot="21398544" flipH="1">
              <a:off x="939" y="3802"/>
              <a:ext cx="85" cy="61"/>
              <a:chOff x="2199" y="3091"/>
              <a:chExt cx="432" cy="140"/>
            </a:xfrm>
          </p:grpSpPr>
          <p:sp>
            <p:nvSpPr>
              <p:cNvPr id="81252" name="Freeform 138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3" name="Freeform 138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4" name="Group 1382"/>
            <p:cNvGrpSpPr>
              <a:grpSpLocks/>
            </p:cNvGrpSpPr>
            <p:nvPr/>
          </p:nvGrpSpPr>
          <p:grpSpPr bwMode="auto">
            <a:xfrm rot="21398544" flipH="1">
              <a:off x="1662" y="3938"/>
              <a:ext cx="85" cy="62"/>
              <a:chOff x="2199" y="3091"/>
              <a:chExt cx="432" cy="140"/>
            </a:xfrm>
          </p:grpSpPr>
          <p:sp>
            <p:nvSpPr>
              <p:cNvPr id="81255" name="Freeform 138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6" name="Freeform 138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57" name="Group 1385"/>
            <p:cNvGrpSpPr>
              <a:grpSpLocks/>
            </p:cNvGrpSpPr>
            <p:nvPr/>
          </p:nvGrpSpPr>
          <p:grpSpPr bwMode="auto">
            <a:xfrm rot="21398544" flipH="1">
              <a:off x="1781" y="3970"/>
              <a:ext cx="85" cy="61"/>
              <a:chOff x="2199" y="3091"/>
              <a:chExt cx="432" cy="140"/>
            </a:xfrm>
          </p:grpSpPr>
          <p:sp>
            <p:nvSpPr>
              <p:cNvPr id="81258" name="Freeform 138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59" name="Freeform 138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0" name="Group 1388"/>
            <p:cNvGrpSpPr>
              <a:grpSpLocks/>
            </p:cNvGrpSpPr>
            <p:nvPr/>
          </p:nvGrpSpPr>
          <p:grpSpPr bwMode="auto">
            <a:xfrm rot="21398544" flipH="1">
              <a:off x="1867" y="3984"/>
              <a:ext cx="85" cy="61"/>
              <a:chOff x="2199" y="3091"/>
              <a:chExt cx="432" cy="140"/>
            </a:xfrm>
          </p:grpSpPr>
          <p:sp>
            <p:nvSpPr>
              <p:cNvPr id="81261" name="Freeform 138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2" name="Freeform 139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3" name="Group 1391"/>
            <p:cNvGrpSpPr>
              <a:grpSpLocks/>
            </p:cNvGrpSpPr>
            <p:nvPr/>
          </p:nvGrpSpPr>
          <p:grpSpPr bwMode="auto">
            <a:xfrm rot="21398544" flipH="1">
              <a:off x="1862" y="3908"/>
              <a:ext cx="85" cy="62"/>
              <a:chOff x="2199" y="3091"/>
              <a:chExt cx="432" cy="140"/>
            </a:xfrm>
          </p:grpSpPr>
          <p:sp>
            <p:nvSpPr>
              <p:cNvPr id="81264" name="Freeform 139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5" name="Freeform 139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6" name="Group 1394"/>
            <p:cNvGrpSpPr>
              <a:grpSpLocks/>
            </p:cNvGrpSpPr>
            <p:nvPr/>
          </p:nvGrpSpPr>
          <p:grpSpPr bwMode="auto">
            <a:xfrm rot="21398544" flipH="1">
              <a:off x="1821" y="3863"/>
              <a:ext cx="85" cy="62"/>
              <a:chOff x="2199" y="3091"/>
              <a:chExt cx="432" cy="140"/>
            </a:xfrm>
          </p:grpSpPr>
          <p:sp>
            <p:nvSpPr>
              <p:cNvPr id="81267" name="Freeform 139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68" name="Freeform 139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69" name="Group 1397"/>
            <p:cNvGrpSpPr>
              <a:grpSpLocks/>
            </p:cNvGrpSpPr>
            <p:nvPr/>
          </p:nvGrpSpPr>
          <p:grpSpPr bwMode="auto">
            <a:xfrm rot="21398544" flipH="1">
              <a:off x="1786" y="3846"/>
              <a:ext cx="85" cy="62"/>
              <a:chOff x="2199" y="3091"/>
              <a:chExt cx="432" cy="140"/>
            </a:xfrm>
          </p:grpSpPr>
          <p:sp>
            <p:nvSpPr>
              <p:cNvPr id="81270" name="Freeform 139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1" name="Freeform 139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2" name="Group 1400"/>
            <p:cNvGrpSpPr>
              <a:grpSpLocks/>
            </p:cNvGrpSpPr>
            <p:nvPr/>
          </p:nvGrpSpPr>
          <p:grpSpPr bwMode="auto">
            <a:xfrm rot="21398544" flipH="1">
              <a:off x="1746" y="3820"/>
              <a:ext cx="85" cy="61"/>
              <a:chOff x="2199" y="3091"/>
              <a:chExt cx="432" cy="140"/>
            </a:xfrm>
          </p:grpSpPr>
          <p:sp>
            <p:nvSpPr>
              <p:cNvPr id="81273" name="Freeform 140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4" name="Freeform 140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5" name="Group 1403"/>
            <p:cNvGrpSpPr>
              <a:grpSpLocks/>
            </p:cNvGrpSpPr>
            <p:nvPr/>
          </p:nvGrpSpPr>
          <p:grpSpPr bwMode="auto">
            <a:xfrm rot="21398544" flipH="1">
              <a:off x="1638" y="3771"/>
              <a:ext cx="85" cy="61"/>
              <a:chOff x="2199" y="3091"/>
              <a:chExt cx="432" cy="140"/>
            </a:xfrm>
          </p:grpSpPr>
          <p:sp>
            <p:nvSpPr>
              <p:cNvPr id="81276" name="Freeform 14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77" name="Freeform 14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78" name="Group 1406"/>
            <p:cNvGrpSpPr>
              <a:grpSpLocks/>
            </p:cNvGrpSpPr>
            <p:nvPr/>
          </p:nvGrpSpPr>
          <p:grpSpPr bwMode="auto">
            <a:xfrm rot="21398544" flipH="1">
              <a:off x="5294" y="3845"/>
              <a:ext cx="353" cy="165"/>
              <a:chOff x="2199" y="3091"/>
              <a:chExt cx="432" cy="140"/>
            </a:xfrm>
          </p:grpSpPr>
          <p:sp>
            <p:nvSpPr>
              <p:cNvPr id="81279" name="Freeform 14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0" name="Freeform 14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1" name="Group 1409"/>
            <p:cNvGrpSpPr>
              <a:grpSpLocks/>
            </p:cNvGrpSpPr>
            <p:nvPr/>
          </p:nvGrpSpPr>
          <p:grpSpPr bwMode="auto">
            <a:xfrm rot="21398544" flipH="1">
              <a:off x="1220" y="3785"/>
              <a:ext cx="85" cy="61"/>
              <a:chOff x="2199" y="3091"/>
              <a:chExt cx="432" cy="140"/>
            </a:xfrm>
          </p:grpSpPr>
          <p:sp>
            <p:nvSpPr>
              <p:cNvPr id="81282" name="Freeform 14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3" name="Freeform 14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4" name="Group 1412"/>
            <p:cNvGrpSpPr>
              <a:grpSpLocks/>
            </p:cNvGrpSpPr>
            <p:nvPr/>
          </p:nvGrpSpPr>
          <p:grpSpPr bwMode="auto">
            <a:xfrm rot="21398544" flipH="1">
              <a:off x="609" y="4042"/>
              <a:ext cx="84" cy="61"/>
              <a:chOff x="2199" y="3091"/>
              <a:chExt cx="432" cy="140"/>
            </a:xfrm>
          </p:grpSpPr>
          <p:sp>
            <p:nvSpPr>
              <p:cNvPr id="81285" name="Freeform 141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6" name="Freeform 141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87" name="Group 1415"/>
            <p:cNvGrpSpPr>
              <a:grpSpLocks/>
            </p:cNvGrpSpPr>
            <p:nvPr/>
          </p:nvGrpSpPr>
          <p:grpSpPr bwMode="auto">
            <a:xfrm rot="21398544" flipH="1">
              <a:off x="266" y="4005"/>
              <a:ext cx="85" cy="61"/>
              <a:chOff x="2199" y="3091"/>
              <a:chExt cx="432" cy="140"/>
            </a:xfrm>
          </p:grpSpPr>
          <p:sp>
            <p:nvSpPr>
              <p:cNvPr id="81288" name="Freeform 141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289" name="Freeform 141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290" name="Group 1418"/>
            <p:cNvGrpSpPr>
              <a:grpSpLocks/>
            </p:cNvGrpSpPr>
            <p:nvPr/>
          </p:nvGrpSpPr>
          <p:grpSpPr bwMode="auto">
            <a:xfrm rot="21398544" flipH="1">
              <a:off x="961" y="3983"/>
              <a:ext cx="834" cy="349"/>
              <a:chOff x="3353" y="4024"/>
              <a:chExt cx="1021" cy="296"/>
            </a:xfrm>
          </p:grpSpPr>
          <p:grpSp>
            <p:nvGrpSpPr>
              <p:cNvPr id="81291" name="Group 1419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292" name="Group 1420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293" name="Group 142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294" name="Freeform 14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295" name="Freeform 14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296" name="Group 142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297" name="Freeform 142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298" name="Freeform 142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299" name="Group 142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0" name="Freeform 14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1" name="Freeform 14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02" name="Group 1430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03" name="Group 1431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4" name="Freeform 14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5" name="Freeform 14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06" name="Group 1434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07" name="Freeform 143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08" name="Freeform 143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09" name="Group 1437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0" name="Freeform 14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1" name="Freeform 14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312" name="Group 1440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313" name="Group 1441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14" name="Group 144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5" name="Freeform 14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6" name="Freeform 14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17" name="Group 144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18" name="Freeform 14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19" name="Freeform 14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20" name="Group 144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1" name="Freeform 14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2" name="Freeform 14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23" name="Group 1451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24" name="Group 1452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5" name="Freeform 14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6" name="Freeform 14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27" name="Group 1455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28" name="Freeform 145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29" name="Freeform 145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30" name="Group 1458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31" name="Freeform 14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32" name="Freeform 14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333" name="Group 1461"/>
            <p:cNvGrpSpPr>
              <a:grpSpLocks/>
            </p:cNvGrpSpPr>
            <p:nvPr/>
          </p:nvGrpSpPr>
          <p:grpSpPr bwMode="auto">
            <a:xfrm rot="21398544" flipH="1">
              <a:off x="1932" y="3821"/>
              <a:ext cx="353" cy="165"/>
              <a:chOff x="2199" y="3091"/>
              <a:chExt cx="432" cy="140"/>
            </a:xfrm>
          </p:grpSpPr>
          <p:sp>
            <p:nvSpPr>
              <p:cNvPr id="81334" name="Freeform 146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35" name="Freeform 146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36" name="Group 1464"/>
            <p:cNvGrpSpPr>
              <a:grpSpLocks/>
            </p:cNvGrpSpPr>
            <p:nvPr/>
          </p:nvGrpSpPr>
          <p:grpSpPr bwMode="auto">
            <a:xfrm rot="21398544" flipH="1">
              <a:off x="4433" y="3938"/>
              <a:ext cx="97" cy="62"/>
              <a:chOff x="2199" y="3091"/>
              <a:chExt cx="432" cy="140"/>
            </a:xfrm>
          </p:grpSpPr>
          <p:sp>
            <p:nvSpPr>
              <p:cNvPr id="81337" name="Freeform 146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38" name="Freeform 146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39" name="Group 1467"/>
            <p:cNvGrpSpPr>
              <a:grpSpLocks/>
            </p:cNvGrpSpPr>
            <p:nvPr/>
          </p:nvGrpSpPr>
          <p:grpSpPr bwMode="auto">
            <a:xfrm rot="21398544" flipH="1">
              <a:off x="4552" y="3970"/>
              <a:ext cx="98" cy="62"/>
              <a:chOff x="2199" y="3091"/>
              <a:chExt cx="432" cy="140"/>
            </a:xfrm>
          </p:grpSpPr>
          <p:sp>
            <p:nvSpPr>
              <p:cNvPr id="81340" name="Freeform 146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1" name="Freeform 146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2" name="Group 1470"/>
            <p:cNvGrpSpPr>
              <a:grpSpLocks/>
            </p:cNvGrpSpPr>
            <p:nvPr/>
          </p:nvGrpSpPr>
          <p:grpSpPr bwMode="auto">
            <a:xfrm rot="21398544" flipH="1">
              <a:off x="5028" y="3942"/>
              <a:ext cx="85" cy="61"/>
              <a:chOff x="2199" y="3091"/>
              <a:chExt cx="432" cy="140"/>
            </a:xfrm>
          </p:grpSpPr>
          <p:sp>
            <p:nvSpPr>
              <p:cNvPr id="81343" name="Freeform 147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4" name="Freeform 147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5" name="Group 1473"/>
            <p:cNvGrpSpPr>
              <a:grpSpLocks/>
            </p:cNvGrpSpPr>
            <p:nvPr/>
          </p:nvGrpSpPr>
          <p:grpSpPr bwMode="auto">
            <a:xfrm rot="21398544" flipH="1">
              <a:off x="5024" y="3866"/>
              <a:ext cx="85" cy="62"/>
              <a:chOff x="2199" y="3091"/>
              <a:chExt cx="432" cy="140"/>
            </a:xfrm>
          </p:grpSpPr>
          <p:sp>
            <p:nvSpPr>
              <p:cNvPr id="81346" name="Freeform 147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47" name="Freeform 147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48" name="Group 1476"/>
            <p:cNvGrpSpPr>
              <a:grpSpLocks/>
            </p:cNvGrpSpPr>
            <p:nvPr/>
          </p:nvGrpSpPr>
          <p:grpSpPr bwMode="auto">
            <a:xfrm rot="21398544" flipH="1">
              <a:off x="4982" y="3821"/>
              <a:ext cx="84" cy="61"/>
              <a:chOff x="2199" y="3091"/>
              <a:chExt cx="432" cy="140"/>
            </a:xfrm>
          </p:grpSpPr>
          <p:sp>
            <p:nvSpPr>
              <p:cNvPr id="81349" name="Freeform 147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0" name="Freeform 147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1" name="Group 1479"/>
            <p:cNvGrpSpPr>
              <a:grpSpLocks/>
            </p:cNvGrpSpPr>
            <p:nvPr/>
          </p:nvGrpSpPr>
          <p:grpSpPr bwMode="auto">
            <a:xfrm rot="21398544" flipH="1">
              <a:off x="4559" y="3846"/>
              <a:ext cx="97" cy="63"/>
              <a:chOff x="2199" y="3091"/>
              <a:chExt cx="432" cy="140"/>
            </a:xfrm>
          </p:grpSpPr>
          <p:sp>
            <p:nvSpPr>
              <p:cNvPr id="81352" name="Freeform 148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3" name="Freeform 148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4" name="Group 1482"/>
            <p:cNvGrpSpPr>
              <a:grpSpLocks/>
            </p:cNvGrpSpPr>
            <p:nvPr/>
          </p:nvGrpSpPr>
          <p:grpSpPr bwMode="auto">
            <a:xfrm rot="21398544" flipH="1">
              <a:off x="4517" y="3820"/>
              <a:ext cx="98" cy="62"/>
              <a:chOff x="2199" y="3091"/>
              <a:chExt cx="432" cy="140"/>
            </a:xfrm>
          </p:grpSpPr>
          <p:sp>
            <p:nvSpPr>
              <p:cNvPr id="81355" name="Freeform 148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6" name="Freeform 148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57" name="Group 1485"/>
            <p:cNvGrpSpPr>
              <a:grpSpLocks/>
            </p:cNvGrpSpPr>
            <p:nvPr/>
          </p:nvGrpSpPr>
          <p:grpSpPr bwMode="auto">
            <a:xfrm rot="21398544" flipH="1">
              <a:off x="4410" y="3769"/>
              <a:ext cx="97" cy="63"/>
              <a:chOff x="2199" y="3091"/>
              <a:chExt cx="432" cy="140"/>
            </a:xfrm>
          </p:grpSpPr>
          <p:sp>
            <p:nvSpPr>
              <p:cNvPr id="81358" name="Freeform 148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59" name="Freeform 148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0" name="Group 1488"/>
            <p:cNvGrpSpPr>
              <a:grpSpLocks/>
            </p:cNvGrpSpPr>
            <p:nvPr/>
          </p:nvGrpSpPr>
          <p:grpSpPr bwMode="auto">
            <a:xfrm rot="21398544" flipH="1">
              <a:off x="7" y="3762"/>
              <a:ext cx="85" cy="61"/>
              <a:chOff x="2199" y="3091"/>
              <a:chExt cx="432" cy="140"/>
            </a:xfrm>
          </p:grpSpPr>
          <p:sp>
            <p:nvSpPr>
              <p:cNvPr id="81361" name="Freeform 148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2" name="Freeform 149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3" name="Group 1491"/>
            <p:cNvGrpSpPr>
              <a:grpSpLocks/>
            </p:cNvGrpSpPr>
            <p:nvPr/>
          </p:nvGrpSpPr>
          <p:grpSpPr bwMode="auto">
            <a:xfrm rot="21398544" flipH="1">
              <a:off x="127" y="3793"/>
              <a:ext cx="85" cy="61"/>
              <a:chOff x="2199" y="3091"/>
              <a:chExt cx="432" cy="140"/>
            </a:xfrm>
          </p:grpSpPr>
          <p:sp>
            <p:nvSpPr>
              <p:cNvPr id="81364" name="Freeform 149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5" name="Freeform 149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6" name="Group 1494"/>
            <p:cNvGrpSpPr>
              <a:grpSpLocks/>
            </p:cNvGrpSpPr>
            <p:nvPr/>
          </p:nvGrpSpPr>
          <p:grpSpPr bwMode="auto">
            <a:xfrm rot="21398544" flipH="1">
              <a:off x="213" y="3807"/>
              <a:ext cx="85" cy="61"/>
              <a:chOff x="2199" y="3091"/>
              <a:chExt cx="432" cy="140"/>
            </a:xfrm>
          </p:grpSpPr>
          <p:sp>
            <p:nvSpPr>
              <p:cNvPr id="81367" name="Freeform 149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68" name="Freeform 149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69" name="Group 1497"/>
            <p:cNvGrpSpPr>
              <a:grpSpLocks/>
            </p:cNvGrpSpPr>
            <p:nvPr/>
          </p:nvGrpSpPr>
          <p:grpSpPr bwMode="auto">
            <a:xfrm rot="21398544" flipH="1">
              <a:off x="209" y="3731"/>
              <a:ext cx="85" cy="61"/>
              <a:chOff x="2199" y="3091"/>
              <a:chExt cx="432" cy="140"/>
            </a:xfrm>
          </p:grpSpPr>
          <p:sp>
            <p:nvSpPr>
              <p:cNvPr id="81370" name="Freeform 149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1" name="Freeform 149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2" name="Group 1500"/>
            <p:cNvGrpSpPr>
              <a:grpSpLocks/>
            </p:cNvGrpSpPr>
            <p:nvPr/>
          </p:nvGrpSpPr>
          <p:grpSpPr bwMode="auto">
            <a:xfrm rot="21398544" flipH="1">
              <a:off x="166" y="3687"/>
              <a:ext cx="85" cy="61"/>
              <a:chOff x="2199" y="3091"/>
              <a:chExt cx="432" cy="140"/>
            </a:xfrm>
          </p:grpSpPr>
          <p:sp>
            <p:nvSpPr>
              <p:cNvPr id="81373" name="Freeform 150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4" name="Freeform 150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5" name="Group 1503"/>
            <p:cNvGrpSpPr>
              <a:grpSpLocks/>
            </p:cNvGrpSpPr>
            <p:nvPr/>
          </p:nvGrpSpPr>
          <p:grpSpPr bwMode="auto">
            <a:xfrm rot="21398544" flipH="1">
              <a:off x="133" y="3670"/>
              <a:ext cx="85" cy="61"/>
              <a:chOff x="2199" y="3091"/>
              <a:chExt cx="432" cy="140"/>
            </a:xfrm>
          </p:grpSpPr>
          <p:sp>
            <p:nvSpPr>
              <p:cNvPr id="81376" name="Freeform 15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77" name="Freeform 15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78" name="Group 1506"/>
            <p:cNvGrpSpPr>
              <a:grpSpLocks/>
            </p:cNvGrpSpPr>
            <p:nvPr/>
          </p:nvGrpSpPr>
          <p:grpSpPr bwMode="auto">
            <a:xfrm rot="21398544" flipH="1">
              <a:off x="93" y="3644"/>
              <a:ext cx="85" cy="61"/>
              <a:chOff x="2199" y="3091"/>
              <a:chExt cx="432" cy="140"/>
            </a:xfrm>
          </p:grpSpPr>
          <p:sp>
            <p:nvSpPr>
              <p:cNvPr id="81379" name="Freeform 15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80" name="Freeform 15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81" name="Group 1509"/>
            <p:cNvGrpSpPr>
              <a:grpSpLocks/>
            </p:cNvGrpSpPr>
            <p:nvPr/>
          </p:nvGrpSpPr>
          <p:grpSpPr bwMode="auto">
            <a:xfrm rot="21398544" flipH="1">
              <a:off x="-15" y="3593"/>
              <a:ext cx="85" cy="62"/>
              <a:chOff x="2199" y="3091"/>
              <a:chExt cx="432" cy="140"/>
            </a:xfrm>
          </p:grpSpPr>
          <p:sp>
            <p:nvSpPr>
              <p:cNvPr id="81382" name="Freeform 15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383" name="Freeform 15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384" name="Group 1512"/>
            <p:cNvGrpSpPr>
              <a:grpSpLocks/>
            </p:cNvGrpSpPr>
            <p:nvPr/>
          </p:nvGrpSpPr>
          <p:grpSpPr bwMode="auto">
            <a:xfrm rot="21398544" flipH="1">
              <a:off x="2759" y="3820"/>
              <a:ext cx="834" cy="349"/>
              <a:chOff x="3353" y="4024"/>
              <a:chExt cx="1021" cy="296"/>
            </a:xfrm>
          </p:grpSpPr>
          <p:grpSp>
            <p:nvGrpSpPr>
              <p:cNvPr id="81385" name="Group 1513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386" name="Group 151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87" name="Group 151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88" name="Freeform 151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89" name="Freeform 151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90" name="Group 151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1" name="Freeform 151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2" name="Freeform 152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393" name="Group 152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4" name="Freeform 152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5" name="Freeform 152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396" name="Group 1524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397" name="Group 152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398" name="Freeform 152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399" name="Freeform 152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00" name="Group 152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1" name="Freeform 152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02" name="Freeform 153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03" name="Group 153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4" name="Freeform 153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05" name="Freeform 153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406" name="Group 1534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407" name="Group 153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08" name="Group 153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09" name="Freeform 153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0" name="Freeform 153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11" name="Group 153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2" name="Freeform 15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3" name="Freeform 15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14" name="Group 154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5" name="Freeform 15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16" name="Freeform 15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17" name="Group 1545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18" name="Group 154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19" name="Freeform 15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0" name="Freeform 15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21" name="Group 154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22" name="Freeform 15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3" name="Freeform 15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24" name="Group 155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25" name="Freeform 155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26" name="Freeform 155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427" name="Group 1555"/>
            <p:cNvGrpSpPr>
              <a:grpSpLocks/>
            </p:cNvGrpSpPr>
            <p:nvPr/>
          </p:nvGrpSpPr>
          <p:grpSpPr bwMode="auto">
            <a:xfrm rot="21398544" flipH="1">
              <a:off x="697" y="3784"/>
              <a:ext cx="835" cy="349"/>
              <a:chOff x="3353" y="4024"/>
              <a:chExt cx="1021" cy="296"/>
            </a:xfrm>
          </p:grpSpPr>
          <p:grpSp>
            <p:nvGrpSpPr>
              <p:cNvPr id="81428" name="Group 1556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429" name="Group 15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30" name="Group 15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1" name="Freeform 15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2" name="Freeform 15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33" name="Group 15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4" name="Freeform 15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5" name="Freeform 15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36" name="Group 15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37" name="Freeform 15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38" name="Freeform 15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39" name="Group 156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40" name="Group 15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1" name="Freeform 15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2" name="Freeform 15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43" name="Group 15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4" name="Freeform 15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5" name="Freeform 15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46" name="Group 15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47" name="Freeform 15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48" name="Freeform 15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449" name="Group 1577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450" name="Group 15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51" name="Group 15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2" name="Freeform 15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3" name="Freeform 15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54" name="Group 15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5" name="Freeform 15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6" name="Freeform 15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57" name="Group 15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58" name="Freeform 15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59" name="Freeform 15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460" name="Group 158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461" name="Group 15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2" name="Freeform 15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3" name="Freeform 15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64" name="Group 15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5" name="Freeform 15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6" name="Freeform 15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467" name="Group 15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468" name="Freeform 15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469" name="Freeform 15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470" name="Group 1598"/>
            <p:cNvGrpSpPr>
              <a:grpSpLocks/>
            </p:cNvGrpSpPr>
            <p:nvPr/>
          </p:nvGrpSpPr>
          <p:grpSpPr bwMode="auto">
            <a:xfrm rot="18919107" flipH="1">
              <a:off x="2279" y="4141"/>
              <a:ext cx="353" cy="165"/>
              <a:chOff x="2199" y="3091"/>
              <a:chExt cx="432" cy="140"/>
            </a:xfrm>
          </p:grpSpPr>
          <p:sp>
            <p:nvSpPr>
              <p:cNvPr id="81471" name="Freeform 159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2" name="Freeform 160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3" name="Group 1601"/>
            <p:cNvGrpSpPr>
              <a:grpSpLocks/>
            </p:cNvGrpSpPr>
            <p:nvPr/>
          </p:nvGrpSpPr>
          <p:grpSpPr bwMode="auto">
            <a:xfrm rot="21398544" flipH="1">
              <a:off x="4275" y="3821"/>
              <a:ext cx="86" cy="61"/>
              <a:chOff x="2199" y="3091"/>
              <a:chExt cx="432" cy="140"/>
            </a:xfrm>
          </p:grpSpPr>
          <p:sp>
            <p:nvSpPr>
              <p:cNvPr id="81474" name="Freeform 160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5" name="Freeform 160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6" name="Group 1604"/>
            <p:cNvGrpSpPr>
              <a:grpSpLocks/>
            </p:cNvGrpSpPr>
            <p:nvPr/>
          </p:nvGrpSpPr>
          <p:grpSpPr bwMode="auto">
            <a:xfrm rot="21398544" flipH="1">
              <a:off x="1619" y="4153"/>
              <a:ext cx="97" cy="62"/>
              <a:chOff x="2199" y="3091"/>
              <a:chExt cx="432" cy="140"/>
            </a:xfrm>
          </p:grpSpPr>
          <p:sp>
            <p:nvSpPr>
              <p:cNvPr id="81477" name="Freeform 160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78" name="Freeform 160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79" name="Group 1607"/>
            <p:cNvGrpSpPr>
              <a:grpSpLocks/>
            </p:cNvGrpSpPr>
            <p:nvPr/>
          </p:nvGrpSpPr>
          <p:grpSpPr bwMode="auto">
            <a:xfrm rot="21398544" flipH="1">
              <a:off x="3406" y="4089"/>
              <a:ext cx="98" cy="63"/>
              <a:chOff x="2199" y="3091"/>
              <a:chExt cx="432" cy="140"/>
            </a:xfrm>
          </p:grpSpPr>
          <p:sp>
            <p:nvSpPr>
              <p:cNvPr id="81480" name="Freeform 160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1" name="Freeform 160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2" name="Group 1610"/>
            <p:cNvGrpSpPr>
              <a:grpSpLocks/>
            </p:cNvGrpSpPr>
            <p:nvPr/>
          </p:nvGrpSpPr>
          <p:grpSpPr bwMode="auto">
            <a:xfrm rot="21398544" flipH="1">
              <a:off x="3300" y="4042"/>
              <a:ext cx="97" cy="62"/>
              <a:chOff x="2199" y="3091"/>
              <a:chExt cx="432" cy="140"/>
            </a:xfrm>
          </p:grpSpPr>
          <p:sp>
            <p:nvSpPr>
              <p:cNvPr id="81483" name="Freeform 161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4" name="Freeform 161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5" name="Group 1613"/>
            <p:cNvGrpSpPr>
              <a:grpSpLocks/>
            </p:cNvGrpSpPr>
            <p:nvPr/>
          </p:nvGrpSpPr>
          <p:grpSpPr bwMode="auto">
            <a:xfrm rot="18957978" flipH="1">
              <a:off x="1897" y="3773"/>
              <a:ext cx="85" cy="62"/>
              <a:chOff x="2199" y="3091"/>
              <a:chExt cx="432" cy="140"/>
            </a:xfrm>
          </p:grpSpPr>
          <p:sp>
            <p:nvSpPr>
              <p:cNvPr id="81486" name="Freeform 161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87" name="Freeform 161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88" name="Group 1616"/>
            <p:cNvGrpSpPr>
              <a:grpSpLocks/>
            </p:cNvGrpSpPr>
            <p:nvPr/>
          </p:nvGrpSpPr>
          <p:grpSpPr bwMode="auto">
            <a:xfrm rot="21398544" flipH="1">
              <a:off x="1854" y="4153"/>
              <a:ext cx="86" cy="61"/>
              <a:chOff x="2199" y="3091"/>
              <a:chExt cx="432" cy="140"/>
            </a:xfrm>
          </p:grpSpPr>
          <p:sp>
            <p:nvSpPr>
              <p:cNvPr id="81489" name="Freeform 161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0" name="Freeform 161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1" name="Group 1619"/>
            <p:cNvGrpSpPr>
              <a:grpSpLocks/>
            </p:cNvGrpSpPr>
            <p:nvPr/>
          </p:nvGrpSpPr>
          <p:grpSpPr bwMode="auto">
            <a:xfrm rot="21398544" flipH="1">
              <a:off x="3684" y="4178"/>
              <a:ext cx="85" cy="61"/>
              <a:chOff x="2199" y="3091"/>
              <a:chExt cx="432" cy="140"/>
            </a:xfrm>
          </p:grpSpPr>
          <p:sp>
            <p:nvSpPr>
              <p:cNvPr id="81492" name="Freeform 162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3" name="Freeform 162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4" name="Group 1622"/>
            <p:cNvGrpSpPr>
              <a:grpSpLocks/>
            </p:cNvGrpSpPr>
            <p:nvPr/>
          </p:nvGrpSpPr>
          <p:grpSpPr bwMode="auto">
            <a:xfrm rot="18976672" flipH="1">
              <a:off x="3955" y="4089"/>
              <a:ext cx="85" cy="61"/>
              <a:chOff x="2199" y="3091"/>
              <a:chExt cx="432" cy="140"/>
            </a:xfrm>
          </p:grpSpPr>
          <p:sp>
            <p:nvSpPr>
              <p:cNvPr id="81495" name="Freeform 162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6" name="Freeform 162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497" name="Group 1625"/>
            <p:cNvGrpSpPr>
              <a:grpSpLocks/>
            </p:cNvGrpSpPr>
            <p:nvPr/>
          </p:nvGrpSpPr>
          <p:grpSpPr bwMode="auto">
            <a:xfrm rot="18976672" flipH="1">
              <a:off x="3196" y="4089"/>
              <a:ext cx="84" cy="61"/>
              <a:chOff x="2199" y="3091"/>
              <a:chExt cx="432" cy="140"/>
            </a:xfrm>
          </p:grpSpPr>
          <p:sp>
            <p:nvSpPr>
              <p:cNvPr id="81498" name="Freeform 162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499" name="Freeform 162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0" name="Group 1628"/>
            <p:cNvGrpSpPr>
              <a:grpSpLocks/>
            </p:cNvGrpSpPr>
            <p:nvPr/>
          </p:nvGrpSpPr>
          <p:grpSpPr bwMode="auto">
            <a:xfrm rot="19010209" flipH="1">
              <a:off x="1941" y="3837"/>
              <a:ext cx="86" cy="62"/>
              <a:chOff x="2199" y="3091"/>
              <a:chExt cx="432" cy="140"/>
            </a:xfrm>
          </p:grpSpPr>
          <p:sp>
            <p:nvSpPr>
              <p:cNvPr id="81501" name="Freeform 162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2" name="Freeform 163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3" name="Group 1631"/>
            <p:cNvGrpSpPr>
              <a:grpSpLocks/>
            </p:cNvGrpSpPr>
            <p:nvPr/>
          </p:nvGrpSpPr>
          <p:grpSpPr bwMode="auto">
            <a:xfrm rot="19010209" flipH="1">
              <a:off x="3061" y="4153"/>
              <a:ext cx="85" cy="61"/>
              <a:chOff x="2199" y="3091"/>
              <a:chExt cx="432" cy="140"/>
            </a:xfrm>
          </p:grpSpPr>
          <p:sp>
            <p:nvSpPr>
              <p:cNvPr id="81504" name="Freeform 163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5" name="Freeform 163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6" name="Group 1634"/>
            <p:cNvGrpSpPr>
              <a:grpSpLocks/>
            </p:cNvGrpSpPr>
            <p:nvPr/>
          </p:nvGrpSpPr>
          <p:grpSpPr bwMode="auto">
            <a:xfrm rot="21398544" flipH="1">
              <a:off x="738" y="4089"/>
              <a:ext cx="353" cy="165"/>
              <a:chOff x="2199" y="3091"/>
              <a:chExt cx="432" cy="140"/>
            </a:xfrm>
          </p:grpSpPr>
          <p:sp>
            <p:nvSpPr>
              <p:cNvPr id="81507" name="Freeform 163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08" name="Freeform 163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09" name="Group 1637"/>
            <p:cNvGrpSpPr>
              <a:grpSpLocks/>
            </p:cNvGrpSpPr>
            <p:nvPr/>
          </p:nvGrpSpPr>
          <p:grpSpPr bwMode="auto">
            <a:xfrm rot="21178835" flipH="1">
              <a:off x="43" y="4122"/>
              <a:ext cx="353" cy="166"/>
              <a:chOff x="2199" y="3091"/>
              <a:chExt cx="432" cy="140"/>
            </a:xfrm>
          </p:grpSpPr>
          <p:sp>
            <p:nvSpPr>
              <p:cNvPr id="81510" name="Freeform 163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1" name="Freeform 163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2" name="Group 1640"/>
            <p:cNvGrpSpPr>
              <a:grpSpLocks/>
            </p:cNvGrpSpPr>
            <p:nvPr/>
          </p:nvGrpSpPr>
          <p:grpSpPr bwMode="auto">
            <a:xfrm rot="21398544" flipH="1">
              <a:off x="745" y="4003"/>
              <a:ext cx="97" cy="62"/>
              <a:chOff x="2199" y="3091"/>
              <a:chExt cx="432" cy="140"/>
            </a:xfrm>
          </p:grpSpPr>
          <p:sp>
            <p:nvSpPr>
              <p:cNvPr id="81513" name="Freeform 164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4" name="Freeform 164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5" name="Group 1643"/>
            <p:cNvGrpSpPr>
              <a:grpSpLocks/>
            </p:cNvGrpSpPr>
            <p:nvPr/>
          </p:nvGrpSpPr>
          <p:grpSpPr bwMode="auto">
            <a:xfrm rot="21398544" flipH="1">
              <a:off x="591" y="4153"/>
              <a:ext cx="97" cy="62"/>
              <a:chOff x="2199" y="3091"/>
              <a:chExt cx="432" cy="140"/>
            </a:xfrm>
          </p:grpSpPr>
          <p:sp>
            <p:nvSpPr>
              <p:cNvPr id="81516" name="Freeform 164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17" name="Freeform 164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18" name="Group 1646"/>
            <p:cNvGrpSpPr>
              <a:grpSpLocks/>
            </p:cNvGrpSpPr>
            <p:nvPr/>
          </p:nvGrpSpPr>
          <p:grpSpPr bwMode="auto">
            <a:xfrm rot="21398544" flipH="1">
              <a:off x="3415" y="4165"/>
              <a:ext cx="98" cy="62"/>
              <a:chOff x="2199" y="3091"/>
              <a:chExt cx="432" cy="140"/>
            </a:xfrm>
          </p:grpSpPr>
          <p:sp>
            <p:nvSpPr>
              <p:cNvPr id="81519" name="Freeform 164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0" name="Freeform 164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1" name="Group 1649"/>
            <p:cNvGrpSpPr>
              <a:grpSpLocks/>
            </p:cNvGrpSpPr>
            <p:nvPr/>
          </p:nvGrpSpPr>
          <p:grpSpPr bwMode="auto">
            <a:xfrm rot="21398544" flipH="1">
              <a:off x="814" y="3898"/>
              <a:ext cx="98" cy="64"/>
              <a:chOff x="2199" y="3091"/>
              <a:chExt cx="432" cy="140"/>
            </a:xfrm>
          </p:grpSpPr>
          <p:sp>
            <p:nvSpPr>
              <p:cNvPr id="81522" name="Freeform 165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3" name="Freeform 165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4" name="Group 1652"/>
            <p:cNvGrpSpPr>
              <a:grpSpLocks/>
            </p:cNvGrpSpPr>
            <p:nvPr/>
          </p:nvGrpSpPr>
          <p:grpSpPr bwMode="auto">
            <a:xfrm rot="21398544" flipH="1">
              <a:off x="726" y="3835"/>
              <a:ext cx="96" cy="62"/>
              <a:chOff x="2199" y="3091"/>
              <a:chExt cx="432" cy="140"/>
            </a:xfrm>
          </p:grpSpPr>
          <p:sp>
            <p:nvSpPr>
              <p:cNvPr id="81525" name="Freeform 165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526" name="Freeform 165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1527" name="Group 1655"/>
            <p:cNvGrpSpPr>
              <a:grpSpLocks/>
            </p:cNvGrpSpPr>
            <p:nvPr/>
          </p:nvGrpSpPr>
          <p:grpSpPr bwMode="auto">
            <a:xfrm rot="21398544" flipH="1">
              <a:off x="2287" y="3656"/>
              <a:ext cx="834" cy="349"/>
              <a:chOff x="3353" y="4024"/>
              <a:chExt cx="1021" cy="296"/>
            </a:xfrm>
          </p:grpSpPr>
          <p:grpSp>
            <p:nvGrpSpPr>
              <p:cNvPr id="81528" name="Group 1656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81529" name="Group 165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30" name="Group 16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1" name="Freeform 16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2" name="Freeform 16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33" name="Group 16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4" name="Freeform 16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5" name="Freeform 16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36" name="Group 16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37" name="Freeform 16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38" name="Freeform 16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539" name="Group 166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40" name="Group 166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1" name="Freeform 166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2" name="Freeform 167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43" name="Group 167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4" name="Freeform 167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5" name="Freeform 167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46" name="Group 167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47" name="Freeform 16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48" name="Freeform 16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81549" name="Group 1677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81550" name="Group 167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51" name="Group 167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2" name="Freeform 168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3" name="Freeform 168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54" name="Group 168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5" name="Freeform 168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6" name="Freeform 168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57" name="Group 168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58" name="Freeform 16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59" name="Freeform 16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81560" name="Group 168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81561" name="Group 168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2" name="Freeform 16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3" name="Freeform 16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64" name="Group 169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5" name="Freeform 16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6" name="Freeform 16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81567" name="Group 169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81568" name="Freeform 169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81569" name="Freeform 169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81570" name="Group 1698"/>
            <p:cNvGrpSpPr>
              <a:grpSpLocks/>
            </p:cNvGrpSpPr>
            <p:nvPr/>
          </p:nvGrpSpPr>
          <p:grpSpPr bwMode="auto">
            <a:xfrm rot="20933677" flipH="1">
              <a:off x="0" y="3693"/>
              <a:ext cx="444" cy="347"/>
              <a:chOff x="4649" y="2704"/>
              <a:chExt cx="544" cy="296"/>
            </a:xfrm>
          </p:grpSpPr>
          <p:grpSp>
            <p:nvGrpSpPr>
              <p:cNvPr id="81571" name="Group 1699"/>
              <p:cNvGrpSpPr>
                <a:grpSpLocks/>
              </p:cNvGrpSpPr>
              <p:nvPr/>
            </p:nvGrpSpPr>
            <p:grpSpPr bwMode="auto">
              <a:xfrm rot="20634609" flipH="1">
                <a:off x="4649" y="2795"/>
                <a:ext cx="272" cy="205"/>
                <a:chOff x="4694" y="3475"/>
                <a:chExt cx="363" cy="432"/>
              </a:xfrm>
            </p:grpSpPr>
            <p:grpSp>
              <p:nvGrpSpPr>
                <p:cNvPr id="81572" name="Group 170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81573" name="Freeform 170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74" name="Freeform 170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75" name="Group 170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81576" name="Freeform 170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77" name="Freeform 170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78" name="Group 170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81579" name="Freeform 170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0" name="Freeform 170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81581" name="Group 1709"/>
              <p:cNvGrpSpPr>
                <a:grpSpLocks/>
              </p:cNvGrpSpPr>
              <p:nvPr/>
            </p:nvGrpSpPr>
            <p:grpSpPr bwMode="auto">
              <a:xfrm rot="-519260">
                <a:off x="4921" y="2704"/>
                <a:ext cx="272" cy="205"/>
                <a:chOff x="4694" y="3475"/>
                <a:chExt cx="363" cy="432"/>
              </a:xfrm>
            </p:grpSpPr>
            <p:grpSp>
              <p:nvGrpSpPr>
                <p:cNvPr id="81582" name="Group 171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81583" name="Freeform 171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4" name="Freeform 171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85" name="Group 171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81586" name="Freeform 171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87" name="Freeform 171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588" name="Group 171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81589" name="Freeform 171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81590" name="Freeform 171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</p:grpSp>
      <p:pic>
        <p:nvPicPr>
          <p:cNvPr id="75163" name="Picture 411" descr="mann22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41300" y="3265488"/>
            <a:ext cx="3649663" cy="3287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161" name="Picture 409" descr="mann23"/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7300" y="2643188"/>
            <a:ext cx="3441700" cy="3643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591" name="WordArt 1719"/>
          <p:cNvSpPr>
            <a:spLocks noChangeArrowheads="1" noChangeShapeType="1" noTextEdit="1"/>
          </p:cNvSpPr>
          <p:nvPr/>
        </p:nvSpPr>
        <p:spPr bwMode="auto">
          <a:xfrm>
            <a:off x="2609744" y="1892300"/>
            <a:ext cx="4470400" cy="3063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Рассмотрим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математическую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  формулировку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  задачи.</a:t>
            </a:r>
          </a:p>
        </p:txBody>
      </p:sp>
      <p:sp>
        <p:nvSpPr>
          <p:cNvPr id="75154" name="Oval 402"/>
          <p:cNvSpPr>
            <a:spLocks noChangeArrowheads="1"/>
          </p:cNvSpPr>
          <p:nvPr/>
        </p:nvSpPr>
        <p:spPr bwMode="auto">
          <a:xfrm>
            <a:off x="241300" y="8509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665532784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audi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598"/>
                </p:tgtEl>
              </p:cMediaNode>
            </p:audio>
            <p:audio>
              <p:cMediaNode>
                <p:cTn id="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599"/>
                </p:tgtEl>
              </p:cMediaNode>
            </p:audio>
            <p:audio>
              <p:cMediaNode>
                <p:cTn id="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600"/>
                </p:tgtEl>
              </p:cMediaNode>
            </p:audio>
            <p:audio>
              <p:cMediaNode>
                <p:cTn id="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601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0" name="Group 926"/>
          <p:cNvGrpSpPr>
            <a:grpSpLocks/>
          </p:cNvGrpSpPr>
          <p:nvPr/>
        </p:nvGrpSpPr>
        <p:grpSpPr bwMode="auto">
          <a:xfrm>
            <a:off x="63500" y="5829300"/>
            <a:ext cx="8858250" cy="1065213"/>
            <a:chOff x="40" y="3672"/>
            <a:chExt cx="5580" cy="671"/>
          </a:xfrm>
        </p:grpSpPr>
        <p:sp>
          <p:nvSpPr>
            <p:cNvPr id="78751" name="Rectangle 927"/>
            <p:cNvSpPr>
              <a:spLocks noChangeArrowheads="1"/>
            </p:cNvSpPr>
            <p:nvPr/>
          </p:nvSpPr>
          <p:spPr bwMode="auto">
            <a:xfrm>
              <a:off x="2892" y="3790"/>
              <a:ext cx="2728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b="1" i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  0 &lt; x &lt;    </a:t>
              </a:r>
              <a:r>
                <a:rPr lang="ru-RU" altLang="ru-RU" sz="3600" b="1">
                  <a:solidFill>
                    <a:srgbClr val="990000"/>
                  </a:solidFill>
                  <a:latin typeface="Tahoma" pitchFamily="34" charset="0"/>
                </a:rPr>
                <a:t>, </a:t>
              </a:r>
              <a:r>
                <a:rPr lang="en-US" altLang="ru-RU" sz="3600" b="1" i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0 &lt; y &lt;    </a:t>
              </a:r>
              <a:r>
                <a:rPr lang="en-US" altLang="ru-RU" sz="2800" b="1">
                  <a:solidFill>
                    <a:srgbClr val="990000"/>
                  </a:solidFill>
                  <a:latin typeface="Tahoma" pitchFamily="34" charset="0"/>
                </a:rPr>
                <a:t>.</a:t>
              </a:r>
              <a:endParaRPr lang="ru-RU" altLang="ru-RU" sz="2800" b="1">
                <a:solidFill>
                  <a:srgbClr val="990000"/>
                </a:solidFill>
                <a:latin typeface="Tahoma" pitchFamily="34" charset="0"/>
              </a:endParaRPr>
            </a:p>
          </p:txBody>
        </p:sp>
        <p:grpSp>
          <p:nvGrpSpPr>
            <p:cNvPr id="78752" name="Group 928"/>
            <p:cNvGrpSpPr>
              <a:grpSpLocks/>
            </p:cNvGrpSpPr>
            <p:nvPr/>
          </p:nvGrpSpPr>
          <p:grpSpPr bwMode="auto">
            <a:xfrm>
              <a:off x="4041" y="3672"/>
              <a:ext cx="174" cy="671"/>
              <a:chOff x="3329" y="2888"/>
              <a:chExt cx="174" cy="671"/>
            </a:xfrm>
          </p:grpSpPr>
          <p:sp>
            <p:nvSpPr>
              <p:cNvPr id="78753" name="Rectangle 929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b="1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54" name="Line 930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38100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55" name="Rectangle 931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b="1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756" name="Group 932"/>
            <p:cNvGrpSpPr>
              <a:grpSpLocks/>
            </p:cNvGrpSpPr>
            <p:nvPr/>
          </p:nvGrpSpPr>
          <p:grpSpPr bwMode="auto">
            <a:xfrm>
              <a:off x="5289" y="3672"/>
              <a:ext cx="174" cy="671"/>
              <a:chOff x="3329" y="2888"/>
              <a:chExt cx="174" cy="671"/>
            </a:xfrm>
          </p:grpSpPr>
          <p:sp>
            <p:nvSpPr>
              <p:cNvPr id="78757" name="Rectangle 933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b="1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58" name="Line 934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38100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59" name="Rectangle 935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b="1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8760" name="Text Box 936"/>
            <p:cNvSpPr txBox="1">
              <a:spLocks noChangeArrowheads="1"/>
            </p:cNvSpPr>
            <p:nvPr/>
          </p:nvSpPr>
          <p:spPr bwMode="auto">
            <a:xfrm>
              <a:off x="40" y="3719"/>
              <a:ext cx="2888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990000"/>
                  </a:solidFill>
                  <a:latin typeface="Tahoma" pitchFamily="34" charset="0"/>
                </a:rPr>
                <a:t>Используем </a:t>
              </a:r>
              <a:r>
                <a:rPr lang="ru-RU" altLang="ru-RU" sz="2800">
                  <a:solidFill>
                    <a:srgbClr val="99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«жизненные»</a:t>
              </a:r>
              <a:r>
                <a:rPr lang="ru-RU" altLang="ru-RU" sz="2800">
                  <a:solidFill>
                    <a:srgbClr val="990000"/>
                  </a:solidFill>
                  <a:latin typeface="Tahoma" pitchFamily="34" charset="0"/>
                </a:rPr>
                <a:t> </a:t>
              </a:r>
              <a:endParaRPr lang="en-US" altLang="ru-RU" sz="2800">
                <a:solidFill>
                  <a:srgbClr val="990000"/>
                </a:solidFill>
                <a:latin typeface="Tahoma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990000"/>
                  </a:solidFill>
                  <a:latin typeface="Tahoma" pitchFamily="34" charset="0"/>
                </a:rPr>
                <a:t>условия задачи: </a:t>
              </a:r>
              <a:endParaRPr lang="en-US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endParaRPr>
            </a:p>
          </p:txBody>
        </p:sp>
      </p:grpSp>
      <p:grpSp>
        <p:nvGrpSpPr>
          <p:cNvPr id="78740" name="Group 916"/>
          <p:cNvGrpSpPr>
            <a:grpSpLocks/>
          </p:cNvGrpSpPr>
          <p:nvPr/>
        </p:nvGrpSpPr>
        <p:grpSpPr bwMode="auto">
          <a:xfrm>
            <a:off x="4953000" y="3532188"/>
            <a:ext cx="4025900" cy="2473325"/>
            <a:chOff x="3224" y="2329"/>
            <a:chExt cx="2536" cy="1558"/>
          </a:xfrm>
        </p:grpSpPr>
        <p:sp>
          <p:nvSpPr>
            <p:cNvPr id="78741" name="Text Box 917"/>
            <p:cNvSpPr txBox="1">
              <a:spLocks noChangeArrowheads="1"/>
            </p:cNvSpPr>
            <p:nvPr/>
          </p:nvSpPr>
          <p:spPr bwMode="auto">
            <a:xfrm>
              <a:off x="3224" y="2329"/>
              <a:ext cx="2536" cy="14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  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Площадь: 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S= xy,</a:t>
              </a: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       S= x(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-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x),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20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       S= - x</a:t>
              </a:r>
              <a:r>
                <a:rPr lang="en-US" altLang="ru-RU" sz="3600" i="1" baseline="30000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+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x. 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8742" name="Group 918"/>
            <p:cNvGrpSpPr>
              <a:grpSpLocks/>
            </p:cNvGrpSpPr>
            <p:nvPr/>
          </p:nvGrpSpPr>
          <p:grpSpPr bwMode="auto">
            <a:xfrm>
              <a:off x="4881" y="2752"/>
              <a:ext cx="174" cy="671"/>
              <a:chOff x="3329" y="2888"/>
              <a:chExt cx="174" cy="671"/>
            </a:xfrm>
          </p:grpSpPr>
          <p:sp>
            <p:nvSpPr>
              <p:cNvPr id="78743" name="Rectangle 919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44" name="Line 920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45" name="Rectangle 921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746" name="Group 922"/>
            <p:cNvGrpSpPr>
              <a:grpSpLocks/>
            </p:cNvGrpSpPr>
            <p:nvPr/>
          </p:nvGrpSpPr>
          <p:grpSpPr bwMode="auto">
            <a:xfrm>
              <a:off x="5185" y="3216"/>
              <a:ext cx="174" cy="671"/>
              <a:chOff x="3329" y="2888"/>
              <a:chExt cx="174" cy="671"/>
            </a:xfrm>
          </p:grpSpPr>
          <p:sp>
            <p:nvSpPr>
              <p:cNvPr id="78747" name="Rectangle 923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48" name="Line 924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49" name="Rectangle 925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8761" name="Group 937"/>
          <p:cNvGrpSpPr>
            <a:grpSpLocks/>
          </p:cNvGrpSpPr>
          <p:nvPr/>
        </p:nvGrpSpPr>
        <p:grpSpPr bwMode="auto">
          <a:xfrm>
            <a:off x="3340100" y="2620963"/>
            <a:ext cx="5854700" cy="3768726"/>
            <a:chOff x="2016" y="1643"/>
            <a:chExt cx="3688" cy="2684"/>
          </a:xfrm>
        </p:grpSpPr>
        <p:grpSp>
          <p:nvGrpSpPr>
            <p:cNvPr id="78762" name="Group 938"/>
            <p:cNvGrpSpPr>
              <a:grpSpLocks/>
            </p:cNvGrpSpPr>
            <p:nvPr/>
          </p:nvGrpSpPr>
          <p:grpSpPr bwMode="auto">
            <a:xfrm>
              <a:off x="4521" y="3640"/>
              <a:ext cx="174" cy="671"/>
              <a:chOff x="3329" y="2888"/>
              <a:chExt cx="174" cy="671"/>
            </a:xfrm>
          </p:grpSpPr>
          <p:sp>
            <p:nvSpPr>
              <p:cNvPr id="78763" name="Rectangle 939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  <a:endPara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8764" name="Line 940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65" name="Rectangle 941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78766" name="Text Box 942"/>
            <p:cNvSpPr txBox="1">
              <a:spLocks noChangeArrowheads="1"/>
            </p:cNvSpPr>
            <p:nvPr/>
          </p:nvSpPr>
          <p:spPr bwMode="auto">
            <a:xfrm>
              <a:off x="2016" y="1643"/>
              <a:ext cx="3688" cy="24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Графиком функции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ru-RU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S(x)= - x</a:t>
              </a:r>
              <a:r>
                <a:rPr lang="en-US" altLang="ru-RU" sz="3600" i="1" baseline="30000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+    x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87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является парабола, ветви которой направлены вниз. Следовательно, наибольшее значение этой функции достигается в вершине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параболы. 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r>
                <a:rPr lang="ru-RU" altLang="ru-RU" sz="3600" i="1" baseline="-25000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= -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: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(-2)=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    .</a:t>
              </a:r>
              <a:endParaRPr lang="ru-RU" altLang="ru-RU" sz="2800">
                <a:solidFill>
                  <a:srgbClr val="000000"/>
                </a:solidFill>
                <a:latin typeface="Tahoma" pitchFamily="34" charset="0"/>
              </a:endParaRPr>
            </a:p>
          </p:txBody>
        </p:sp>
        <p:grpSp>
          <p:nvGrpSpPr>
            <p:cNvPr id="78767" name="Group 943"/>
            <p:cNvGrpSpPr>
              <a:grpSpLocks/>
            </p:cNvGrpSpPr>
            <p:nvPr/>
          </p:nvGrpSpPr>
          <p:grpSpPr bwMode="auto">
            <a:xfrm>
              <a:off x="4377" y="1816"/>
              <a:ext cx="174" cy="671"/>
              <a:chOff x="3329" y="2888"/>
              <a:chExt cx="174" cy="671"/>
            </a:xfrm>
          </p:grpSpPr>
          <p:sp>
            <p:nvSpPr>
              <p:cNvPr id="78768" name="Rectangle 944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69" name="Line 945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70" name="Rectangle 946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771" name="Group 947"/>
            <p:cNvGrpSpPr>
              <a:grpSpLocks/>
            </p:cNvGrpSpPr>
            <p:nvPr/>
          </p:nvGrpSpPr>
          <p:grpSpPr bwMode="auto">
            <a:xfrm>
              <a:off x="3505" y="3656"/>
              <a:ext cx="174" cy="671"/>
              <a:chOff x="3329" y="2888"/>
              <a:chExt cx="174" cy="671"/>
            </a:xfrm>
          </p:grpSpPr>
          <p:sp>
            <p:nvSpPr>
              <p:cNvPr id="78772" name="Rectangle 948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 dirty="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73" name="Line 949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74" name="Rectangle 950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8724" name="Text Box 900"/>
          <p:cNvSpPr txBox="1">
            <a:spLocks noChangeArrowheads="1"/>
          </p:cNvSpPr>
          <p:nvPr/>
        </p:nvSpPr>
        <p:spPr bwMode="auto">
          <a:xfrm>
            <a:off x="3606800" y="2747963"/>
            <a:ext cx="5524500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ru-RU" altLang="ru-RU" sz="3600" i="1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726" name="Text Box 902"/>
          <p:cNvSpPr txBox="1">
            <a:spLocks noChangeArrowheads="1"/>
          </p:cNvSpPr>
          <p:nvPr/>
        </p:nvSpPr>
        <p:spPr bwMode="auto">
          <a:xfrm>
            <a:off x="4279900" y="2405063"/>
            <a:ext cx="4203700" cy="355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32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Ответ.</a:t>
            </a:r>
          </a:p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3200">
                <a:solidFill>
                  <a:srgbClr val="33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Прямоугольник должен иметь форму квадрата, чтобы площадь была наибольшей.</a:t>
            </a:r>
            <a:endParaRPr lang="en-US" altLang="ru-RU" sz="3200">
              <a:solidFill>
                <a:srgbClr val="33339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grpSp>
        <p:nvGrpSpPr>
          <p:cNvPr id="78795" name="Group 971"/>
          <p:cNvGrpSpPr>
            <a:grpSpLocks/>
          </p:cNvGrpSpPr>
          <p:nvPr/>
        </p:nvGrpSpPr>
        <p:grpSpPr bwMode="auto">
          <a:xfrm>
            <a:off x="4014788" y="5545138"/>
            <a:ext cx="4914900" cy="1362075"/>
            <a:chOff x="2537" y="3605"/>
            <a:chExt cx="3096" cy="858"/>
          </a:xfrm>
        </p:grpSpPr>
        <p:sp>
          <p:nvSpPr>
            <p:cNvPr id="78796" name="Text Box 972"/>
            <p:cNvSpPr txBox="1">
              <a:spLocks noChangeArrowheads="1"/>
            </p:cNvSpPr>
            <p:nvPr/>
          </p:nvSpPr>
          <p:spPr bwMode="auto">
            <a:xfrm>
              <a:off x="2537" y="3605"/>
              <a:ext cx="3096" cy="6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Находим вторую сторону: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y=    - x 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=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 -     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=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.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8797" name="Group 973"/>
            <p:cNvGrpSpPr>
              <a:grpSpLocks/>
            </p:cNvGrpSpPr>
            <p:nvPr/>
          </p:nvGrpSpPr>
          <p:grpSpPr bwMode="auto">
            <a:xfrm>
              <a:off x="3193" y="3792"/>
              <a:ext cx="174" cy="671"/>
              <a:chOff x="3329" y="2888"/>
              <a:chExt cx="174" cy="671"/>
            </a:xfrm>
          </p:grpSpPr>
          <p:sp>
            <p:nvSpPr>
              <p:cNvPr id="78798" name="Rectangle 974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99" name="Line 975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800" name="Rectangle 976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801" name="Group 977"/>
            <p:cNvGrpSpPr>
              <a:grpSpLocks/>
            </p:cNvGrpSpPr>
            <p:nvPr/>
          </p:nvGrpSpPr>
          <p:grpSpPr bwMode="auto">
            <a:xfrm>
              <a:off x="4073" y="3784"/>
              <a:ext cx="174" cy="671"/>
              <a:chOff x="3329" y="2888"/>
              <a:chExt cx="174" cy="671"/>
            </a:xfrm>
          </p:grpSpPr>
          <p:sp>
            <p:nvSpPr>
              <p:cNvPr id="78802" name="Rectangle 978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803" name="Line 979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804" name="Rectangle 980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805" name="Group 981"/>
            <p:cNvGrpSpPr>
              <a:grpSpLocks/>
            </p:cNvGrpSpPr>
            <p:nvPr/>
          </p:nvGrpSpPr>
          <p:grpSpPr bwMode="auto">
            <a:xfrm>
              <a:off x="4521" y="3792"/>
              <a:ext cx="174" cy="671"/>
              <a:chOff x="3329" y="2888"/>
              <a:chExt cx="174" cy="671"/>
            </a:xfrm>
          </p:grpSpPr>
          <p:sp>
            <p:nvSpPr>
              <p:cNvPr id="78806" name="Rectangle 982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  <a:endPara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8807" name="Line 983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808" name="Rectangle 984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809" name="Group 985"/>
            <p:cNvGrpSpPr>
              <a:grpSpLocks/>
            </p:cNvGrpSpPr>
            <p:nvPr/>
          </p:nvGrpSpPr>
          <p:grpSpPr bwMode="auto">
            <a:xfrm>
              <a:off x="5057" y="3784"/>
              <a:ext cx="174" cy="671"/>
              <a:chOff x="3329" y="2888"/>
              <a:chExt cx="174" cy="671"/>
            </a:xfrm>
          </p:grpSpPr>
          <p:sp>
            <p:nvSpPr>
              <p:cNvPr id="78810" name="Rectangle 986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  <a:endPara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8811" name="Line 987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812" name="Rectangle 988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8785" name="Group 961"/>
          <p:cNvGrpSpPr>
            <a:grpSpLocks/>
          </p:cNvGrpSpPr>
          <p:nvPr/>
        </p:nvGrpSpPr>
        <p:grpSpPr bwMode="auto">
          <a:xfrm>
            <a:off x="3568700" y="2505075"/>
            <a:ext cx="5803900" cy="3070225"/>
            <a:chOff x="2240" y="1690"/>
            <a:chExt cx="3656" cy="1934"/>
          </a:xfrm>
        </p:grpSpPr>
        <p:sp>
          <p:nvSpPr>
            <p:cNvPr id="78786" name="Text Box 962"/>
            <p:cNvSpPr txBox="1">
              <a:spLocks noChangeArrowheads="1"/>
            </p:cNvSpPr>
            <p:nvPr/>
          </p:nvSpPr>
          <p:spPr bwMode="auto">
            <a:xfrm>
              <a:off x="2240" y="1690"/>
              <a:ext cx="3656" cy="19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Это наибольшее значение функции будет сохраняться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и на промежутке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(0;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)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, </a:t>
              </a: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так как вершина 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 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r>
                <a:rPr lang="ru-RU" altLang="ru-RU" sz="3600" i="1" baseline="-25000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= 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10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принадлежит этому </a:t>
              </a: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промежутку. </a:t>
              </a:r>
            </a:p>
          </p:txBody>
        </p:sp>
        <p:grpSp>
          <p:nvGrpSpPr>
            <p:cNvPr id="78787" name="Group 963"/>
            <p:cNvGrpSpPr>
              <a:grpSpLocks/>
            </p:cNvGrpSpPr>
            <p:nvPr/>
          </p:nvGrpSpPr>
          <p:grpSpPr bwMode="auto">
            <a:xfrm>
              <a:off x="4969" y="2144"/>
              <a:ext cx="174" cy="671"/>
              <a:chOff x="3329" y="2888"/>
              <a:chExt cx="174" cy="671"/>
            </a:xfrm>
          </p:grpSpPr>
          <p:sp>
            <p:nvSpPr>
              <p:cNvPr id="78788" name="Rectangle 964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89" name="Line 965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90" name="Rectangle 966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791" name="Group 967"/>
            <p:cNvGrpSpPr>
              <a:grpSpLocks/>
            </p:cNvGrpSpPr>
            <p:nvPr/>
          </p:nvGrpSpPr>
          <p:grpSpPr bwMode="auto">
            <a:xfrm>
              <a:off x="5281" y="2536"/>
              <a:ext cx="174" cy="671"/>
              <a:chOff x="3329" y="2888"/>
              <a:chExt cx="174" cy="671"/>
            </a:xfrm>
          </p:grpSpPr>
          <p:sp>
            <p:nvSpPr>
              <p:cNvPr id="78792" name="Rectangle 968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</a:p>
            </p:txBody>
          </p:sp>
          <p:sp>
            <p:nvSpPr>
              <p:cNvPr id="78793" name="Line 969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94" name="Rectangle 970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8695" name="Text Box 871"/>
          <p:cNvSpPr txBox="1">
            <a:spLocks noChangeArrowheads="1"/>
          </p:cNvSpPr>
          <p:nvPr/>
        </p:nvSpPr>
        <p:spPr bwMode="auto">
          <a:xfrm>
            <a:off x="3606800" y="2566988"/>
            <a:ext cx="5524500" cy="969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Пусть стороны прямоугольника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равны  </a:t>
            </a: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 и </a:t>
            </a: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grpSp>
        <p:nvGrpSpPr>
          <p:cNvPr id="78729" name="Group 905"/>
          <p:cNvGrpSpPr>
            <a:grpSpLocks/>
          </p:cNvGrpSpPr>
          <p:nvPr/>
        </p:nvGrpSpPr>
        <p:grpSpPr bwMode="auto">
          <a:xfrm>
            <a:off x="3225800" y="3468688"/>
            <a:ext cx="3175000" cy="2600325"/>
            <a:chOff x="56" y="2289"/>
            <a:chExt cx="2000" cy="1638"/>
          </a:xfrm>
        </p:grpSpPr>
        <p:sp>
          <p:nvSpPr>
            <p:cNvPr id="78730" name="Text Box 906"/>
            <p:cNvSpPr txBox="1">
              <a:spLocks noChangeArrowheads="1"/>
            </p:cNvSpPr>
            <p:nvPr/>
          </p:nvSpPr>
          <p:spPr bwMode="auto">
            <a:xfrm>
              <a:off x="152" y="2313"/>
              <a:ext cx="1904" cy="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Периметр: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8731" name="Text Box 907"/>
            <p:cNvSpPr txBox="1">
              <a:spLocks noChangeArrowheads="1"/>
            </p:cNvSpPr>
            <p:nvPr/>
          </p:nvSpPr>
          <p:spPr bwMode="auto">
            <a:xfrm>
              <a:off x="56" y="2289"/>
              <a:ext cx="1904" cy="14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2800">
                <a:solidFill>
                  <a:srgbClr val="000000"/>
                </a:solidFill>
                <a:latin typeface="Tahoma" pitchFamily="34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2x+2y=a,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x+y=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, 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endPara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fontAlgn="base">
                <a:lnSpc>
                  <a:spcPct val="6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y=</a:t>
              </a:r>
              <a:r>
                <a:rPr lang="ru-RU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    - </a:t>
              </a:r>
              <a:r>
                <a:rPr lang="en-US" altLang="ru-RU" sz="3600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x.</a:t>
              </a:r>
              <a:endParaRPr lang="ru-RU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8732" name="Group 908"/>
            <p:cNvGrpSpPr>
              <a:grpSpLocks/>
            </p:cNvGrpSpPr>
            <p:nvPr/>
          </p:nvGrpSpPr>
          <p:grpSpPr bwMode="auto">
            <a:xfrm>
              <a:off x="1177" y="2848"/>
              <a:ext cx="174" cy="671"/>
              <a:chOff x="3329" y="2888"/>
              <a:chExt cx="174" cy="671"/>
            </a:xfrm>
          </p:grpSpPr>
          <p:sp>
            <p:nvSpPr>
              <p:cNvPr id="78733" name="Rectangle 909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34" name="Line 910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35" name="Rectangle 911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736" name="Group 912"/>
            <p:cNvGrpSpPr>
              <a:grpSpLocks/>
            </p:cNvGrpSpPr>
            <p:nvPr/>
          </p:nvGrpSpPr>
          <p:grpSpPr bwMode="auto">
            <a:xfrm>
              <a:off x="889" y="3256"/>
              <a:ext cx="174" cy="671"/>
              <a:chOff x="3329" y="2888"/>
              <a:chExt cx="174" cy="671"/>
            </a:xfrm>
          </p:grpSpPr>
          <p:sp>
            <p:nvSpPr>
              <p:cNvPr id="78737" name="Rectangle 913"/>
              <p:cNvSpPr>
                <a:spLocks noChangeArrowheads="1"/>
              </p:cNvSpPr>
              <p:nvPr/>
            </p:nvSpPr>
            <p:spPr bwMode="auto">
              <a:xfrm>
                <a:off x="3344" y="3213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</a:p>
            </p:txBody>
          </p:sp>
          <p:sp>
            <p:nvSpPr>
              <p:cNvPr id="78738" name="Line 914"/>
              <p:cNvSpPr>
                <a:spLocks noChangeShapeType="1"/>
              </p:cNvSpPr>
              <p:nvPr/>
            </p:nvSpPr>
            <p:spPr bwMode="auto">
              <a:xfrm>
                <a:off x="3329" y="3233"/>
                <a:ext cx="174" cy="0"/>
              </a:xfrm>
              <a:prstGeom prst="line">
                <a:avLst/>
              </a:prstGeom>
              <a:noFill/>
              <a:ln w="28575">
                <a:solidFill>
                  <a:schemeClr val="fol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739" name="Rectangle 915"/>
              <p:cNvSpPr>
                <a:spLocks noChangeArrowheads="1"/>
              </p:cNvSpPr>
              <p:nvPr/>
            </p:nvSpPr>
            <p:spPr bwMode="auto">
              <a:xfrm>
                <a:off x="3348" y="2888"/>
                <a:ext cx="13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400" i="1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8578" name="Group 75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78579" name="Rectangle 75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0" name="Line 75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1" name="Line 75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2" name="Line 75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8583" name="Group 75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78584" name="Oval 76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5" name="AutoShape 76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6" name="Oval 76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7" name="AutoShape 76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8" name="Oval 76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89" name="AutoShape 76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0" name="Oval 76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1" name="AutoShape 76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2" name="Oval 76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3" name="AutoShape 76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4" name="Oval 77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5" name="AutoShape 77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6" name="Oval 77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7" name="AutoShape 77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8" name="Oval 77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599" name="AutoShape 77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0" name="Oval 77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1" name="AutoShape 77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2" name="Oval 77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3" name="AutoShape 77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4" name="Oval 78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5" name="AutoShape 78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6" name="Oval 78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7" name="AutoShape 78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8" name="Oval 78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09" name="AutoShape 78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0" name="Oval 78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1" name="AutoShape 78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2" name="Oval 78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3" name="AutoShape 78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4" name="Oval 79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5" name="AutoShape 79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6" name="Oval 79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7" name="AutoShape 79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8" name="Oval 79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19" name="AutoShape 79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0" name="Oval 79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1" name="AutoShape 79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2" name="Oval 79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3" name="AutoShape 79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4" name="Oval 80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5" name="AutoShape 80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6" name="Oval 80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7" name="AutoShape 80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8" name="Oval 80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29" name="AutoShape 80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0" name="Oval 80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1" name="AutoShape 80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2" name="Oval 80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3" name="AutoShape 80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4" name="Oval 81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5" name="AutoShape 81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6" name="Oval 81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7" name="AutoShape 81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8" name="Oval 81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39" name="AutoShape 81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0" name="Oval 81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1" name="AutoShape 81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2" name="Oval 81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3" name="AutoShape 81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4" name="Oval 82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5" name="AutoShape 82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6" name="Oval 82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7" name="AutoShape 82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8" name="Oval 82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49" name="AutoShape 82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0" name="Oval 82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1" name="AutoShape 82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2" name="Oval 82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3" name="AutoShape 82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4" name="Oval 83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655" name="AutoShape 83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78656" name="Picture 832" descr="Картинка 593 из 6912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7650" y="837634"/>
            <a:ext cx="971550" cy="1392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657" name="Text Box 833"/>
          <p:cNvSpPr txBox="1">
            <a:spLocks noChangeArrowheads="1"/>
          </p:cNvSpPr>
          <p:nvPr/>
        </p:nvSpPr>
        <p:spPr bwMode="auto">
          <a:xfrm>
            <a:off x="2046288" y="655638"/>
            <a:ext cx="6792912" cy="192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Периметр прямоугольника равен </a:t>
            </a:r>
            <a:r>
              <a:rPr lang="ru-RU" altLang="ru-RU" sz="3600">
                <a:solidFill>
                  <a:srgbClr val="A50021"/>
                </a:solidFill>
                <a:latin typeface="Tahoma" pitchFamily="34" charset="0"/>
                <a:cs typeface="Times New Roman" pitchFamily="18" charset="0"/>
              </a:rPr>
              <a:t>а 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.</a:t>
            </a:r>
            <a:r>
              <a:rPr lang="ru-RU" altLang="ru-RU" sz="3600">
                <a:solidFill>
                  <a:srgbClr val="A50021"/>
                </a:solidFill>
                <a:latin typeface="Tahoma" pitchFamily="34" charset="0"/>
                <a:cs typeface="Times New Roman" pitchFamily="18" charset="0"/>
              </a:rPr>
              <a:t> 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Каковы должны быть стороны прямоугольника, чтобы его площадь была наибольшей?</a:t>
            </a:r>
          </a:p>
        </p:txBody>
      </p:sp>
      <p:sp>
        <p:nvSpPr>
          <p:cNvPr id="78659" name="Oval 835"/>
          <p:cNvSpPr>
            <a:spLocks noChangeArrowheads="1"/>
          </p:cNvSpPr>
          <p:nvPr/>
        </p:nvSpPr>
        <p:spPr bwMode="auto">
          <a:xfrm>
            <a:off x="292100" y="21463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78660" name="Text Box 836"/>
          <p:cNvSpPr txBox="1">
            <a:spLocks noChangeArrowheads="1"/>
          </p:cNvSpPr>
          <p:nvPr/>
        </p:nvSpPr>
        <p:spPr bwMode="auto">
          <a:xfrm>
            <a:off x="1216025" y="2493963"/>
            <a:ext cx="23764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3600" i="1">
                <a:solidFill>
                  <a:srgbClr val="990000"/>
                </a:solidFill>
                <a:latin typeface="Tahoma" pitchFamily="34" charset="0"/>
              </a:rPr>
              <a:t>Решение.</a:t>
            </a:r>
          </a:p>
        </p:txBody>
      </p:sp>
      <p:grpSp>
        <p:nvGrpSpPr>
          <p:cNvPr id="78684" name="Group 860"/>
          <p:cNvGrpSpPr>
            <a:grpSpLocks/>
          </p:cNvGrpSpPr>
          <p:nvPr/>
        </p:nvGrpSpPr>
        <p:grpSpPr bwMode="auto">
          <a:xfrm flipH="1">
            <a:off x="242888" y="3398838"/>
            <a:ext cx="3300412" cy="2124075"/>
            <a:chOff x="377" y="2397"/>
            <a:chExt cx="2327" cy="1562"/>
          </a:xfrm>
        </p:grpSpPr>
        <p:grpSp>
          <p:nvGrpSpPr>
            <p:cNvPr id="78685" name="Group 861"/>
            <p:cNvGrpSpPr>
              <a:grpSpLocks/>
            </p:cNvGrpSpPr>
            <p:nvPr/>
          </p:nvGrpSpPr>
          <p:grpSpPr bwMode="auto">
            <a:xfrm rot="10800000">
              <a:off x="377" y="2397"/>
              <a:ext cx="2087" cy="340"/>
              <a:chOff x="4232" y="2624"/>
              <a:chExt cx="1376" cy="352"/>
            </a:xfrm>
          </p:grpSpPr>
          <p:sp>
            <p:nvSpPr>
              <p:cNvPr id="78686" name="Line 862"/>
              <p:cNvSpPr>
                <a:spLocks noChangeShapeType="1"/>
              </p:cNvSpPr>
              <p:nvPr/>
            </p:nvSpPr>
            <p:spPr bwMode="auto">
              <a:xfrm>
                <a:off x="4232" y="2640"/>
                <a:ext cx="0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687" name="Line 863"/>
              <p:cNvSpPr>
                <a:spLocks noChangeShapeType="1"/>
              </p:cNvSpPr>
              <p:nvPr/>
            </p:nvSpPr>
            <p:spPr bwMode="auto">
              <a:xfrm>
                <a:off x="5608" y="2624"/>
                <a:ext cx="0" cy="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688" name="Line 864"/>
              <p:cNvSpPr>
                <a:spLocks noChangeShapeType="1"/>
              </p:cNvSpPr>
              <p:nvPr/>
            </p:nvSpPr>
            <p:spPr bwMode="auto">
              <a:xfrm>
                <a:off x="4232" y="2776"/>
                <a:ext cx="13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78689" name="Rectangle 865"/>
            <p:cNvSpPr>
              <a:spLocks noChangeArrowheads="1"/>
            </p:cNvSpPr>
            <p:nvPr/>
          </p:nvSpPr>
          <p:spPr bwMode="auto">
            <a:xfrm rot="-5400000">
              <a:off x="802" y="2300"/>
              <a:ext cx="1242" cy="2071"/>
            </a:xfrm>
            <a:prstGeom prst="rect">
              <a:avLst/>
            </a:prstGeom>
            <a:gradFill rotWithShape="1">
              <a:gsLst>
                <a:gs pos="0">
                  <a:srgbClr val="FF9393">
                    <a:alpha val="47000"/>
                  </a:srgbClr>
                </a:gs>
                <a:gs pos="50000">
                  <a:srgbClr val="FFFFEF">
                    <a:alpha val="62000"/>
                  </a:srgbClr>
                </a:gs>
                <a:gs pos="100000">
                  <a:srgbClr val="FF9393">
                    <a:alpha val="47000"/>
                  </a:srgbClr>
                </a:gs>
              </a:gsLst>
              <a:lin ang="18900000" scaled="1"/>
            </a:gradFill>
            <a:ln w="38100">
              <a:solidFill>
                <a:srgbClr val="A5002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78690" name="Group 866"/>
            <p:cNvGrpSpPr>
              <a:grpSpLocks/>
            </p:cNvGrpSpPr>
            <p:nvPr/>
          </p:nvGrpSpPr>
          <p:grpSpPr bwMode="auto">
            <a:xfrm rot="5400000" flipH="1">
              <a:off x="1956" y="3212"/>
              <a:ext cx="1251" cy="244"/>
              <a:chOff x="4232" y="2624"/>
              <a:chExt cx="1376" cy="352"/>
            </a:xfrm>
          </p:grpSpPr>
          <p:sp>
            <p:nvSpPr>
              <p:cNvPr id="78691" name="Line 867"/>
              <p:cNvSpPr>
                <a:spLocks noChangeShapeType="1"/>
              </p:cNvSpPr>
              <p:nvPr/>
            </p:nvSpPr>
            <p:spPr bwMode="auto">
              <a:xfrm>
                <a:off x="4232" y="2640"/>
                <a:ext cx="0" cy="33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692" name="Line 868"/>
              <p:cNvSpPr>
                <a:spLocks noChangeShapeType="1"/>
              </p:cNvSpPr>
              <p:nvPr/>
            </p:nvSpPr>
            <p:spPr bwMode="auto">
              <a:xfrm>
                <a:off x="5608" y="2624"/>
                <a:ext cx="0" cy="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693" name="Line 869"/>
              <p:cNvSpPr>
                <a:spLocks noChangeShapeType="1"/>
              </p:cNvSpPr>
              <p:nvPr/>
            </p:nvSpPr>
            <p:spPr bwMode="auto">
              <a:xfrm>
                <a:off x="4232" y="2776"/>
                <a:ext cx="137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78697" name="Rectangle 873"/>
          <p:cNvSpPr>
            <a:spLocks noChangeArrowheads="1"/>
          </p:cNvSpPr>
          <p:nvPr/>
        </p:nvSpPr>
        <p:spPr bwMode="auto">
          <a:xfrm>
            <a:off x="1889125" y="3019425"/>
            <a:ext cx="387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endParaRPr lang="ru-RU" altLang="ru-RU" sz="3600" i="1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698" name="Rectangle 874"/>
          <p:cNvSpPr>
            <a:spLocks noChangeArrowheads="1"/>
          </p:cNvSpPr>
          <p:nvPr/>
        </p:nvSpPr>
        <p:spPr bwMode="auto">
          <a:xfrm>
            <a:off x="-12700" y="4200525"/>
            <a:ext cx="387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endParaRPr lang="ru-RU" altLang="ru-RU" sz="3600" i="1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728" name="AutoShape 904"/>
          <p:cNvSpPr>
            <a:spLocks noChangeArrowheads="1"/>
          </p:cNvSpPr>
          <p:nvPr/>
        </p:nvSpPr>
        <p:spPr bwMode="auto">
          <a:xfrm flipH="1">
            <a:off x="1206500" y="8382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0090610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8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8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8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8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" dur="500"/>
                                        <p:tgtEl>
                                          <p:spTgt spid="78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86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 nodeType="clickPar">
                      <p:stCondLst>
                        <p:cond delay="0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86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8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8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78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8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8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8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786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87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8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8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87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8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8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87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8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8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5" dur="500"/>
                                        <p:tgtEl>
                                          <p:spTgt spid="78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8" dur="500"/>
                                        <p:tgtEl>
                                          <p:spTgt spid="78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1" dur="500"/>
                                        <p:tgtEl>
                                          <p:spTgt spid="78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4" dur="500"/>
                                        <p:tgtEl>
                                          <p:spTgt spid="78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787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8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8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5" dur="500"/>
                                        <p:tgtEl>
                                          <p:spTgt spid="787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787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8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78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787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78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8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787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5" dur="500"/>
                                        <p:tgtEl>
                                          <p:spTgt spid="78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787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78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78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1000" fill="hold"/>
                                        <p:tgtEl>
                                          <p:spTgt spid="78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1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78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78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78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659"/>
                  </p:tgtEl>
                </p:cond>
              </p:nextCondLst>
            </p:seq>
          </p:childTnLst>
        </p:cTn>
      </p:par>
    </p:tnLst>
    <p:bldLst>
      <p:bldP spid="78724" grpId="0"/>
      <p:bldP spid="78726" grpId="0"/>
      <p:bldP spid="78695" grpId="0"/>
      <p:bldP spid="78660" grpId="0"/>
      <p:bldP spid="78697" grpId="0"/>
      <p:bldP spid="7872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888" name="SN004042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SN00560A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800" y="990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683" name="Group 1219"/>
          <p:cNvGrpSpPr>
            <a:grpSpLocks/>
          </p:cNvGrpSpPr>
          <p:nvPr/>
        </p:nvGrpSpPr>
        <p:grpSpPr bwMode="auto">
          <a:xfrm>
            <a:off x="1706563" y="3175000"/>
            <a:ext cx="7615237" cy="3683000"/>
            <a:chOff x="1968" y="1136"/>
            <a:chExt cx="3405" cy="1008"/>
          </a:xfrm>
        </p:grpSpPr>
        <p:grpSp>
          <p:nvGrpSpPr>
            <p:cNvPr id="63684" name="Group 1220"/>
            <p:cNvGrpSpPr>
              <a:grpSpLocks/>
            </p:cNvGrpSpPr>
            <p:nvPr/>
          </p:nvGrpSpPr>
          <p:grpSpPr bwMode="auto">
            <a:xfrm rot="20803610" flipH="1">
              <a:off x="3552" y="1864"/>
              <a:ext cx="227" cy="104"/>
              <a:chOff x="3168" y="3888"/>
              <a:chExt cx="227" cy="104"/>
            </a:xfrm>
          </p:grpSpPr>
          <p:sp>
            <p:nvSpPr>
              <p:cNvPr id="63685" name="Freeform 1221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86" name="Freeform 1222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87" name="Freeform 1223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688" name="Group 1224"/>
            <p:cNvGrpSpPr>
              <a:grpSpLocks/>
            </p:cNvGrpSpPr>
            <p:nvPr/>
          </p:nvGrpSpPr>
          <p:grpSpPr bwMode="auto">
            <a:xfrm rot="20803610" flipH="1">
              <a:off x="3104" y="1800"/>
              <a:ext cx="227" cy="104"/>
              <a:chOff x="3168" y="3888"/>
              <a:chExt cx="227" cy="104"/>
            </a:xfrm>
          </p:grpSpPr>
          <p:sp>
            <p:nvSpPr>
              <p:cNvPr id="63689" name="Freeform 1225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0" name="Freeform 1226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1" name="Freeform 1227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692" name="Group 1228"/>
            <p:cNvGrpSpPr>
              <a:grpSpLocks/>
            </p:cNvGrpSpPr>
            <p:nvPr/>
          </p:nvGrpSpPr>
          <p:grpSpPr bwMode="auto">
            <a:xfrm rot="20803610" flipH="1">
              <a:off x="3064" y="1384"/>
              <a:ext cx="227" cy="104"/>
              <a:chOff x="3168" y="3888"/>
              <a:chExt cx="227" cy="104"/>
            </a:xfrm>
          </p:grpSpPr>
          <p:sp>
            <p:nvSpPr>
              <p:cNvPr id="63693" name="Freeform 1229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4" name="Freeform 1230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5" name="Freeform 1231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696" name="Group 1232"/>
            <p:cNvGrpSpPr>
              <a:grpSpLocks/>
            </p:cNvGrpSpPr>
            <p:nvPr/>
          </p:nvGrpSpPr>
          <p:grpSpPr bwMode="auto">
            <a:xfrm rot="20803610" flipH="1">
              <a:off x="5048" y="1768"/>
              <a:ext cx="227" cy="104"/>
              <a:chOff x="3168" y="3888"/>
              <a:chExt cx="227" cy="104"/>
            </a:xfrm>
          </p:grpSpPr>
          <p:sp>
            <p:nvSpPr>
              <p:cNvPr id="63697" name="Freeform 1233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8" name="Freeform 1234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699" name="Freeform 1235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700" name="Group 1236"/>
            <p:cNvGrpSpPr>
              <a:grpSpLocks/>
            </p:cNvGrpSpPr>
            <p:nvPr/>
          </p:nvGrpSpPr>
          <p:grpSpPr bwMode="auto">
            <a:xfrm rot="20803610" flipH="1">
              <a:off x="4760" y="1944"/>
              <a:ext cx="227" cy="104"/>
              <a:chOff x="3168" y="3888"/>
              <a:chExt cx="227" cy="104"/>
            </a:xfrm>
          </p:grpSpPr>
          <p:sp>
            <p:nvSpPr>
              <p:cNvPr id="63701" name="Freeform 1237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702" name="Freeform 1238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703" name="Freeform 1239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704" name="Group 1240"/>
            <p:cNvGrpSpPr>
              <a:grpSpLocks/>
            </p:cNvGrpSpPr>
            <p:nvPr/>
          </p:nvGrpSpPr>
          <p:grpSpPr bwMode="auto">
            <a:xfrm rot="-591822">
              <a:off x="4304" y="1144"/>
              <a:ext cx="1021" cy="296"/>
              <a:chOff x="3353" y="4024"/>
              <a:chExt cx="1021" cy="296"/>
            </a:xfrm>
          </p:grpSpPr>
          <p:grpSp>
            <p:nvGrpSpPr>
              <p:cNvPr id="63705" name="Group 1241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63706" name="Group 1242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07" name="Group 124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08" name="Freeform 12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09" name="Freeform 12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10" name="Group 124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11" name="Freeform 124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12" name="Freeform 124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13" name="Group 124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14" name="Freeform 125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15" name="Freeform 125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716" name="Group 1252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17" name="Group 1253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18" name="Freeform 12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19" name="Freeform 12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20" name="Group 1256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21" name="Freeform 12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22" name="Freeform 12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23" name="Group 1259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24" name="Freeform 126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25" name="Freeform 126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63726" name="Group 1262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63727" name="Group 126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28" name="Group 12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29" name="Freeform 12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30" name="Freeform 12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31" name="Group 12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32" name="Freeform 12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33" name="Freeform 12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34" name="Group 12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35" name="Freeform 12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36" name="Freeform 12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737" name="Group 1273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38" name="Group 127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39" name="Freeform 127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40" name="Freeform 127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41" name="Group 127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42" name="Freeform 127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43" name="Freeform 127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44" name="Group 128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45" name="Freeform 128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46" name="Freeform 128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63747" name="Group 1283"/>
            <p:cNvGrpSpPr>
              <a:grpSpLocks/>
            </p:cNvGrpSpPr>
            <p:nvPr/>
          </p:nvGrpSpPr>
          <p:grpSpPr bwMode="auto">
            <a:xfrm>
              <a:off x="2743" y="1136"/>
              <a:ext cx="1021" cy="296"/>
              <a:chOff x="3353" y="4024"/>
              <a:chExt cx="1021" cy="296"/>
            </a:xfrm>
          </p:grpSpPr>
          <p:grpSp>
            <p:nvGrpSpPr>
              <p:cNvPr id="63748" name="Group 1284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63749" name="Group 1285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50" name="Group 128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51" name="Freeform 128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52" name="Freeform 128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53" name="Group 128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54" name="Freeform 129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55" name="Freeform 129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56" name="Group 129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57" name="Freeform 129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58" name="Freeform 129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759" name="Group 1295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60" name="Group 1296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61" name="Freeform 129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62" name="Freeform 129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63" name="Group 1299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64" name="Freeform 130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65" name="Freeform 130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66" name="Group 1302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67" name="Freeform 130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68" name="Freeform 130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63769" name="Group 1305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63770" name="Group 130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71" name="Group 130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72" name="Freeform 130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73" name="Freeform 130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74" name="Group 131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75" name="Freeform 131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76" name="Freeform 131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77" name="Group 131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78" name="Freeform 131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79" name="Freeform 131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780" name="Group 1316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81" name="Group 131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82" name="Freeform 131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83" name="Freeform 131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84" name="Group 132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85" name="Freeform 132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86" name="Freeform 132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87" name="Group 132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88" name="Freeform 132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89" name="Freeform 132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63790" name="Group 1326"/>
            <p:cNvGrpSpPr>
              <a:grpSpLocks/>
            </p:cNvGrpSpPr>
            <p:nvPr/>
          </p:nvGrpSpPr>
          <p:grpSpPr bwMode="auto">
            <a:xfrm>
              <a:off x="4352" y="1336"/>
              <a:ext cx="1021" cy="296"/>
              <a:chOff x="3353" y="4024"/>
              <a:chExt cx="1021" cy="296"/>
            </a:xfrm>
          </p:grpSpPr>
          <p:grpSp>
            <p:nvGrpSpPr>
              <p:cNvPr id="63791" name="Group 1327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63792" name="Group 132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793" name="Group 132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94" name="Freeform 133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95" name="Freeform 133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96" name="Group 133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797" name="Freeform 133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798" name="Freeform 133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799" name="Group 133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00" name="Freeform 133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01" name="Freeform 133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802" name="Group 133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803" name="Group 133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04" name="Freeform 134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05" name="Freeform 134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06" name="Group 134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07" name="Freeform 134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08" name="Freeform 134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09" name="Group 134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10" name="Freeform 134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11" name="Freeform 134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63812" name="Group 1348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63813" name="Group 1349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814" name="Group 135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15" name="Freeform 135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16" name="Freeform 135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17" name="Group 135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18" name="Freeform 135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19" name="Freeform 135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20" name="Group 135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21" name="Freeform 135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22" name="Freeform 135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63823" name="Group 1359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63824" name="Group 1360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25" name="Freeform 13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26" name="Freeform 13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27" name="Group 1363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28" name="Freeform 136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29" name="Freeform 136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63830" name="Group 1366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63831" name="Freeform 1367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63832" name="Freeform 1368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008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63833" name="Group 1369"/>
            <p:cNvGrpSpPr>
              <a:grpSpLocks/>
            </p:cNvGrpSpPr>
            <p:nvPr/>
          </p:nvGrpSpPr>
          <p:grpSpPr bwMode="auto">
            <a:xfrm rot="20803610" flipH="1">
              <a:off x="3752" y="1968"/>
              <a:ext cx="227" cy="104"/>
              <a:chOff x="3168" y="3888"/>
              <a:chExt cx="227" cy="104"/>
            </a:xfrm>
          </p:grpSpPr>
          <p:sp>
            <p:nvSpPr>
              <p:cNvPr id="63834" name="Freeform 1370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35" name="Freeform 1371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36" name="Freeform 1372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37" name="Group 1373"/>
            <p:cNvGrpSpPr>
              <a:grpSpLocks/>
            </p:cNvGrpSpPr>
            <p:nvPr/>
          </p:nvGrpSpPr>
          <p:grpSpPr bwMode="auto">
            <a:xfrm rot="20803610" flipH="1">
              <a:off x="3920" y="2040"/>
              <a:ext cx="227" cy="104"/>
              <a:chOff x="3168" y="3888"/>
              <a:chExt cx="227" cy="104"/>
            </a:xfrm>
          </p:grpSpPr>
          <p:sp>
            <p:nvSpPr>
              <p:cNvPr id="63838" name="Freeform 137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39" name="Freeform 137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40" name="Freeform 137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41" name="Group 1377"/>
            <p:cNvGrpSpPr>
              <a:grpSpLocks/>
            </p:cNvGrpSpPr>
            <p:nvPr/>
          </p:nvGrpSpPr>
          <p:grpSpPr bwMode="auto">
            <a:xfrm rot="20803610" flipH="1">
              <a:off x="1968" y="1824"/>
              <a:ext cx="227" cy="104"/>
              <a:chOff x="3168" y="3888"/>
              <a:chExt cx="227" cy="104"/>
            </a:xfrm>
          </p:grpSpPr>
          <p:sp>
            <p:nvSpPr>
              <p:cNvPr id="63842" name="Freeform 137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43" name="Freeform 137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44" name="Freeform 138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45" name="Group 1381"/>
            <p:cNvGrpSpPr>
              <a:grpSpLocks/>
            </p:cNvGrpSpPr>
            <p:nvPr/>
          </p:nvGrpSpPr>
          <p:grpSpPr bwMode="auto">
            <a:xfrm rot="20803610" flipH="1">
              <a:off x="2280" y="1824"/>
              <a:ext cx="227" cy="104"/>
              <a:chOff x="3168" y="3888"/>
              <a:chExt cx="227" cy="104"/>
            </a:xfrm>
          </p:grpSpPr>
          <p:sp>
            <p:nvSpPr>
              <p:cNvPr id="63846" name="Freeform 1382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47" name="Freeform 1383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48" name="Freeform 1384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49" name="Group 1385"/>
            <p:cNvGrpSpPr>
              <a:grpSpLocks/>
            </p:cNvGrpSpPr>
            <p:nvPr/>
          </p:nvGrpSpPr>
          <p:grpSpPr bwMode="auto">
            <a:xfrm rot="20803610" flipH="1">
              <a:off x="2568" y="1832"/>
              <a:ext cx="227" cy="104"/>
              <a:chOff x="3168" y="3888"/>
              <a:chExt cx="227" cy="104"/>
            </a:xfrm>
          </p:grpSpPr>
          <p:sp>
            <p:nvSpPr>
              <p:cNvPr id="63850" name="Freeform 1386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51" name="Freeform 1387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52" name="Freeform 1388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53" name="Group 1389"/>
            <p:cNvGrpSpPr>
              <a:grpSpLocks/>
            </p:cNvGrpSpPr>
            <p:nvPr/>
          </p:nvGrpSpPr>
          <p:grpSpPr bwMode="auto">
            <a:xfrm rot="20803610" flipH="1">
              <a:off x="2816" y="1800"/>
              <a:ext cx="227" cy="104"/>
              <a:chOff x="3168" y="3888"/>
              <a:chExt cx="227" cy="104"/>
            </a:xfrm>
          </p:grpSpPr>
          <p:sp>
            <p:nvSpPr>
              <p:cNvPr id="63854" name="Freeform 1390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55" name="Freeform 1391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56" name="Freeform 1392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57" name="Group 1393"/>
            <p:cNvGrpSpPr>
              <a:grpSpLocks/>
            </p:cNvGrpSpPr>
            <p:nvPr/>
          </p:nvGrpSpPr>
          <p:grpSpPr bwMode="auto">
            <a:xfrm rot="20803610" flipH="1">
              <a:off x="3336" y="1800"/>
              <a:ext cx="227" cy="104"/>
              <a:chOff x="3168" y="3888"/>
              <a:chExt cx="227" cy="104"/>
            </a:xfrm>
          </p:grpSpPr>
          <p:sp>
            <p:nvSpPr>
              <p:cNvPr id="63858" name="Freeform 139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59" name="Freeform 139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60" name="Freeform 139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61" name="Group 1397"/>
            <p:cNvGrpSpPr>
              <a:grpSpLocks/>
            </p:cNvGrpSpPr>
            <p:nvPr/>
          </p:nvGrpSpPr>
          <p:grpSpPr bwMode="auto">
            <a:xfrm rot="20803610" flipH="1">
              <a:off x="3640" y="1848"/>
              <a:ext cx="227" cy="104"/>
              <a:chOff x="3168" y="3888"/>
              <a:chExt cx="227" cy="104"/>
            </a:xfrm>
          </p:grpSpPr>
          <p:sp>
            <p:nvSpPr>
              <p:cNvPr id="63862" name="Freeform 139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63" name="Freeform 139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64" name="Freeform 140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65" name="Group 1401"/>
            <p:cNvGrpSpPr>
              <a:grpSpLocks/>
            </p:cNvGrpSpPr>
            <p:nvPr/>
          </p:nvGrpSpPr>
          <p:grpSpPr bwMode="auto">
            <a:xfrm rot="20803610" flipH="1">
              <a:off x="3872" y="1848"/>
              <a:ext cx="227" cy="104"/>
              <a:chOff x="3168" y="3888"/>
              <a:chExt cx="227" cy="104"/>
            </a:xfrm>
          </p:grpSpPr>
          <p:sp>
            <p:nvSpPr>
              <p:cNvPr id="63866" name="Freeform 1402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67" name="Freeform 1403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68" name="Freeform 1404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69" name="Group 1405"/>
            <p:cNvGrpSpPr>
              <a:grpSpLocks/>
            </p:cNvGrpSpPr>
            <p:nvPr/>
          </p:nvGrpSpPr>
          <p:grpSpPr bwMode="auto">
            <a:xfrm rot="20803610" flipH="1">
              <a:off x="4144" y="1848"/>
              <a:ext cx="227" cy="104"/>
              <a:chOff x="3168" y="3888"/>
              <a:chExt cx="227" cy="104"/>
            </a:xfrm>
          </p:grpSpPr>
          <p:sp>
            <p:nvSpPr>
              <p:cNvPr id="63870" name="Freeform 1406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71" name="Freeform 1407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72" name="Freeform 1408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73" name="Group 1409"/>
            <p:cNvGrpSpPr>
              <a:grpSpLocks/>
            </p:cNvGrpSpPr>
            <p:nvPr/>
          </p:nvGrpSpPr>
          <p:grpSpPr bwMode="auto">
            <a:xfrm rot="3889958" flipH="1">
              <a:off x="4000" y="1440"/>
              <a:ext cx="227" cy="104"/>
              <a:chOff x="3168" y="3888"/>
              <a:chExt cx="227" cy="104"/>
            </a:xfrm>
          </p:grpSpPr>
          <p:sp>
            <p:nvSpPr>
              <p:cNvPr id="63874" name="Freeform 1410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75" name="Freeform 1411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76" name="Freeform 1412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77" name="Group 1413"/>
            <p:cNvGrpSpPr>
              <a:grpSpLocks/>
            </p:cNvGrpSpPr>
            <p:nvPr/>
          </p:nvGrpSpPr>
          <p:grpSpPr bwMode="auto">
            <a:xfrm rot="20803610" flipH="1">
              <a:off x="2144" y="1824"/>
              <a:ext cx="227" cy="104"/>
              <a:chOff x="3168" y="3888"/>
              <a:chExt cx="227" cy="104"/>
            </a:xfrm>
          </p:grpSpPr>
          <p:sp>
            <p:nvSpPr>
              <p:cNvPr id="63878" name="Freeform 1414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79" name="Freeform 1415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80" name="Freeform 1416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3881" name="Group 1417"/>
            <p:cNvGrpSpPr>
              <a:grpSpLocks/>
            </p:cNvGrpSpPr>
            <p:nvPr/>
          </p:nvGrpSpPr>
          <p:grpSpPr bwMode="auto">
            <a:xfrm rot="20803610" flipH="1">
              <a:off x="2416" y="1624"/>
              <a:ext cx="227" cy="104"/>
              <a:chOff x="3168" y="3888"/>
              <a:chExt cx="227" cy="104"/>
            </a:xfrm>
          </p:grpSpPr>
          <p:sp>
            <p:nvSpPr>
              <p:cNvPr id="63882" name="Freeform 1418" descr="Пробка"/>
              <p:cNvSpPr>
                <a:spLocks/>
              </p:cNvSpPr>
              <p:nvPr/>
            </p:nvSpPr>
            <p:spPr bwMode="auto">
              <a:xfrm>
                <a:off x="316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83" name="Freeform 1419" descr="Пробка"/>
              <p:cNvSpPr>
                <a:spLocks/>
              </p:cNvSpPr>
              <p:nvPr/>
            </p:nvSpPr>
            <p:spPr bwMode="auto">
              <a:xfrm>
                <a:off x="3288" y="3888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884" name="Freeform 1420" descr="Пробка"/>
              <p:cNvSpPr>
                <a:spLocks/>
              </p:cNvSpPr>
              <p:nvPr/>
            </p:nvSpPr>
            <p:spPr bwMode="auto">
              <a:xfrm>
                <a:off x="3184" y="3936"/>
                <a:ext cx="107" cy="56"/>
              </a:xfrm>
              <a:custGeom>
                <a:avLst/>
                <a:gdLst>
                  <a:gd name="T0" fmla="*/ 32 w 155"/>
                  <a:gd name="T1" fmla="*/ 48 h 112"/>
                  <a:gd name="T2" fmla="*/ 96 w 155"/>
                  <a:gd name="T3" fmla="*/ 0 h 112"/>
                  <a:gd name="T4" fmla="*/ 152 w 155"/>
                  <a:gd name="T5" fmla="*/ 72 h 112"/>
                  <a:gd name="T6" fmla="*/ 120 w 155"/>
                  <a:gd name="T7" fmla="*/ 88 h 112"/>
                  <a:gd name="T8" fmla="*/ 0 w 155"/>
                  <a:gd name="T9" fmla="*/ 112 h 112"/>
                  <a:gd name="T10" fmla="*/ 32 w 155"/>
                  <a:gd name="T11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12">
                    <a:moveTo>
                      <a:pt x="32" y="48"/>
                    </a:moveTo>
                    <a:lnTo>
                      <a:pt x="96" y="0"/>
                    </a:lnTo>
                    <a:cubicBezTo>
                      <a:pt x="115" y="24"/>
                      <a:pt x="144" y="43"/>
                      <a:pt x="152" y="72"/>
                    </a:cubicBezTo>
                    <a:cubicBezTo>
                      <a:pt x="155" y="84"/>
                      <a:pt x="120" y="88"/>
                      <a:pt x="120" y="88"/>
                    </a:cubicBezTo>
                    <a:lnTo>
                      <a:pt x="0" y="112"/>
                    </a:lnTo>
                    <a:lnTo>
                      <a:pt x="32" y="48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63591" name="Group 1127"/>
          <p:cNvGrpSpPr>
            <a:grpSpLocks/>
          </p:cNvGrpSpPr>
          <p:nvPr/>
        </p:nvGrpSpPr>
        <p:grpSpPr bwMode="auto">
          <a:xfrm>
            <a:off x="-177800" y="1854200"/>
            <a:ext cx="2070100" cy="4102100"/>
            <a:chOff x="1392" y="2208"/>
            <a:chExt cx="1312" cy="1872"/>
          </a:xfrm>
        </p:grpSpPr>
        <p:sp>
          <p:nvSpPr>
            <p:cNvPr id="63592" name="Freeform 1128" descr="Орех"/>
            <p:cNvSpPr>
              <a:spLocks/>
            </p:cNvSpPr>
            <p:nvPr/>
          </p:nvSpPr>
          <p:spPr bwMode="auto">
            <a:xfrm>
              <a:off x="2017" y="3009"/>
              <a:ext cx="143" cy="1071"/>
            </a:xfrm>
            <a:custGeom>
              <a:avLst/>
              <a:gdLst>
                <a:gd name="T0" fmla="*/ 16 w 272"/>
                <a:gd name="T1" fmla="*/ 2440 h 2640"/>
                <a:gd name="T2" fmla="*/ 16 w 272"/>
                <a:gd name="T3" fmla="*/ 2392 h 2640"/>
                <a:gd name="T4" fmla="*/ 16 w 272"/>
                <a:gd name="T5" fmla="*/ 952 h 2640"/>
                <a:gd name="T6" fmla="*/ 112 w 272"/>
                <a:gd name="T7" fmla="*/ 328 h 2640"/>
                <a:gd name="T8" fmla="*/ 64 w 272"/>
                <a:gd name="T9" fmla="*/ 40 h 2640"/>
                <a:gd name="T10" fmla="*/ 160 w 272"/>
                <a:gd name="T11" fmla="*/ 88 h 2640"/>
                <a:gd name="T12" fmla="*/ 160 w 272"/>
                <a:gd name="T13" fmla="*/ 376 h 2640"/>
                <a:gd name="T14" fmla="*/ 112 w 272"/>
                <a:gd name="T15" fmla="*/ 808 h 2640"/>
                <a:gd name="T16" fmla="*/ 112 w 272"/>
                <a:gd name="T17" fmla="*/ 1288 h 2640"/>
                <a:gd name="T18" fmla="*/ 112 w 272"/>
                <a:gd name="T19" fmla="*/ 1912 h 2640"/>
                <a:gd name="T20" fmla="*/ 256 w 272"/>
                <a:gd name="T21" fmla="*/ 2440 h 2640"/>
                <a:gd name="T22" fmla="*/ 16 w 272"/>
                <a:gd name="T23" fmla="*/ 2392 h 2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2" h="2640">
                  <a:moveTo>
                    <a:pt x="16" y="2440"/>
                  </a:moveTo>
                  <a:cubicBezTo>
                    <a:pt x="16" y="2540"/>
                    <a:pt x="16" y="2640"/>
                    <a:pt x="16" y="2392"/>
                  </a:cubicBezTo>
                  <a:cubicBezTo>
                    <a:pt x="16" y="2144"/>
                    <a:pt x="0" y="1296"/>
                    <a:pt x="16" y="952"/>
                  </a:cubicBezTo>
                  <a:cubicBezTo>
                    <a:pt x="32" y="608"/>
                    <a:pt x="104" y="480"/>
                    <a:pt x="112" y="328"/>
                  </a:cubicBezTo>
                  <a:cubicBezTo>
                    <a:pt x="120" y="176"/>
                    <a:pt x="56" y="80"/>
                    <a:pt x="64" y="40"/>
                  </a:cubicBezTo>
                  <a:cubicBezTo>
                    <a:pt x="72" y="0"/>
                    <a:pt x="144" y="32"/>
                    <a:pt x="160" y="88"/>
                  </a:cubicBezTo>
                  <a:cubicBezTo>
                    <a:pt x="176" y="144"/>
                    <a:pt x="168" y="256"/>
                    <a:pt x="160" y="376"/>
                  </a:cubicBezTo>
                  <a:cubicBezTo>
                    <a:pt x="152" y="496"/>
                    <a:pt x="120" y="656"/>
                    <a:pt x="112" y="808"/>
                  </a:cubicBezTo>
                  <a:cubicBezTo>
                    <a:pt x="104" y="960"/>
                    <a:pt x="112" y="1104"/>
                    <a:pt x="112" y="1288"/>
                  </a:cubicBezTo>
                  <a:cubicBezTo>
                    <a:pt x="112" y="1472"/>
                    <a:pt x="88" y="1720"/>
                    <a:pt x="112" y="1912"/>
                  </a:cubicBezTo>
                  <a:cubicBezTo>
                    <a:pt x="136" y="2104"/>
                    <a:pt x="272" y="2360"/>
                    <a:pt x="256" y="2440"/>
                  </a:cubicBezTo>
                  <a:cubicBezTo>
                    <a:pt x="240" y="2520"/>
                    <a:pt x="128" y="2456"/>
                    <a:pt x="16" y="2392"/>
                  </a:cubicBezTo>
                </a:path>
              </a:pathLst>
            </a:custGeom>
            <a:blipFill dpi="0" rotWithShape="1">
              <a:blip r:embed="rId5"/>
              <a:srcRect/>
              <a:tile tx="0" ty="0" sx="100000" sy="100000" flip="none" algn="tl"/>
            </a:blipFill>
            <a:ln w="12700" cap="flat" cmpd="sng">
              <a:solidFill>
                <a:srgbClr val="000000"/>
              </a:solidFill>
              <a:prstDash val="solid"/>
              <a:round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593" name="Freeform 1129"/>
            <p:cNvSpPr>
              <a:spLocks/>
            </p:cNvSpPr>
            <p:nvPr/>
          </p:nvSpPr>
          <p:spPr bwMode="auto">
            <a:xfrm>
              <a:off x="1728" y="2496"/>
              <a:ext cx="639" cy="1030"/>
            </a:xfrm>
            <a:custGeom>
              <a:avLst/>
              <a:gdLst>
                <a:gd name="T0" fmla="*/ 1120 w 2816"/>
                <a:gd name="T1" fmla="*/ 2432 h 2536"/>
                <a:gd name="T2" fmla="*/ 592 w 2816"/>
                <a:gd name="T3" fmla="*/ 2336 h 2536"/>
                <a:gd name="T4" fmla="*/ 448 w 2816"/>
                <a:gd name="T5" fmla="*/ 1856 h 2536"/>
                <a:gd name="T6" fmla="*/ 64 w 2816"/>
                <a:gd name="T7" fmla="*/ 1616 h 2536"/>
                <a:gd name="T8" fmla="*/ 64 w 2816"/>
                <a:gd name="T9" fmla="*/ 992 h 2536"/>
                <a:gd name="T10" fmla="*/ 160 w 2816"/>
                <a:gd name="T11" fmla="*/ 608 h 2536"/>
                <a:gd name="T12" fmla="*/ 544 w 2816"/>
                <a:gd name="T13" fmla="*/ 320 h 2536"/>
                <a:gd name="T14" fmla="*/ 1312 w 2816"/>
                <a:gd name="T15" fmla="*/ 128 h 2536"/>
                <a:gd name="T16" fmla="*/ 1552 w 2816"/>
                <a:gd name="T17" fmla="*/ 32 h 2536"/>
                <a:gd name="T18" fmla="*/ 1936 w 2816"/>
                <a:gd name="T19" fmla="*/ 320 h 2536"/>
                <a:gd name="T20" fmla="*/ 2560 w 2816"/>
                <a:gd name="T21" fmla="*/ 560 h 2536"/>
                <a:gd name="T22" fmla="*/ 2608 w 2816"/>
                <a:gd name="T23" fmla="*/ 800 h 2536"/>
                <a:gd name="T24" fmla="*/ 2800 w 2816"/>
                <a:gd name="T25" fmla="*/ 1424 h 2536"/>
                <a:gd name="T26" fmla="*/ 2512 w 2816"/>
                <a:gd name="T27" fmla="*/ 1712 h 2536"/>
                <a:gd name="T28" fmla="*/ 2464 w 2816"/>
                <a:gd name="T29" fmla="*/ 2192 h 2536"/>
                <a:gd name="T30" fmla="*/ 2032 w 2816"/>
                <a:gd name="T31" fmla="*/ 2336 h 2536"/>
                <a:gd name="T32" fmla="*/ 1792 w 2816"/>
                <a:gd name="T33" fmla="*/ 2528 h 2536"/>
                <a:gd name="T34" fmla="*/ 1456 w 2816"/>
                <a:gd name="T35" fmla="*/ 2384 h 2536"/>
                <a:gd name="T36" fmla="*/ 1216 w 2816"/>
                <a:gd name="T37" fmla="*/ 2384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6" h="2536">
                  <a:moveTo>
                    <a:pt x="1120" y="2432"/>
                  </a:moveTo>
                  <a:cubicBezTo>
                    <a:pt x="912" y="2432"/>
                    <a:pt x="704" y="2432"/>
                    <a:pt x="592" y="2336"/>
                  </a:cubicBezTo>
                  <a:cubicBezTo>
                    <a:pt x="480" y="2240"/>
                    <a:pt x="536" y="1976"/>
                    <a:pt x="448" y="1856"/>
                  </a:cubicBezTo>
                  <a:cubicBezTo>
                    <a:pt x="360" y="1736"/>
                    <a:pt x="128" y="1760"/>
                    <a:pt x="64" y="1616"/>
                  </a:cubicBezTo>
                  <a:cubicBezTo>
                    <a:pt x="0" y="1472"/>
                    <a:pt x="48" y="1160"/>
                    <a:pt x="64" y="992"/>
                  </a:cubicBezTo>
                  <a:cubicBezTo>
                    <a:pt x="80" y="824"/>
                    <a:pt x="80" y="720"/>
                    <a:pt x="160" y="608"/>
                  </a:cubicBezTo>
                  <a:cubicBezTo>
                    <a:pt x="240" y="496"/>
                    <a:pt x="352" y="400"/>
                    <a:pt x="544" y="320"/>
                  </a:cubicBezTo>
                  <a:cubicBezTo>
                    <a:pt x="736" y="240"/>
                    <a:pt x="1144" y="176"/>
                    <a:pt x="1312" y="128"/>
                  </a:cubicBezTo>
                  <a:cubicBezTo>
                    <a:pt x="1480" y="80"/>
                    <a:pt x="1448" y="0"/>
                    <a:pt x="1552" y="32"/>
                  </a:cubicBezTo>
                  <a:cubicBezTo>
                    <a:pt x="1656" y="64"/>
                    <a:pt x="1768" y="232"/>
                    <a:pt x="1936" y="320"/>
                  </a:cubicBezTo>
                  <a:cubicBezTo>
                    <a:pt x="2104" y="408"/>
                    <a:pt x="2448" y="480"/>
                    <a:pt x="2560" y="560"/>
                  </a:cubicBezTo>
                  <a:cubicBezTo>
                    <a:pt x="2672" y="640"/>
                    <a:pt x="2568" y="656"/>
                    <a:pt x="2608" y="800"/>
                  </a:cubicBezTo>
                  <a:cubicBezTo>
                    <a:pt x="2648" y="944"/>
                    <a:pt x="2816" y="1272"/>
                    <a:pt x="2800" y="1424"/>
                  </a:cubicBezTo>
                  <a:cubicBezTo>
                    <a:pt x="2784" y="1576"/>
                    <a:pt x="2568" y="1584"/>
                    <a:pt x="2512" y="1712"/>
                  </a:cubicBezTo>
                  <a:cubicBezTo>
                    <a:pt x="2456" y="1840"/>
                    <a:pt x="2544" y="2088"/>
                    <a:pt x="2464" y="2192"/>
                  </a:cubicBezTo>
                  <a:cubicBezTo>
                    <a:pt x="2384" y="2296"/>
                    <a:pt x="2144" y="2280"/>
                    <a:pt x="2032" y="2336"/>
                  </a:cubicBezTo>
                  <a:cubicBezTo>
                    <a:pt x="1920" y="2392"/>
                    <a:pt x="1888" y="2520"/>
                    <a:pt x="1792" y="2528"/>
                  </a:cubicBezTo>
                  <a:cubicBezTo>
                    <a:pt x="1696" y="2536"/>
                    <a:pt x="1552" y="2408"/>
                    <a:pt x="1456" y="2384"/>
                  </a:cubicBezTo>
                  <a:cubicBezTo>
                    <a:pt x="1360" y="2360"/>
                    <a:pt x="1264" y="2384"/>
                    <a:pt x="1216" y="2384"/>
                  </a:cubicBezTo>
                </a:path>
              </a:pathLst>
            </a:custGeom>
            <a:gradFill rotWithShape="1">
              <a:gsLst>
                <a:gs pos="0">
                  <a:srgbClr val="33CC33"/>
                </a:gs>
                <a:gs pos="50000">
                  <a:srgbClr val="008000"/>
                </a:gs>
                <a:gs pos="100000">
                  <a:srgbClr val="33CC33"/>
                </a:gs>
              </a:gsLst>
              <a:lin ang="18900000" scaled="1"/>
            </a:gradFill>
            <a:ln w="12700" cap="flat" cmpd="sng">
              <a:solidFill>
                <a:srgbClr val="000000"/>
              </a:solidFill>
              <a:prstDash val="solid"/>
              <a:round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3594" name="Group 1130"/>
            <p:cNvGrpSpPr>
              <a:grpSpLocks/>
            </p:cNvGrpSpPr>
            <p:nvPr/>
          </p:nvGrpSpPr>
          <p:grpSpPr bwMode="auto">
            <a:xfrm rot="605647">
              <a:off x="2054" y="3122"/>
              <a:ext cx="162" cy="161"/>
              <a:chOff x="2506" y="1584"/>
              <a:chExt cx="419" cy="247"/>
            </a:xfrm>
          </p:grpSpPr>
          <p:sp>
            <p:nvSpPr>
              <p:cNvPr id="63595" name="Freeform 1131"/>
              <p:cNvSpPr>
                <a:spLocks/>
              </p:cNvSpPr>
              <p:nvPr/>
            </p:nvSpPr>
            <p:spPr bwMode="auto">
              <a:xfrm rot="-25649421">
                <a:off x="2757" y="1560"/>
                <a:ext cx="144" cy="192"/>
              </a:xfrm>
              <a:custGeom>
                <a:avLst/>
                <a:gdLst>
                  <a:gd name="T0" fmla="*/ 0 w 144"/>
                  <a:gd name="T1" fmla="*/ 192 h 192"/>
                  <a:gd name="T2" fmla="*/ 48 w 144"/>
                  <a:gd name="T3" fmla="*/ 48 h 192"/>
                  <a:gd name="T4" fmla="*/ 144 w 144"/>
                  <a:gd name="T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92">
                    <a:moveTo>
                      <a:pt x="0" y="192"/>
                    </a:moveTo>
                    <a:cubicBezTo>
                      <a:pt x="12" y="136"/>
                      <a:pt x="24" y="80"/>
                      <a:pt x="48" y="48"/>
                    </a:cubicBezTo>
                    <a:cubicBezTo>
                      <a:pt x="72" y="16"/>
                      <a:pt x="108" y="8"/>
                      <a:pt x="144" y="0"/>
                    </a:cubicBez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596" name="Group 1132"/>
              <p:cNvGrpSpPr>
                <a:grpSpLocks/>
              </p:cNvGrpSpPr>
              <p:nvPr/>
            </p:nvGrpSpPr>
            <p:grpSpPr bwMode="auto">
              <a:xfrm rot="-23852377">
                <a:off x="2506" y="1652"/>
                <a:ext cx="353" cy="179"/>
                <a:chOff x="3144" y="3204"/>
                <a:chExt cx="867" cy="623"/>
              </a:xfrm>
            </p:grpSpPr>
            <p:grpSp>
              <p:nvGrpSpPr>
                <p:cNvPr id="63597" name="Group 1133"/>
                <p:cNvGrpSpPr>
                  <a:grpSpLocks/>
                </p:cNvGrpSpPr>
                <p:nvPr/>
              </p:nvGrpSpPr>
              <p:grpSpPr bwMode="auto">
                <a:xfrm>
                  <a:off x="3144" y="3204"/>
                  <a:ext cx="867" cy="623"/>
                  <a:chOff x="3144" y="3204"/>
                  <a:chExt cx="867" cy="623"/>
                </a:xfrm>
              </p:grpSpPr>
              <p:sp>
                <p:nvSpPr>
                  <p:cNvPr id="63598" name="Freeform 1134"/>
                  <p:cNvSpPr>
                    <a:spLocks/>
                  </p:cNvSpPr>
                  <p:nvPr/>
                </p:nvSpPr>
                <p:spPr bwMode="auto">
                  <a:xfrm>
                    <a:off x="3144" y="3204"/>
                    <a:ext cx="848" cy="308"/>
                  </a:xfrm>
                  <a:custGeom>
                    <a:avLst/>
                    <a:gdLst>
                      <a:gd name="T0" fmla="*/ 848 w 848"/>
                      <a:gd name="T1" fmla="*/ 300 h 308"/>
                      <a:gd name="T2" fmla="*/ 704 w 848"/>
                      <a:gd name="T3" fmla="*/ 76 h 308"/>
                      <a:gd name="T4" fmla="*/ 576 w 848"/>
                      <a:gd name="T5" fmla="*/ 4 h 308"/>
                      <a:gd name="T6" fmla="*/ 376 w 848"/>
                      <a:gd name="T7" fmla="*/ 52 h 308"/>
                      <a:gd name="T8" fmla="*/ 0 w 848"/>
                      <a:gd name="T9" fmla="*/ 308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48" h="308">
                        <a:moveTo>
                          <a:pt x="848" y="300"/>
                        </a:moveTo>
                        <a:cubicBezTo>
                          <a:pt x="824" y="263"/>
                          <a:pt x="749" y="125"/>
                          <a:pt x="704" y="76"/>
                        </a:cubicBezTo>
                        <a:cubicBezTo>
                          <a:pt x="659" y="27"/>
                          <a:pt x="631" y="8"/>
                          <a:pt x="576" y="4"/>
                        </a:cubicBezTo>
                        <a:cubicBezTo>
                          <a:pt x="521" y="0"/>
                          <a:pt x="472" y="1"/>
                          <a:pt x="376" y="52"/>
                        </a:cubicBezTo>
                        <a:cubicBezTo>
                          <a:pt x="280" y="103"/>
                          <a:pt x="78" y="255"/>
                          <a:pt x="0" y="308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99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63599" name="Freeform 1135"/>
                  <p:cNvSpPr>
                    <a:spLocks/>
                  </p:cNvSpPr>
                  <p:nvPr/>
                </p:nvSpPr>
                <p:spPr bwMode="auto">
                  <a:xfrm>
                    <a:off x="3144" y="3420"/>
                    <a:ext cx="867" cy="407"/>
                  </a:xfrm>
                  <a:custGeom>
                    <a:avLst/>
                    <a:gdLst>
                      <a:gd name="T0" fmla="*/ 0 w 867"/>
                      <a:gd name="T1" fmla="*/ 92 h 407"/>
                      <a:gd name="T2" fmla="*/ 552 w 867"/>
                      <a:gd name="T3" fmla="*/ 380 h 407"/>
                      <a:gd name="T4" fmla="*/ 832 w 867"/>
                      <a:gd name="T5" fmla="*/ 252 h 407"/>
                      <a:gd name="T6" fmla="*/ 760 w 867"/>
                      <a:gd name="T7" fmla="*/ 28 h 407"/>
                      <a:gd name="T8" fmla="*/ 232 w 867"/>
                      <a:gd name="T9" fmla="*/ 84 h 4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7" h="407">
                        <a:moveTo>
                          <a:pt x="0" y="92"/>
                        </a:moveTo>
                        <a:cubicBezTo>
                          <a:pt x="206" y="222"/>
                          <a:pt x="413" y="353"/>
                          <a:pt x="552" y="380"/>
                        </a:cubicBezTo>
                        <a:cubicBezTo>
                          <a:pt x="691" y="407"/>
                          <a:pt x="797" y="311"/>
                          <a:pt x="832" y="252"/>
                        </a:cubicBezTo>
                        <a:cubicBezTo>
                          <a:pt x="867" y="193"/>
                          <a:pt x="860" y="56"/>
                          <a:pt x="760" y="28"/>
                        </a:cubicBezTo>
                        <a:cubicBezTo>
                          <a:pt x="660" y="0"/>
                          <a:pt x="446" y="42"/>
                          <a:pt x="232" y="8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80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63600" name="Freeform 1136"/>
                <p:cNvSpPr>
                  <a:spLocks/>
                </p:cNvSpPr>
                <p:nvPr/>
              </p:nvSpPr>
              <p:spPr bwMode="auto">
                <a:xfrm>
                  <a:off x="380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01" name="Freeform 1137"/>
                <p:cNvSpPr>
                  <a:spLocks/>
                </p:cNvSpPr>
                <p:nvPr/>
              </p:nvSpPr>
              <p:spPr bwMode="auto">
                <a:xfrm>
                  <a:off x="368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02" name="Freeform 1138"/>
                <p:cNvSpPr>
                  <a:spLocks/>
                </p:cNvSpPr>
                <p:nvPr/>
              </p:nvSpPr>
              <p:spPr bwMode="auto">
                <a:xfrm>
                  <a:off x="3568" y="3480"/>
                  <a:ext cx="72" cy="184"/>
                </a:xfrm>
                <a:custGeom>
                  <a:avLst/>
                  <a:gdLst>
                    <a:gd name="T0" fmla="*/ 48 w 72"/>
                    <a:gd name="T1" fmla="*/ 0 h 184"/>
                    <a:gd name="T2" fmla="*/ 64 w 72"/>
                    <a:gd name="T3" fmla="*/ 120 h 184"/>
                    <a:gd name="T4" fmla="*/ 0 w 72"/>
                    <a:gd name="T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" h="184">
                      <a:moveTo>
                        <a:pt x="48" y="0"/>
                      </a:moveTo>
                      <a:cubicBezTo>
                        <a:pt x="51" y="17"/>
                        <a:pt x="72" y="89"/>
                        <a:pt x="64" y="120"/>
                      </a:cubicBezTo>
                      <a:cubicBezTo>
                        <a:pt x="56" y="151"/>
                        <a:pt x="13" y="171"/>
                        <a:pt x="0" y="18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03" name="Freeform 1139"/>
                <p:cNvSpPr>
                  <a:spLocks/>
                </p:cNvSpPr>
                <p:nvPr/>
              </p:nvSpPr>
              <p:spPr bwMode="auto">
                <a:xfrm>
                  <a:off x="3656" y="3280"/>
                  <a:ext cx="112" cy="144"/>
                </a:xfrm>
                <a:custGeom>
                  <a:avLst/>
                  <a:gdLst>
                    <a:gd name="T0" fmla="*/ 0 w 112"/>
                    <a:gd name="T1" fmla="*/ 0 h 144"/>
                    <a:gd name="T2" fmla="*/ 56 w 112"/>
                    <a:gd name="T3" fmla="*/ 48 h 144"/>
                    <a:gd name="T4" fmla="*/ 112 w 112"/>
                    <a:gd name="T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2" h="144">
                      <a:moveTo>
                        <a:pt x="0" y="0"/>
                      </a:moveTo>
                      <a:cubicBezTo>
                        <a:pt x="9" y="8"/>
                        <a:pt x="37" y="24"/>
                        <a:pt x="56" y="48"/>
                      </a:cubicBezTo>
                      <a:cubicBezTo>
                        <a:pt x="75" y="72"/>
                        <a:pt x="100" y="124"/>
                        <a:pt x="112" y="14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04" name="Freeform 1140"/>
                <p:cNvSpPr>
                  <a:spLocks/>
                </p:cNvSpPr>
                <p:nvPr/>
              </p:nvSpPr>
              <p:spPr bwMode="auto">
                <a:xfrm>
                  <a:off x="3752" y="3264"/>
                  <a:ext cx="120" cy="160"/>
                </a:xfrm>
                <a:custGeom>
                  <a:avLst/>
                  <a:gdLst>
                    <a:gd name="T0" fmla="*/ 0 w 120"/>
                    <a:gd name="T1" fmla="*/ 0 h 160"/>
                    <a:gd name="T2" fmla="*/ 72 w 120"/>
                    <a:gd name="T3" fmla="*/ 72 h 160"/>
                    <a:gd name="T4" fmla="*/ 120 w 120"/>
                    <a:gd name="T5" fmla="*/ 16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0" h="160">
                      <a:moveTo>
                        <a:pt x="0" y="0"/>
                      </a:moveTo>
                      <a:cubicBezTo>
                        <a:pt x="12" y="12"/>
                        <a:pt x="52" y="45"/>
                        <a:pt x="72" y="72"/>
                      </a:cubicBezTo>
                      <a:cubicBezTo>
                        <a:pt x="92" y="99"/>
                        <a:pt x="110" y="142"/>
                        <a:pt x="120" y="160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05" name="Group 1141"/>
            <p:cNvGrpSpPr>
              <a:grpSpLocks/>
            </p:cNvGrpSpPr>
            <p:nvPr/>
          </p:nvGrpSpPr>
          <p:grpSpPr bwMode="auto">
            <a:xfrm rot="12141703" flipV="1">
              <a:off x="1879" y="3025"/>
              <a:ext cx="162" cy="161"/>
              <a:chOff x="2506" y="1584"/>
              <a:chExt cx="419" cy="247"/>
            </a:xfrm>
          </p:grpSpPr>
          <p:sp>
            <p:nvSpPr>
              <p:cNvPr id="63606" name="Freeform 1142"/>
              <p:cNvSpPr>
                <a:spLocks/>
              </p:cNvSpPr>
              <p:nvPr/>
            </p:nvSpPr>
            <p:spPr bwMode="auto">
              <a:xfrm rot="-25649421">
                <a:off x="2757" y="1560"/>
                <a:ext cx="144" cy="192"/>
              </a:xfrm>
              <a:custGeom>
                <a:avLst/>
                <a:gdLst>
                  <a:gd name="T0" fmla="*/ 0 w 144"/>
                  <a:gd name="T1" fmla="*/ 192 h 192"/>
                  <a:gd name="T2" fmla="*/ 48 w 144"/>
                  <a:gd name="T3" fmla="*/ 48 h 192"/>
                  <a:gd name="T4" fmla="*/ 144 w 144"/>
                  <a:gd name="T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92">
                    <a:moveTo>
                      <a:pt x="0" y="192"/>
                    </a:moveTo>
                    <a:cubicBezTo>
                      <a:pt x="12" y="136"/>
                      <a:pt x="24" y="80"/>
                      <a:pt x="48" y="48"/>
                    </a:cubicBezTo>
                    <a:cubicBezTo>
                      <a:pt x="72" y="16"/>
                      <a:pt x="108" y="8"/>
                      <a:pt x="144" y="0"/>
                    </a:cubicBez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07" name="Group 1143"/>
              <p:cNvGrpSpPr>
                <a:grpSpLocks/>
              </p:cNvGrpSpPr>
              <p:nvPr/>
            </p:nvGrpSpPr>
            <p:grpSpPr bwMode="auto">
              <a:xfrm rot="-23852377">
                <a:off x="2506" y="1652"/>
                <a:ext cx="353" cy="179"/>
                <a:chOff x="3144" y="3204"/>
                <a:chExt cx="867" cy="623"/>
              </a:xfrm>
            </p:grpSpPr>
            <p:grpSp>
              <p:nvGrpSpPr>
                <p:cNvPr id="63608" name="Group 1144"/>
                <p:cNvGrpSpPr>
                  <a:grpSpLocks/>
                </p:cNvGrpSpPr>
                <p:nvPr/>
              </p:nvGrpSpPr>
              <p:grpSpPr bwMode="auto">
                <a:xfrm>
                  <a:off x="3144" y="3204"/>
                  <a:ext cx="867" cy="623"/>
                  <a:chOff x="3144" y="3204"/>
                  <a:chExt cx="867" cy="623"/>
                </a:xfrm>
              </p:grpSpPr>
              <p:sp>
                <p:nvSpPr>
                  <p:cNvPr id="63609" name="Freeform 1145"/>
                  <p:cNvSpPr>
                    <a:spLocks/>
                  </p:cNvSpPr>
                  <p:nvPr/>
                </p:nvSpPr>
                <p:spPr bwMode="auto">
                  <a:xfrm>
                    <a:off x="3144" y="3204"/>
                    <a:ext cx="848" cy="308"/>
                  </a:xfrm>
                  <a:custGeom>
                    <a:avLst/>
                    <a:gdLst>
                      <a:gd name="T0" fmla="*/ 848 w 848"/>
                      <a:gd name="T1" fmla="*/ 300 h 308"/>
                      <a:gd name="T2" fmla="*/ 704 w 848"/>
                      <a:gd name="T3" fmla="*/ 76 h 308"/>
                      <a:gd name="T4" fmla="*/ 576 w 848"/>
                      <a:gd name="T5" fmla="*/ 4 h 308"/>
                      <a:gd name="T6" fmla="*/ 376 w 848"/>
                      <a:gd name="T7" fmla="*/ 52 h 308"/>
                      <a:gd name="T8" fmla="*/ 0 w 848"/>
                      <a:gd name="T9" fmla="*/ 308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48" h="308">
                        <a:moveTo>
                          <a:pt x="848" y="300"/>
                        </a:moveTo>
                        <a:cubicBezTo>
                          <a:pt x="824" y="263"/>
                          <a:pt x="749" y="125"/>
                          <a:pt x="704" y="76"/>
                        </a:cubicBezTo>
                        <a:cubicBezTo>
                          <a:pt x="659" y="27"/>
                          <a:pt x="631" y="8"/>
                          <a:pt x="576" y="4"/>
                        </a:cubicBezTo>
                        <a:cubicBezTo>
                          <a:pt x="521" y="0"/>
                          <a:pt x="472" y="1"/>
                          <a:pt x="376" y="52"/>
                        </a:cubicBezTo>
                        <a:cubicBezTo>
                          <a:pt x="280" y="103"/>
                          <a:pt x="78" y="255"/>
                          <a:pt x="0" y="308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99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63610" name="Freeform 1146"/>
                  <p:cNvSpPr>
                    <a:spLocks/>
                  </p:cNvSpPr>
                  <p:nvPr/>
                </p:nvSpPr>
                <p:spPr bwMode="auto">
                  <a:xfrm>
                    <a:off x="3144" y="3420"/>
                    <a:ext cx="867" cy="407"/>
                  </a:xfrm>
                  <a:custGeom>
                    <a:avLst/>
                    <a:gdLst>
                      <a:gd name="T0" fmla="*/ 0 w 867"/>
                      <a:gd name="T1" fmla="*/ 92 h 407"/>
                      <a:gd name="T2" fmla="*/ 552 w 867"/>
                      <a:gd name="T3" fmla="*/ 380 h 407"/>
                      <a:gd name="T4" fmla="*/ 832 w 867"/>
                      <a:gd name="T5" fmla="*/ 252 h 407"/>
                      <a:gd name="T6" fmla="*/ 760 w 867"/>
                      <a:gd name="T7" fmla="*/ 28 h 407"/>
                      <a:gd name="T8" fmla="*/ 232 w 867"/>
                      <a:gd name="T9" fmla="*/ 84 h 4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7" h="407">
                        <a:moveTo>
                          <a:pt x="0" y="92"/>
                        </a:moveTo>
                        <a:cubicBezTo>
                          <a:pt x="206" y="222"/>
                          <a:pt x="413" y="353"/>
                          <a:pt x="552" y="380"/>
                        </a:cubicBezTo>
                        <a:cubicBezTo>
                          <a:pt x="691" y="407"/>
                          <a:pt x="797" y="311"/>
                          <a:pt x="832" y="252"/>
                        </a:cubicBezTo>
                        <a:cubicBezTo>
                          <a:pt x="867" y="193"/>
                          <a:pt x="860" y="56"/>
                          <a:pt x="760" y="28"/>
                        </a:cubicBezTo>
                        <a:cubicBezTo>
                          <a:pt x="660" y="0"/>
                          <a:pt x="446" y="42"/>
                          <a:pt x="232" y="8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80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63611" name="Freeform 1147"/>
                <p:cNvSpPr>
                  <a:spLocks/>
                </p:cNvSpPr>
                <p:nvPr/>
              </p:nvSpPr>
              <p:spPr bwMode="auto">
                <a:xfrm>
                  <a:off x="380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12" name="Freeform 1148"/>
                <p:cNvSpPr>
                  <a:spLocks/>
                </p:cNvSpPr>
                <p:nvPr/>
              </p:nvSpPr>
              <p:spPr bwMode="auto">
                <a:xfrm>
                  <a:off x="368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13" name="Freeform 1149"/>
                <p:cNvSpPr>
                  <a:spLocks/>
                </p:cNvSpPr>
                <p:nvPr/>
              </p:nvSpPr>
              <p:spPr bwMode="auto">
                <a:xfrm>
                  <a:off x="3568" y="3480"/>
                  <a:ext cx="72" cy="184"/>
                </a:xfrm>
                <a:custGeom>
                  <a:avLst/>
                  <a:gdLst>
                    <a:gd name="T0" fmla="*/ 48 w 72"/>
                    <a:gd name="T1" fmla="*/ 0 h 184"/>
                    <a:gd name="T2" fmla="*/ 64 w 72"/>
                    <a:gd name="T3" fmla="*/ 120 h 184"/>
                    <a:gd name="T4" fmla="*/ 0 w 72"/>
                    <a:gd name="T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" h="184">
                      <a:moveTo>
                        <a:pt x="48" y="0"/>
                      </a:moveTo>
                      <a:cubicBezTo>
                        <a:pt x="51" y="17"/>
                        <a:pt x="72" y="89"/>
                        <a:pt x="64" y="120"/>
                      </a:cubicBezTo>
                      <a:cubicBezTo>
                        <a:pt x="56" y="151"/>
                        <a:pt x="13" y="171"/>
                        <a:pt x="0" y="18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14" name="Freeform 1150"/>
                <p:cNvSpPr>
                  <a:spLocks/>
                </p:cNvSpPr>
                <p:nvPr/>
              </p:nvSpPr>
              <p:spPr bwMode="auto">
                <a:xfrm>
                  <a:off x="3656" y="3280"/>
                  <a:ext cx="112" cy="144"/>
                </a:xfrm>
                <a:custGeom>
                  <a:avLst/>
                  <a:gdLst>
                    <a:gd name="T0" fmla="*/ 0 w 112"/>
                    <a:gd name="T1" fmla="*/ 0 h 144"/>
                    <a:gd name="T2" fmla="*/ 56 w 112"/>
                    <a:gd name="T3" fmla="*/ 48 h 144"/>
                    <a:gd name="T4" fmla="*/ 112 w 112"/>
                    <a:gd name="T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2" h="144">
                      <a:moveTo>
                        <a:pt x="0" y="0"/>
                      </a:moveTo>
                      <a:cubicBezTo>
                        <a:pt x="9" y="8"/>
                        <a:pt x="37" y="24"/>
                        <a:pt x="56" y="48"/>
                      </a:cubicBezTo>
                      <a:cubicBezTo>
                        <a:pt x="75" y="72"/>
                        <a:pt x="100" y="124"/>
                        <a:pt x="112" y="14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15" name="Freeform 1151"/>
                <p:cNvSpPr>
                  <a:spLocks/>
                </p:cNvSpPr>
                <p:nvPr/>
              </p:nvSpPr>
              <p:spPr bwMode="auto">
                <a:xfrm>
                  <a:off x="3752" y="3264"/>
                  <a:ext cx="120" cy="160"/>
                </a:xfrm>
                <a:custGeom>
                  <a:avLst/>
                  <a:gdLst>
                    <a:gd name="T0" fmla="*/ 0 w 120"/>
                    <a:gd name="T1" fmla="*/ 0 h 160"/>
                    <a:gd name="T2" fmla="*/ 72 w 120"/>
                    <a:gd name="T3" fmla="*/ 72 h 160"/>
                    <a:gd name="T4" fmla="*/ 120 w 120"/>
                    <a:gd name="T5" fmla="*/ 16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0" h="160">
                      <a:moveTo>
                        <a:pt x="0" y="0"/>
                      </a:moveTo>
                      <a:cubicBezTo>
                        <a:pt x="12" y="12"/>
                        <a:pt x="52" y="45"/>
                        <a:pt x="72" y="72"/>
                      </a:cubicBezTo>
                      <a:cubicBezTo>
                        <a:pt x="92" y="99"/>
                        <a:pt x="110" y="142"/>
                        <a:pt x="120" y="160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16" name="Group 1152"/>
            <p:cNvGrpSpPr>
              <a:grpSpLocks/>
            </p:cNvGrpSpPr>
            <p:nvPr/>
          </p:nvGrpSpPr>
          <p:grpSpPr bwMode="auto">
            <a:xfrm rot="-17105570">
              <a:off x="1964" y="2788"/>
              <a:ext cx="290" cy="90"/>
              <a:chOff x="2506" y="1584"/>
              <a:chExt cx="419" cy="247"/>
            </a:xfrm>
          </p:grpSpPr>
          <p:sp>
            <p:nvSpPr>
              <p:cNvPr id="63617" name="Freeform 1153"/>
              <p:cNvSpPr>
                <a:spLocks/>
              </p:cNvSpPr>
              <p:nvPr/>
            </p:nvSpPr>
            <p:spPr bwMode="auto">
              <a:xfrm rot="-25649421">
                <a:off x="2757" y="1560"/>
                <a:ext cx="144" cy="192"/>
              </a:xfrm>
              <a:custGeom>
                <a:avLst/>
                <a:gdLst>
                  <a:gd name="T0" fmla="*/ 0 w 144"/>
                  <a:gd name="T1" fmla="*/ 192 h 192"/>
                  <a:gd name="T2" fmla="*/ 48 w 144"/>
                  <a:gd name="T3" fmla="*/ 48 h 192"/>
                  <a:gd name="T4" fmla="*/ 144 w 144"/>
                  <a:gd name="T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92">
                    <a:moveTo>
                      <a:pt x="0" y="192"/>
                    </a:moveTo>
                    <a:cubicBezTo>
                      <a:pt x="12" y="136"/>
                      <a:pt x="24" y="80"/>
                      <a:pt x="48" y="48"/>
                    </a:cubicBezTo>
                    <a:cubicBezTo>
                      <a:pt x="72" y="16"/>
                      <a:pt x="108" y="8"/>
                      <a:pt x="144" y="0"/>
                    </a:cubicBez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BE0E3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18" name="Group 1154"/>
              <p:cNvGrpSpPr>
                <a:grpSpLocks/>
              </p:cNvGrpSpPr>
              <p:nvPr/>
            </p:nvGrpSpPr>
            <p:grpSpPr bwMode="auto">
              <a:xfrm rot="-23852377">
                <a:off x="2506" y="1652"/>
                <a:ext cx="353" cy="179"/>
                <a:chOff x="3144" y="3204"/>
                <a:chExt cx="867" cy="623"/>
              </a:xfrm>
            </p:grpSpPr>
            <p:grpSp>
              <p:nvGrpSpPr>
                <p:cNvPr id="63619" name="Group 1155"/>
                <p:cNvGrpSpPr>
                  <a:grpSpLocks/>
                </p:cNvGrpSpPr>
                <p:nvPr/>
              </p:nvGrpSpPr>
              <p:grpSpPr bwMode="auto">
                <a:xfrm>
                  <a:off x="3144" y="3204"/>
                  <a:ext cx="867" cy="623"/>
                  <a:chOff x="3144" y="3204"/>
                  <a:chExt cx="867" cy="623"/>
                </a:xfrm>
              </p:grpSpPr>
              <p:sp>
                <p:nvSpPr>
                  <p:cNvPr id="63620" name="Freeform 1156"/>
                  <p:cNvSpPr>
                    <a:spLocks/>
                  </p:cNvSpPr>
                  <p:nvPr/>
                </p:nvSpPr>
                <p:spPr bwMode="auto">
                  <a:xfrm>
                    <a:off x="3144" y="3204"/>
                    <a:ext cx="848" cy="308"/>
                  </a:xfrm>
                  <a:custGeom>
                    <a:avLst/>
                    <a:gdLst>
                      <a:gd name="T0" fmla="*/ 848 w 848"/>
                      <a:gd name="T1" fmla="*/ 300 h 308"/>
                      <a:gd name="T2" fmla="*/ 704 w 848"/>
                      <a:gd name="T3" fmla="*/ 76 h 308"/>
                      <a:gd name="T4" fmla="*/ 576 w 848"/>
                      <a:gd name="T5" fmla="*/ 4 h 308"/>
                      <a:gd name="T6" fmla="*/ 376 w 848"/>
                      <a:gd name="T7" fmla="*/ 52 h 308"/>
                      <a:gd name="T8" fmla="*/ 0 w 848"/>
                      <a:gd name="T9" fmla="*/ 308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48" h="308">
                        <a:moveTo>
                          <a:pt x="848" y="300"/>
                        </a:moveTo>
                        <a:cubicBezTo>
                          <a:pt x="824" y="263"/>
                          <a:pt x="749" y="125"/>
                          <a:pt x="704" y="76"/>
                        </a:cubicBezTo>
                        <a:cubicBezTo>
                          <a:pt x="659" y="27"/>
                          <a:pt x="631" y="8"/>
                          <a:pt x="576" y="4"/>
                        </a:cubicBezTo>
                        <a:cubicBezTo>
                          <a:pt x="521" y="0"/>
                          <a:pt x="472" y="1"/>
                          <a:pt x="376" y="52"/>
                        </a:cubicBezTo>
                        <a:cubicBezTo>
                          <a:pt x="280" y="103"/>
                          <a:pt x="78" y="255"/>
                          <a:pt x="0" y="308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99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63621" name="Freeform 1157"/>
                  <p:cNvSpPr>
                    <a:spLocks/>
                  </p:cNvSpPr>
                  <p:nvPr/>
                </p:nvSpPr>
                <p:spPr bwMode="auto">
                  <a:xfrm>
                    <a:off x="3144" y="3420"/>
                    <a:ext cx="867" cy="407"/>
                  </a:xfrm>
                  <a:custGeom>
                    <a:avLst/>
                    <a:gdLst>
                      <a:gd name="T0" fmla="*/ 0 w 867"/>
                      <a:gd name="T1" fmla="*/ 92 h 407"/>
                      <a:gd name="T2" fmla="*/ 552 w 867"/>
                      <a:gd name="T3" fmla="*/ 380 h 407"/>
                      <a:gd name="T4" fmla="*/ 832 w 867"/>
                      <a:gd name="T5" fmla="*/ 252 h 407"/>
                      <a:gd name="T6" fmla="*/ 760 w 867"/>
                      <a:gd name="T7" fmla="*/ 28 h 407"/>
                      <a:gd name="T8" fmla="*/ 232 w 867"/>
                      <a:gd name="T9" fmla="*/ 84 h 4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67" h="407">
                        <a:moveTo>
                          <a:pt x="0" y="92"/>
                        </a:moveTo>
                        <a:cubicBezTo>
                          <a:pt x="206" y="222"/>
                          <a:pt x="413" y="353"/>
                          <a:pt x="552" y="380"/>
                        </a:cubicBezTo>
                        <a:cubicBezTo>
                          <a:pt x="691" y="407"/>
                          <a:pt x="797" y="311"/>
                          <a:pt x="832" y="252"/>
                        </a:cubicBezTo>
                        <a:cubicBezTo>
                          <a:pt x="867" y="193"/>
                          <a:pt x="860" y="56"/>
                          <a:pt x="760" y="28"/>
                        </a:cubicBezTo>
                        <a:cubicBezTo>
                          <a:pt x="660" y="0"/>
                          <a:pt x="446" y="42"/>
                          <a:pt x="232" y="84"/>
                        </a:cubicBezTo>
                      </a:path>
                    </a:pathLst>
                  </a:custGeom>
                  <a:gradFill rotWithShape="1">
                    <a:gsLst>
                      <a:gs pos="0">
                        <a:srgbClr val="66FF66"/>
                      </a:gs>
                      <a:gs pos="100000">
                        <a:srgbClr val="008000"/>
                      </a:gs>
                    </a:gsLst>
                    <a:path path="rect">
                      <a:fillToRect l="50000" t="50000" r="50000" b="50000"/>
                    </a:path>
                  </a:gradFill>
                  <a:ln w="9525" cap="flat" cmpd="sng">
                    <a:solidFill>
                      <a:srgbClr val="0099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sp>
              <p:nvSpPr>
                <p:cNvPr id="63622" name="Freeform 1158"/>
                <p:cNvSpPr>
                  <a:spLocks/>
                </p:cNvSpPr>
                <p:nvPr/>
              </p:nvSpPr>
              <p:spPr bwMode="auto">
                <a:xfrm>
                  <a:off x="380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23" name="Freeform 1159"/>
                <p:cNvSpPr>
                  <a:spLocks/>
                </p:cNvSpPr>
                <p:nvPr/>
              </p:nvSpPr>
              <p:spPr bwMode="auto">
                <a:xfrm>
                  <a:off x="3688" y="3440"/>
                  <a:ext cx="87" cy="288"/>
                </a:xfrm>
                <a:custGeom>
                  <a:avLst/>
                  <a:gdLst>
                    <a:gd name="T0" fmla="*/ 40 w 87"/>
                    <a:gd name="T1" fmla="*/ 0 h 288"/>
                    <a:gd name="T2" fmla="*/ 80 w 87"/>
                    <a:gd name="T3" fmla="*/ 160 h 288"/>
                    <a:gd name="T4" fmla="*/ 0 w 87"/>
                    <a:gd name="T5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7" h="288">
                      <a:moveTo>
                        <a:pt x="40" y="0"/>
                      </a:moveTo>
                      <a:cubicBezTo>
                        <a:pt x="63" y="56"/>
                        <a:pt x="87" y="112"/>
                        <a:pt x="80" y="160"/>
                      </a:cubicBezTo>
                      <a:cubicBezTo>
                        <a:pt x="73" y="208"/>
                        <a:pt x="36" y="248"/>
                        <a:pt x="0" y="28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24" name="Freeform 1160"/>
                <p:cNvSpPr>
                  <a:spLocks/>
                </p:cNvSpPr>
                <p:nvPr/>
              </p:nvSpPr>
              <p:spPr bwMode="auto">
                <a:xfrm>
                  <a:off x="3568" y="3480"/>
                  <a:ext cx="72" cy="184"/>
                </a:xfrm>
                <a:custGeom>
                  <a:avLst/>
                  <a:gdLst>
                    <a:gd name="T0" fmla="*/ 48 w 72"/>
                    <a:gd name="T1" fmla="*/ 0 h 184"/>
                    <a:gd name="T2" fmla="*/ 64 w 72"/>
                    <a:gd name="T3" fmla="*/ 120 h 184"/>
                    <a:gd name="T4" fmla="*/ 0 w 72"/>
                    <a:gd name="T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2" h="184">
                      <a:moveTo>
                        <a:pt x="48" y="0"/>
                      </a:moveTo>
                      <a:cubicBezTo>
                        <a:pt x="51" y="17"/>
                        <a:pt x="72" y="89"/>
                        <a:pt x="64" y="120"/>
                      </a:cubicBezTo>
                      <a:cubicBezTo>
                        <a:pt x="56" y="151"/>
                        <a:pt x="13" y="171"/>
                        <a:pt x="0" y="18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25" name="Freeform 1161"/>
                <p:cNvSpPr>
                  <a:spLocks/>
                </p:cNvSpPr>
                <p:nvPr/>
              </p:nvSpPr>
              <p:spPr bwMode="auto">
                <a:xfrm>
                  <a:off x="3656" y="3280"/>
                  <a:ext cx="112" cy="144"/>
                </a:xfrm>
                <a:custGeom>
                  <a:avLst/>
                  <a:gdLst>
                    <a:gd name="T0" fmla="*/ 0 w 112"/>
                    <a:gd name="T1" fmla="*/ 0 h 144"/>
                    <a:gd name="T2" fmla="*/ 56 w 112"/>
                    <a:gd name="T3" fmla="*/ 48 h 144"/>
                    <a:gd name="T4" fmla="*/ 112 w 112"/>
                    <a:gd name="T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2" h="144">
                      <a:moveTo>
                        <a:pt x="0" y="0"/>
                      </a:moveTo>
                      <a:cubicBezTo>
                        <a:pt x="9" y="8"/>
                        <a:pt x="37" y="24"/>
                        <a:pt x="56" y="48"/>
                      </a:cubicBezTo>
                      <a:cubicBezTo>
                        <a:pt x="75" y="72"/>
                        <a:pt x="100" y="124"/>
                        <a:pt x="112" y="144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26" name="Freeform 1162"/>
                <p:cNvSpPr>
                  <a:spLocks/>
                </p:cNvSpPr>
                <p:nvPr/>
              </p:nvSpPr>
              <p:spPr bwMode="auto">
                <a:xfrm>
                  <a:off x="3752" y="3264"/>
                  <a:ext cx="120" cy="160"/>
                </a:xfrm>
                <a:custGeom>
                  <a:avLst/>
                  <a:gdLst>
                    <a:gd name="T0" fmla="*/ 0 w 120"/>
                    <a:gd name="T1" fmla="*/ 0 h 160"/>
                    <a:gd name="T2" fmla="*/ 72 w 120"/>
                    <a:gd name="T3" fmla="*/ 72 h 160"/>
                    <a:gd name="T4" fmla="*/ 120 w 120"/>
                    <a:gd name="T5" fmla="*/ 16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0" h="160">
                      <a:moveTo>
                        <a:pt x="0" y="0"/>
                      </a:moveTo>
                      <a:cubicBezTo>
                        <a:pt x="12" y="12"/>
                        <a:pt x="52" y="45"/>
                        <a:pt x="72" y="72"/>
                      </a:cubicBezTo>
                      <a:cubicBezTo>
                        <a:pt x="92" y="99"/>
                        <a:pt x="110" y="142"/>
                        <a:pt x="120" y="160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BBE0E3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27" name="Group 1163"/>
            <p:cNvGrpSpPr>
              <a:grpSpLocks/>
            </p:cNvGrpSpPr>
            <p:nvPr/>
          </p:nvGrpSpPr>
          <p:grpSpPr bwMode="auto">
            <a:xfrm rot="1605439" flipH="1">
              <a:off x="2208" y="2496"/>
              <a:ext cx="496" cy="531"/>
              <a:chOff x="3008" y="3021"/>
              <a:chExt cx="640" cy="819"/>
            </a:xfrm>
          </p:grpSpPr>
          <p:sp>
            <p:nvSpPr>
              <p:cNvPr id="63628" name="Freeform 1164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29" name="Group 1165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30" name="Freeform 1166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31" name="Freeform 1167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32" name="Freeform 1168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33" name="Freeform 1169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34" name="Group 1170"/>
            <p:cNvGrpSpPr>
              <a:grpSpLocks/>
            </p:cNvGrpSpPr>
            <p:nvPr/>
          </p:nvGrpSpPr>
          <p:grpSpPr bwMode="auto">
            <a:xfrm flipH="1" flipV="1">
              <a:off x="2112" y="2976"/>
              <a:ext cx="496" cy="531"/>
              <a:chOff x="3008" y="3021"/>
              <a:chExt cx="640" cy="819"/>
            </a:xfrm>
          </p:grpSpPr>
          <p:sp>
            <p:nvSpPr>
              <p:cNvPr id="63635" name="Freeform 1171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36" name="Group 1172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37" name="Freeform 1173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38" name="Freeform 1174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39" name="Freeform 1175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40" name="Freeform 1176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41" name="Group 1177"/>
            <p:cNvGrpSpPr>
              <a:grpSpLocks/>
            </p:cNvGrpSpPr>
            <p:nvPr/>
          </p:nvGrpSpPr>
          <p:grpSpPr bwMode="auto">
            <a:xfrm>
              <a:off x="1680" y="2304"/>
              <a:ext cx="288" cy="387"/>
              <a:chOff x="3008" y="3021"/>
              <a:chExt cx="640" cy="819"/>
            </a:xfrm>
          </p:grpSpPr>
          <p:sp>
            <p:nvSpPr>
              <p:cNvPr id="63642" name="Freeform 1178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43" name="Group 1179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44" name="Freeform 1180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45" name="Freeform 1181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46" name="Freeform 1182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47" name="Freeform 1183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48" name="Group 1184"/>
            <p:cNvGrpSpPr>
              <a:grpSpLocks/>
            </p:cNvGrpSpPr>
            <p:nvPr/>
          </p:nvGrpSpPr>
          <p:grpSpPr bwMode="auto">
            <a:xfrm flipH="1">
              <a:off x="1968" y="2208"/>
              <a:ext cx="496" cy="531"/>
              <a:chOff x="3008" y="3021"/>
              <a:chExt cx="640" cy="819"/>
            </a:xfrm>
          </p:grpSpPr>
          <p:sp>
            <p:nvSpPr>
              <p:cNvPr id="63649" name="Freeform 1185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50" name="Group 1186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51" name="Freeform 1187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52" name="Freeform 1188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53" name="Freeform 1189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54" name="Freeform 1190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55" name="Group 1191"/>
            <p:cNvGrpSpPr>
              <a:grpSpLocks/>
            </p:cNvGrpSpPr>
            <p:nvPr/>
          </p:nvGrpSpPr>
          <p:grpSpPr bwMode="auto">
            <a:xfrm>
              <a:off x="1392" y="2592"/>
              <a:ext cx="496" cy="531"/>
              <a:chOff x="3008" y="3021"/>
              <a:chExt cx="640" cy="819"/>
            </a:xfrm>
          </p:grpSpPr>
          <p:sp>
            <p:nvSpPr>
              <p:cNvPr id="63656" name="Freeform 1192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57" name="Group 1193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58" name="Freeform 1194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59" name="Freeform 1195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60" name="Freeform 1196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61" name="Freeform 1197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62" name="Group 1198"/>
            <p:cNvGrpSpPr>
              <a:grpSpLocks/>
            </p:cNvGrpSpPr>
            <p:nvPr/>
          </p:nvGrpSpPr>
          <p:grpSpPr bwMode="auto">
            <a:xfrm flipV="1">
              <a:off x="1440" y="2928"/>
              <a:ext cx="496" cy="531"/>
              <a:chOff x="3008" y="3021"/>
              <a:chExt cx="640" cy="819"/>
            </a:xfrm>
          </p:grpSpPr>
          <p:sp>
            <p:nvSpPr>
              <p:cNvPr id="63663" name="Freeform 1199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64" name="Group 1200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65" name="Freeform 1201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66" name="Freeform 1202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67" name="Freeform 1203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68" name="Freeform 1204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69" name="Group 1205"/>
            <p:cNvGrpSpPr>
              <a:grpSpLocks/>
            </p:cNvGrpSpPr>
            <p:nvPr/>
          </p:nvGrpSpPr>
          <p:grpSpPr bwMode="auto">
            <a:xfrm flipV="1">
              <a:off x="1632" y="3264"/>
              <a:ext cx="496" cy="531"/>
              <a:chOff x="3008" y="3021"/>
              <a:chExt cx="640" cy="819"/>
            </a:xfrm>
          </p:grpSpPr>
          <p:sp>
            <p:nvSpPr>
              <p:cNvPr id="63670" name="Freeform 1206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71" name="Group 1207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72" name="Freeform 1208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73" name="Freeform 1209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74" name="Freeform 1210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75" name="Freeform 1211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676" name="Group 1212"/>
            <p:cNvGrpSpPr>
              <a:grpSpLocks/>
            </p:cNvGrpSpPr>
            <p:nvPr/>
          </p:nvGrpSpPr>
          <p:grpSpPr bwMode="auto">
            <a:xfrm flipH="1" flipV="1">
              <a:off x="2064" y="3360"/>
              <a:ext cx="496" cy="531"/>
              <a:chOff x="3008" y="3021"/>
              <a:chExt cx="640" cy="819"/>
            </a:xfrm>
          </p:grpSpPr>
          <p:sp>
            <p:nvSpPr>
              <p:cNvPr id="63677" name="Freeform 1213"/>
              <p:cNvSpPr>
                <a:spLocks/>
              </p:cNvSpPr>
              <p:nvPr/>
            </p:nvSpPr>
            <p:spPr bwMode="auto">
              <a:xfrm>
                <a:off x="3008" y="3021"/>
                <a:ext cx="563" cy="731"/>
              </a:xfrm>
              <a:custGeom>
                <a:avLst/>
                <a:gdLst>
                  <a:gd name="T0" fmla="*/ 400 w 563"/>
                  <a:gd name="T1" fmla="*/ 675 h 731"/>
                  <a:gd name="T2" fmla="*/ 469 w 563"/>
                  <a:gd name="T3" fmla="*/ 680 h 731"/>
                  <a:gd name="T4" fmla="*/ 541 w 563"/>
                  <a:gd name="T5" fmla="*/ 653 h 731"/>
                  <a:gd name="T6" fmla="*/ 532 w 563"/>
                  <a:gd name="T7" fmla="*/ 611 h 731"/>
                  <a:gd name="T8" fmla="*/ 496 w 563"/>
                  <a:gd name="T9" fmla="*/ 579 h 731"/>
                  <a:gd name="T10" fmla="*/ 541 w 563"/>
                  <a:gd name="T11" fmla="*/ 485 h 731"/>
                  <a:gd name="T12" fmla="*/ 538 w 563"/>
                  <a:gd name="T13" fmla="*/ 413 h 731"/>
                  <a:gd name="T14" fmla="*/ 392 w 563"/>
                  <a:gd name="T15" fmla="*/ 355 h 731"/>
                  <a:gd name="T16" fmla="*/ 400 w 563"/>
                  <a:gd name="T17" fmla="*/ 362 h 731"/>
                  <a:gd name="T18" fmla="*/ 436 w 563"/>
                  <a:gd name="T19" fmla="*/ 299 h 731"/>
                  <a:gd name="T20" fmla="*/ 440 w 563"/>
                  <a:gd name="T21" fmla="*/ 195 h 731"/>
                  <a:gd name="T22" fmla="*/ 298 w 563"/>
                  <a:gd name="T23" fmla="*/ 203 h 731"/>
                  <a:gd name="T24" fmla="*/ 283 w 563"/>
                  <a:gd name="T25" fmla="*/ 74 h 731"/>
                  <a:gd name="T26" fmla="*/ 208 w 563"/>
                  <a:gd name="T27" fmla="*/ 3 h 731"/>
                  <a:gd name="T28" fmla="*/ 133 w 563"/>
                  <a:gd name="T29" fmla="*/ 53 h 731"/>
                  <a:gd name="T30" fmla="*/ 112 w 563"/>
                  <a:gd name="T31" fmla="*/ 195 h 731"/>
                  <a:gd name="T32" fmla="*/ 52 w 563"/>
                  <a:gd name="T33" fmla="*/ 230 h 731"/>
                  <a:gd name="T34" fmla="*/ 40 w 563"/>
                  <a:gd name="T35" fmla="*/ 323 h 731"/>
                  <a:gd name="T36" fmla="*/ 16 w 563"/>
                  <a:gd name="T37" fmla="*/ 339 h 731"/>
                  <a:gd name="T38" fmla="*/ 139 w 563"/>
                  <a:gd name="T39" fmla="*/ 404 h 731"/>
                  <a:gd name="T40" fmla="*/ 103 w 563"/>
                  <a:gd name="T41" fmla="*/ 473 h 731"/>
                  <a:gd name="T42" fmla="*/ 112 w 563"/>
                  <a:gd name="T43" fmla="*/ 531 h 731"/>
                  <a:gd name="T44" fmla="*/ 160 w 563"/>
                  <a:gd name="T45" fmla="*/ 569 h 731"/>
                  <a:gd name="T46" fmla="*/ 256 w 563"/>
                  <a:gd name="T47" fmla="*/ 579 h 731"/>
                  <a:gd name="T48" fmla="*/ 262 w 563"/>
                  <a:gd name="T49" fmla="*/ 656 h 731"/>
                  <a:gd name="T50" fmla="*/ 298 w 563"/>
                  <a:gd name="T51" fmla="*/ 728 h 731"/>
                  <a:gd name="T52" fmla="*/ 400 w 563"/>
                  <a:gd name="T53" fmla="*/ 675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3" h="731">
                    <a:moveTo>
                      <a:pt x="400" y="675"/>
                    </a:moveTo>
                    <a:cubicBezTo>
                      <a:pt x="428" y="667"/>
                      <a:pt x="446" y="684"/>
                      <a:pt x="469" y="680"/>
                    </a:cubicBezTo>
                    <a:cubicBezTo>
                      <a:pt x="492" y="676"/>
                      <a:pt x="531" y="664"/>
                      <a:pt x="541" y="653"/>
                    </a:cubicBezTo>
                    <a:cubicBezTo>
                      <a:pt x="551" y="642"/>
                      <a:pt x="539" y="623"/>
                      <a:pt x="532" y="611"/>
                    </a:cubicBezTo>
                    <a:cubicBezTo>
                      <a:pt x="525" y="599"/>
                      <a:pt x="494" y="600"/>
                      <a:pt x="496" y="579"/>
                    </a:cubicBezTo>
                    <a:cubicBezTo>
                      <a:pt x="498" y="558"/>
                      <a:pt x="534" y="513"/>
                      <a:pt x="541" y="485"/>
                    </a:cubicBezTo>
                    <a:cubicBezTo>
                      <a:pt x="548" y="457"/>
                      <a:pt x="563" y="435"/>
                      <a:pt x="538" y="413"/>
                    </a:cubicBezTo>
                    <a:cubicBezTo>
                      <a:pt x="513" y="391"/>
                      <a:pt x="415" y="364"/>
                      <a:pt x="392" y="355"/>
                    </a:cubicBezTo>
                    <a:cubicBezTo>
                      <a:pt x="369" y="346"/>
                      <a:pt x="393" y="371"/>
                      <a:pt x="400" y="362"/>
                    </a:cubicBezTo>
                    <a:cubicBezTo>
                      <a:pt x="407" y="353"/>
                      <a:pt x="429" y="327"/>
                      <a:pt x="436" y="299"/>
                    </a:cubicBezTo>
                    <a:cubicBezTo>
                      <a:pt x="443" y="271"/>
                      <a:pt x="463" y="211"/>
                      <a:pt x="440" y="195"/>
                    </a:cubicBezTo>
                    <a:cubicBezTo>
                      <a:pt x="417" y="179"/>
                      <a:pt x="324" y="223"/>
                      <a:pt x="298" y="203"/>
                    </a:cubicBezTo>
                    <a:cubicBezTo>
                      <a:pt x="272" y="183"/>
                      <a:pt x="298" y="107"/>
                      <a:pt x="283" y="74"/>
                    </a:cubicBezTo>
                    <a:cubicBezTo>
                      <a:pt x="268" y="41"/>
                      <a:pt x="233" y="6"/>
                      <a:pt x="208" y="3"/>
                    </a:cubicBezTo>
                    <a:cubicBezTo>
                      <a:pt x="183" y="0"/>
                      <a:pt x="149" y="21"/>
                      <a:pt x="133" y="53"/>
                    </a:cubicBezTo>
                    <a:cubicBezTo>
                      <a:pt x="117" y="85"/>
                      <a:pt x="126" y="165"/>
                      <a:pt x="112" y="195"/>
                    </a:cubicBezTo>
                    <a:cubicBezTo>
                      <a:pt x="98" y="225"/>
                      <a:pt x="64" y="209"/>
                      <a:pt x="52" y="230"/>
                    </a:cubicBezTo>
                    <a:cubicBezTo>
                      <a:pt x="40" y="251"/>
                      <a:pt x="46" y="305"/>
                      <a:pt x="40" y="323"/>
                    </a:cubicBezTo>
                    <a:cubicBezTo>
                      <a:pt x="34" y="341"/>
                      <a:pt x="0" y="326"/>
                      <a:pt x="16" y="339"/>
                    </a:cubicBezTo>
                    <a:cubicBezTo>
                      <a:pt x="32" y="352"/>
                      <a:pt x="125" y="382"/>
                      <a:pt x="139" y="404"/>
                    </a:cubicBezTo>
                    <a:cubicBezTo>
                      <a:pt x="153" y="426"/>
                      <a:pt x="108" y="452"/>
                      <a:pt x="103" y="473"/>
                    </a:cubicBezTo>
                    <a:cubicBezTo>
                      <a:pt x="98" y="494"/>
                      <a:pt x="103" y="515"/>
                      <a:pt x="112" y="531"/>
                    </a:cubicBezTo>
                    <a:cubicBezTo>
                      <a:pt x="121" y="547"/>
                      <a:pt x="136" y="561"/>
                      <a:pt x="160" y="569"/>
                    </a:cubicBezTo>
                    <a:cubicBezTo>
                      <a:pt x="184" y="577"/>
                      <a:pt x="239" y="565"/>
                      <a:pt x="256" y="579"/>
                    </a:cubicBezTo>
                    <a:cubicBezTo>
                      <a:pt x="273" y="593"/>
                      <a:pt x="255" y="631"/>
                      <a:pt x="262" y="656"/>
                    </a:cubicBezTo>
                    <a:cubicBezTo>
                      <a:pt x="269" y="681"/>
                      <a:pt x="275" y="725"/>
                      <a:pt x="298" y="728"/>
                    </a:cubicBezTo>
                    <a:cubicBezTo>
                      <a:pt x="321" y="731"/>
                      <a:pt x="375" y="685"/>
                      <a:pt x="400" y="675"/>
                    </a:cubicBezTo>
                    <a:close/>
                  </a:path>
                </a:pathLst>
              </a:custGeom>
              <a:solidFill>
                <a:srgbClr val="33CC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78" name="Group 1214"/>
              <p:cNvGrpSpPr>
                <a:grpSpLocks/>
              </p:cNvGrpSpPr>
              <p:nvPr/>
            </p:nvGrpSpPr>
            <p:grpSpPr bwMode="auto">
              <a:xfrm flipH="1" flipV="1">
                <a:off x="3024" y="3024"/>
                <a:ext cx="624" cy="816"/>
                <a:chOff x="2311" y="1925"/>
                <a:chExt cx="586" cy="731"/>
              </a:xfrm>
            </p:grpSpPr>
            <p:sp>
              <p:nvSpPr>
                <p:cNvPr id="63679" name="Freeform 1215" descr="Зеленый мрамор"/>
                <p:cNvSpPr>
                  <a:spLocks/>
                </p:cNvSpPr>
                <p:nvPr/>
              </p:nvSpPr>
              <p:spPr bwMode="auto">
                <a:xfrm>
                  <a:off x="2311" y="1925"/>
                  <a:ext cx="70" cy="82"/>
                </a:xfrm>
                <a:custGeom>
                  <a:avLst/>
                  <a:gdLst>
                    <a:gd name="T0" fmla="*/ 129 w 139"/>
                    <a:gd name="T1" fmla="*/ 55 h 164"/>
                    <a:gd name="T2" fmla="*/ 107 w 139"/>
                    <a:gd name="T3" fmla="*/ 58 h 164"/>
                    <a:gd name="T4" fmla="*/ 86 w 139"/>
                    <a:gd name="T5" fmla="*/ 65 h 164"/>
                    <a:gd name="T6" fmla="*/ 68 w 139"/>
                    <a:gd name="T7" fmla="*/ 75 h 164"/>
                    <a:gd name="T8" fmla="*/ 51 w 139"/>
                    <a:gd name="T9" fmla="*/ 89 h 164"/>
                    <a:gd name="T10" fmla="*/ 36 w 139"/>
                    <a:gd name="T11" fmla="*/ 105 h 164"/>
                    <a:gd name="T12" fmla="*/ 22 w 139"/>
                    <a:gd name="T13" fmla="*/ 123 h 164"/>
                    <a:gd name="T14" fmla="*/ 10 w 139"/>
                    <a:gd name="T15" fmla="*/ 143 h 164"/>
                    <a:gd name="T16" fmla="*/ 0 w 139"/>
                    <a:gd name="T17" fmla="*/ 164 h 164"/>
                    <a:gd name="T18" fmla="*/ 7 w 139"/>
                    <a:gd name="T19" fmla="*/ 93 h 164"/>
                    <a:gd name="T20" fmla="*/ 22 w 139"/>
                    <a:gd name="T21" fmla="*/ 68 h 164"/>
                    <a:gd name="T22" fmla="*/ 38 w 139"/>
                    <a:gd name="T23" fmla="*/ 48 h 164"/>
                    <a:gd name="T24" fmla="*/ 53 w 139"/>
                    <a:gd name="T25" fmla="*/ 33 h 164"/>
                    <a:gd name="T26" fmla="*/ 68 w 139"/>
                    <a:gd name="T27" fmla="*/ 21 h 164"/>
                    <a:gd name="T28" fmla="*/ 84 w 139"/>
                    <a:gd name="T29" fmla="*/ 13 h 164"/>
                    <a:gd name="T30" fmla="*/ 101 w 139"/>
                    <a:gd name="T31" fmla="*/ 7 h 164"/>
                    <a:gd name="T32" fmla="*/ 120 w 139"/>
                    <a:gd name="T33" fmla="*/ 2 h 164"/>
                    <a:gd name="T34" fmla="*/ 139 w 139"/>
                    <a:gd name="T35" fmla="*/ 0 h 164"/>
                    <a:gd name="T36" fmla="*/ 129 w 139"/>
                    <a:gd name="T37" fmla="*/ 55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9" h="164">
                      <a:moveTo>
                        <a:pt x="129" y="55"/>
                      </a:moveTo>
                      <a:lnTo>
                        <a:pt x="107" y="58"/>
                      </a:lnTo>
                      <a:lnTo>
                        <a:pt x="86" y="65"/>
                      </a:lnTo>
                      <a:lnTo>
                        <a:pt x="68" y="75"/>
                      </a:lnTo>
                      <a:lnTo>
                        <a:pt x="51" y="89"/>
                      </a:lnTo>
                      <a:lnTo>
                        <a:pt x="36" y="105"/>
                      </a:lnTo>
                      <a:lnTo>
                        <a:pt x="22" y="123"/>
                      </a:lnTo>
                      <a:lnTo>
                        <a:pt x="10" y="143"/>
                      </a:lnTo>
                      <a:lnTo>
                        <a:pt x="0" y="164"/>
                      </a:lnTo>
                      <a:lnTo>
                        <a:pt x="7" y="93"/>
                      </a:lnTo>
                      <a:lnTo>
                        <a:pt x="22" y="68"/>
                      </a:lnTo>
                      <a:lnTo>
                        <a:pt x="38" y="48"/>
                      </a:lnTo>
                      <a:lnTo>
                        <a:pt x="53" y="33"/>
                      </a:lnTo>
                      <a:lnTo>
                        <a:pt x="68" y="21"/>
                      </a:lnTo>
                      <a:lnTo>
                        <a:pt x="84" y="13"/>
                      </a:lnTo>
                      <a:lnTo>
                        <a:pt x="101" y="7"/>
                      </a:lnTo>
                      <a:lnTo>
                        <a:pt x="120" y="2"/>
                      </a:lnTo>
                      <a:lnTo>
                        <a:pt x="139" y="0"/>
                      </a:lnTo>
                      <a:lnTo>
                        <a:pt x="129" y="55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80" name="Freeform 1216" descr="Зеленый мрамор"/>
                <p:cNvSpPr>
                  <a:spLocks/>
                </p:cNvSpPr>
                <p:nvPr/>
              </p:nvSpPr>
              <p:spPr bwMode="auto">
                <a:xfrm>
                  <a:off x="2376" y="1925"/>
                  <a:ext cx="521" cy="606"/>
                </a:xfrm>
                <a:custGeom>
                  <a:avLst/>
                  <a:gdLst>
                    <a:gd name="T0" fmla="*/ 806 w 1044"/>
                    <a:gd name="T1" fmla="*/ 1106 h 1213"/>
                    <a:gd name="T2" fmla="*/ 845 w 1044"/>
                    <a:gd name="T3" fmla="*/ 1089 h 1213"/>
                    <a:gd name="T4" fmla="*/ 935 w 1044"/>
                    <a:gd name="T5" fmla="*/ 1075 h 1213"/>
                    <a:gd name="T6" fmla="*/ 988 w 1044"/>
                    <a:gd name="T7" fmla="*/ 1016 h 1213"/>
                    <a:gd name="T8" fmla="*/ 979 w 1044"/>
                    <a:gd name="T9" fmla="*/ 892 h 1213"/>
                    <a:gd name="T10" fmla="*/ 856 w 1044"/>
                    <a:gd name="T11" fmla="*/ 783 h 1213"/>
                    <a:gd name="T12" fmla="*/ 790 w 1044"/>
                    <a:gd name="T13" fmla="*/ 712 h 1213"/>
                    <a:gd name="T14" fmla="*/ 871 w 1044"/>
                    <a:gd name="T15" fmla="*/ 617 h 1213"/>
                    <a:gd name="T16" fmla="*/ 837 w 1044"/>
                    <a:gd name="T17" fmla="*/ 492 h 1213"/>
                    <a:gd name="T18" fmla="*/ 739 w 1044"/>
                    <a:gd name="T19" fmla="*/ 455 h 1213"/>
                    <a:gd name="T20" fmla="*/ 668 w 1044"/>
                    <a:gd name="T21" fmla="*/ 463 h 1213"/>
                    <a:gd name="T22" fmla="*/ 601 w 1044"/>
                    <a:gd name="T23" fmla="*/ 488 h 1213"/>
                    <a:gd name="T24" fmla="*/ 577 w 1044"/>
                    <a:gd name="T25" fmla="*/ 251 h 1213"/>
                    <a:gd name="T26" fmla="*/ 424 w 1044"/>
                    <a:gd name="T27" fmla="*/ 187 h 1213"/>
                    <a:gd name="T28" fmla="*/ 381 w 1044"/>
                    <a:gd name="T29" fmla="*/ 270 h 1213"/>
                    <a:gd name="T30" fmla="*/ 426 w 1044"/>
                    <a:gd name="T31" fmla="*/ 356 h 1213"/>
                    <a:gd name="T32" fmla="*/ 471 w 1044"/>
                    <a:gd name="T33" fmla="*/ 468 h 1213"/>
                    <a:gd name="T34" fmla="*/ 530 w 1044"/>
                    <a:gd name="T35" fmla="*/ 562 h 1213"/>
                    <a:gd name="T36" fmla="*/ 617 w 1044"/>
                    <a:gd name="T37" fmla="*/ 607 h 1213"/>
                    <a:gd name="T38" fmla="*/ 701 w 1044"/>
                    <a:gd name="T39" fmla="*/ 601 h 1213"/>
                    <a:gd name="T40" fmla="*/ 647 w 1044"/>
                    <a:gd name="T41" fmla="*/ 627 h 1213"/>
                    <a:gd name="T42" fmla="*/ 567 w 1044"/>
                    <a:gd name="T43" fmla="*/ 697 h 1213"/>
                    <a:gd name="T44" fmla="*/ 814 w 1044"/>
                    <a:gd name="T45" fmla="*/ 984 h 1213"/>
                    <a:gd name="T46" fmla="*/ 682 w 1044"/>
                    <a:gd name="T47" fmla="*/ 913 h 1213"/>
                    <a:gd name="T48" fmla="*/ 672 w 1044"/>
                    <a:gd name="T49" fmla="*/ 1078 h 1213"/>
                    <a:gd name="T50" fmla="*/ 659 w 1044"/>
                    <a:gd name="T51" fmla="*/ 1087 h 1213"/>
                    <a:gd name="T52" fmla="*/ 606 w 1044"/>
                    <a:gd name="T53" fmla="*/ 869 h 1213"/>
                    <a:gd name="T54" fmla="*/ 562 w 1044"/>
                    <a:gd name="T55" fmla="*/ 776 h 1213"/>
                    <a:gd name="T56" fmla="*/ 509 w 1044"/>
                    <a:gd name="T57" fmla="*/ 863 h 1213"/>
                    <a:gd name="T58" fmla="*/ 414 w 1044"/>
                    <a:gd name="T59" fmla="*/ 972 h 1213"/>
                    <a:gd name="T60" fmla="*/ 464 w 1044"/>
                    <a:gd name="T61" fmla="*/ 902 h 1213"/>
                    <a:gd name="T62" fmla="*/ 531 w 1044"/>
                    <a:gd name="T63" fmla="*/ 746 h 1213"/>
                    <a:gd name="T64" fmla="*/ 473 w 1044"/>
                    <a:gd name="T65" fmla="*/ 561 h 1213"/>
                    <a:gd name="T66" fmla="*/ 396 w 1044"/>
                    <a:gd name="T67" fmla="*/ 370 h 1213"/>
                    <a:gd name="T68" fmla="*/ 337 w 1044"/>
                    <a:gd name="T69" fmla="*/ 266 h 1213"/>
                    <a:gd name="T70" fmla="*/ 245 w 1044"/>
                    <a:gd name="T71" fmla="*/ 177 h 1213"/>
                    <a:gd name="T72" fmla="*/ 104 w 1044"/>
                    <a:gd name="T73" fmla="*/ 88 h 1213"/>
                    <a:gd name="T74" fmla="*/ 14 w 1044"/>
                    <a:gd name="T75" fmla="*/ 0 h 1213"/>
                    <a:gd name="T76" fmla="*/ 85 w 1044"/>
                    <a:gd name="T77" fmla="*/ 9 h 1213"/>
                    <a:gd name="T78" fmla="*/ 164 w 1044"/>
                    <a:gd name="T79" fmla="*/ 43 h 1213"/>
                    <a:gd name="T80" fmla="*/ 235 w 1044"/>
                    <a:gd name="T81" fmla="*/ 91 h 1213"/>
                    <a:gd name="T82" fmla="*/ 297 w 1044"/>
                    <a:gd name="T83" fmla="*/ 149 h 1213"/>
                    <a:gd name="T84" fmla="*/ 348 w 1044"/>
                    <a:gd name="T85" fmla="*/ 199 h 1213"/>
                    <a:gd name="T86" fmla="*/ 385 w 1044"/>
                    <a:gd name="T87" fmla="*/ 157 h 1213"/>
                    <a:gd name="T88" fmla="*/ 463 w 1044"/>
                    <a:gd name="T89" fmla="*/ 101 h 1213"/>
                    <a:gd name="T90" fmla="*/ 592 w 1044"/>
                    <a:gd name="T91" fmla="*/ 168 h 1213"/>
                    <a:gd name="T92" fmla="*/ 612 w 1044"/>
                    <a:gd name="T93" fmla="*/ 401 h 1213"/>
                    <a:gd name="T94" fmla="*/ 684 w 1044"/>
                    <a:gd name="T95" fmla="*/ 410 h 1213"/>
                    <a:gd name="T96" fmla="*/ 771 w 1044"/>
                    <a:gd name="T97" fmla="*/ 400 h 1213"/>
                    <a:gd name="T98" fmla="*/ 858 w 1044"/>
                    <a:gd name="T99" fmla="*/ 433 h 1213"/>
                    <a:gd name="T100" fmla="*/ 923 w 1044"/>
                    <a:gd name="T101" fmla="*/ 518 h 1213"/>
                    <a:gd name="T102" fmla="*/ 872 w 1044"/>
                    <a:gd name="T103" fmla="*/ 662 h 1213"/>
                    <a:gd name="T104" fmla="*/ 870 w 1044"/>
                    <a:gd name="T105" fmla="*/ 743 h 1213"/>
                    <a:gd name="T106" fmla="*/ 986 w 1044"/>
                    <a:gd name="T107" fmla="*/ 811 h 1213"/>
                    <a:gd name="T108" fmla="*/ 1040 w 1044"/>
                    <a:gd name="T109" fmla="*/ 964 h 1213"/>
                    <a:gd name="T110" fmla="*/ 985 w 1044"/>
                    <a:gd name="T111" fmla="*/ 1078 h 1213"/>
                    <a:gd name="T112" fmla="*/ 896 w 1044"/>
                    <a:gd name="T113" fmla="*/ 1112 h 1213"/>
                    <a:gd name="T114" fmla="*/ 843 w 1044"/>
                    <a:gd name="T115" fmla="*/ 1125 h 1213"/>
                    <a:gd name="T116" fmla="*/ 870 w 1044"/>
                    <a:gd name="T117" fmla="*/ 1197 h 1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44" h="1213">
                      <a:moveTo>
                        <a:pt x="840" y="1213"/>
                      </a:moveTo>
                      <a:lnTo>
                        <a:pt x="833" y="1189"/>
                      </a:lnTo>
                      <a:lnTo>
                        <a:pt x="826" y="1165"/>
                      </a:lnTo>
                      <a:lnTo>
                        <a:pt x="819" y="1143"/>
                      </a:lnTo>
                      <a:lnTo>
                        <a:pt x="812" y="1123"/>
                      </a:lnTo>
                      <a:lnTo>
                        <a:pt x="806" y="1106"/>
                      </a:lnTo>
                      <a:lnTo>
                        <a:pt x="802" y="1093"/>
                      </a:lnTo>
                      <a:lnTo>
                        <a:pt x="798" y="1085"/>
                      </a:lnTo>
                      <a:lnTo>
                        <a:pt x="797" y="1082"/>
                      </a:lnTo>
                      <a:lnTo>
                        <a:pt x="813" y="1085"/>
                      </a:lnTo>
                      <a:lnTo>
                        <a:pt x="829" y="1087"/>
                      </a:lnTo>
                      <a:lnTo>
                        <a:pt x="845" y="1089"/>
                      </a:lnTo>
                      <a:lnTo>
                        <a:pt x="862" y="1090"/>
                      </a:lnTo>
                      <a:lnTo>
                        <a:pt x="878" y="1089"/>
                      </a:lnTo>
                      <a:lnTo>
                        <a:pt x="893" y="1087"/>
                      </a:lnTo>
                      <a:lnTo>
                        <a:pt x="908" y="1084"/>
                      </a:lnTo>
                      <a:lnTo>
                        <a:pt x="921" y="1080"/>
                      </a:lnTo>
                      <a:lnTo>
                        <a:pt x="935" y="1075"/>
                      </a:lnTo>
                      <a:lnTo>
                        <a:pt x="948" y="1069"/>
                      </a:lnTo>
                      <a:lnTo>
                        <a:pt x="958" y="1061"/>
                      </a:lnTo>
                      <a:lnTo>
                        <a:pt x="969" y="1052"/>
                      </a:lnTo>
                      <a:lnTo>
                        <a:pt x="977" y="1041"/>
                      </a:lnTo>
                      <a:lnTo>
                        <a:pt x="983" y="1029"/>
                      </a:lnTo>
                      <a:lnTo>
                        <a:pt x="988" y="1016"/>
                      </a:lnTo>
                      <a:lnTo>
                        <a:pt x="991" y="1001"/>
                      </a:lnTo>
                      <a:lnTo>
                        <a:pt x="995" y="976"/>
                      </a:lnTo>
                      <a:lnTo>
                        <a:pt x="996" y="953"/>
                      </a:lnTo>
                      <a:lnTo>
                        <a:pt x="994" y="932"/>
                      </a:lnTo>
                      <a:lnTo>
                        <a:pt x="988" y="911"/>
                      </a:lnTo>
                      <a:lnTo>
                        <a:pt x="979" y="892"/>
                      </a:lnTo>
                      <a:lnTo>
                        <a:pt x="965" y="872"/>
                      </a:lnTo>
                      <a:lnTo>
                        <a:pt x="947" y="854"/>
                      </a:lnTo>
                      <a:lnTo>
                        <a:pt x="923" y="833"/>
                      </a:lnTo>
                      <a:lnTo>
                        <a:pt x="903" y="818"/>
                      </a:lnTo>
                      <a:lnTo>
                        <a:pt x="880" y="801"/>
                      </a:lnTo>
                      <a:lnTo>
                        <a:pt x="856" y="783"/>
                      </a:lnTo>
                      <a:lnTo>
                        <a:pt x="830" y="765"/>
                      </a:lnTo>
                      <a:lnTo>
                        <a:pt x="809" y="749"/>
                      </a:lnTo>
                      <a:lnTo>
                        <a:pt x="790" y="735"/>
                      </a:lnTo>
                      <a:lnTo>
                        <a:pt x="779" y="726"/>
                      </a:lnTo>
                      <a:lnTo>
                        <a:pt x="775" y="722"/>
                      </a:lnTo>
                      <a:lnTo>
                        <a:pt x="790" y="712"/>
                      </a:lnTo>
                      <a:lnTo>
                        <a:pt x="806" y="700"/>
                      </a:lnTo>
                      <a:lnTo>
                        <a:pt x="821" y="688"/>
                      </a:lnTo>
                      <a:lnTo>
                        <a:pt x="836" y="674"/>
                      </a:lnTo>
                      <a:lnTo>
                        <a:pt x="850" y="657"/>
                      </a:lnTo>
                      <a:lnTo>
                        <a:pt x="862" y="638"/>
                      </a:lnTo>
                      <a:lnTo>
                        <a:pt x="871" y="617"/>
                      </a:lnTo>
                      <a:lnTo>
                        <a:pt x="878" y="594"/>
                      </a:lnTo>
                      <a:lnTo>
                        <a:pt x="879" y="569"/>
                      </a:lnTo>
                      <a:lnTo>
                        <a:pt x="874" y="547"/>
                      </a:lnTo>
                      <a:lnTo>
                        <a:pt x="866" y="526"/>
                      </a:lnTo>
                      <a:lnTo>
                        <a:pt x="854" y="508"/>
                      </a:lnTo>
                      <a:lnTo>
                        <a:pt x="837" y="492"/>
                      </a:lnTo>
                      <a:lnTo>
                        <a:pt x="819" y="479"/>
                      </a:lnTo>
                      <a:lnTo>
                        <a:pt x="798" y="469"/>
                      </a:lnTo>
                      <a:lnTo>
                        <a:pt x="776" y="461"/>
                      </a:lnTo>
                      <a:lnTo>
                        <a:pt x="764" y="458"/>
                      </a:lnTo>
                      <a:lnTo>
                        <a:pt x="752" y="456"/>
                      </a:lnTo>
                      <a:lnTo>
                        <a:pt x="739" y="455"/>
                      </a:lnTo>
                      <a:lnTo>
                        <a:pt x="728" y="455"/>
                      </a:lnTo>
                      <a:lnTo>
                        <a:pt x="715" y="455"/>
                      </a:lnTo>
                      <a:lnTo>
                        <a:pt x="704" y="456"/>
                      </a:lnTo>
                      <a:lnTo>
                        <a:pt x="692" y="457"/>
                      </a:lnTo>
                      <a:lnTo>
                        <a:pt x="681" y="460"/>
                      </a:lnTo>
                      <a:lnTo>
                        <a:pt x="668" y="463"/>
                      </a:lnTo>
                      <a:lnTo>
                        <a:pt x="657" y="467"/>
                      </a:lnTo>
                      <a:lnTo>
                        <a:pt x="646" y="470"/>
                      </a:lnTo>
                      <a:lnTo>
                        <a:pt x="635" y="475"/>
                      </a:lnTo>
                      <a:lnTo>
                        <a:pt x="623" y="479"/>
                      </a:lnTo>
                      <a:lnTo>
                        <a:pt x="613" y="484"/>
                      </a:lnTo>
                      <a:lnTo>
                        <a:pt x="601" y="488"/>
                      </a:lnTo>
                      <a:lnTo>
                        <a:pt x="591" y="494"/>
                      </a:lnTo>
                      <a:lnTo>
                        <a:pt x="585" y="452"/>
                      </a:lnTo>
                      <a:lnTo>
                        <a:pt x="584" y="402"/>
                      </a:lnTo>
                      <a:lnTo>
                        <a:pt x="584" y="349"/>
                      </a:lnTo>
                      <a:lnTo>
                        <a:pt x="583" y="298"/>
                      </a:lnTo>
                      <a:lnTo>
                        <a:pt x="577" y="251"/>
                      </a:lnTo>
                      <a:lnTo>
                        <a:pt x="563" y="212"/>
                      </a:lnTo>
                      <a:lnTo>
                        <a:pt x="540" y="184"/>
                      </a:lnTo>
                      <a:lnTo>
                        <a:pt x="503" y="173"/>
                      </a:lnTo>
                      <a:lnTo>
                        <a:pt x="471" y="173"/>
                      </a:lnTo>
                      <a:lnTo>
                        <a:pt x="445" y="177"/>
                      </a:lnTo>
                      <a:lnTo>
                        <a:pt x="424" y="187"/>
                      </a:lnTo>
                      <a:lnTo>
                        <a:pt x="408" y="198"/>
                      </a:lnTo>
                      <a:lnTo>
                        <a:pt x="396" y="211"/>
                      </a:lnTo>
                      <a:lnTo>
                        <a:pt x="387" y="226"/>
                      </a:lnTo>
                      <a:lnTo>
                        <a:pt x="379" y="241"/>
                      </a:lnTo>
                      <a:lnTo>
                        <a:pt x="373" y="256"/>
                      </a:lnTo>
                      <a:lnTo>
                        <a:pt x="381" y="270"/>
                      </a:lnTo>
                      <a:lnTo>
                        <a:pt x="389" y="283"/>
                      </a:lnTo>
                      <a:lnTo>
                        <a:pt x="397" y="297"/>
                      </a:lnTo>
                      <a:lnTo>
                        <a:pt x="405" y="311"/>
                      </a:lnTo>
                      <a:lnTo>
                        <a:pt x="412" y="326"/>
                      </a:lnTo>
                      <a:lnTo>
                        <a:pt x="419" y="341"/>
                      </a:lnTo>
                      <a:lnTo>
                        <a:pt x="426" y="356"/>
                      </a:lnTo>
                      <a:lnTo>
                        <a:pt x="432" y="371"/>
                      </a:lnTo>
                      <a:lnTo>
                        <a:pt x="440" y="391"/>
                      </a:lnTo>
                      <a:lnTo>
                        <a:pt x="448" y="410"/>
                      </a:lnTo>
                      <a:lnTo>
                        <a:pt x="455" y="430"/>
                      </a:lnTo>
                      <a:lnTo>
                        <a:pt x="463" y="448"/>
                      </a:lnTo>
                      <a:lnTo>
                        <a:pt x="471" y="468"/>
                      </a:lnTo>
                      <a:lnTo>
                        <a:pt x="479" y="487"/>
                      </a:lnTo>
                      <a:lnTo>
                        <a:pt x="487" y="506"/>
                      </a:lnTo>
                      <a:lnTo>
                        <a:pt x="495" y="525"/>
                      </a:lnTo>
                      <a:lnTo>
                        <a:pt x="507" y="538"/>
                      </a:lnTo>
                      <a:lnTo>
                        <a:pt x="517" y="551"/>
                      </a:lnTo>
                      <a:lnTo>
                        <a:pt x="530" y="562"/>
                      </a:lnTo>
                      <a:lnTo>
                        <a:pt x="543" y="574"/>
                      </a:lnTo>
                      <a:lnTo>
                        <a:pt x="556" y="584"/>
                      </a:lnTo>
                      <a:lnTo>
                        <a:pt x="570" y="593"/>
                      </a:lnTo>
                      <a:lnTo>
                        <a:pt x="586" y="600"/>
                      </a:lnTo>
                      <a:lnTo>
                        <a:pt x="602" y="605"/>
                      </a:lnTo>
                      <a:lnTo>
                        <a:pt x="617" y="607"/>
                      </a:lnTo>
                      <a:lnTo>
                        <a:pt x="632" y="607"/>
                      </a:lnTo>
                      <a:lnTo>
                        <a:pt x="646" y="607"/>
                      </a:lnTo>
                      <a:lnTo>
                        <a:pt x="660" y="607"/>
                      </a:lnTo>
                      <a:lnTo>
                        <a:pt x="674" y="605"/>
                      </a:lnTo>
                      <a:lnTo>
                        <a:pt x="688" y="604"/>
                      </a:lnTo>
                      <a:lnTo>
                        <a:pt x="701" y="601"/>
                      </a:lnTo>
                      <a:lnTo>
                        <a:pt x="715" y="599"/>
                      </a:lnTo>
                      <a:lnTo>
                        <a:pt x="713" y="601"/>
                      </a:lnTo>
                      <a:lnTo>
                        <a:pt x="705" y="607"/>
                      </a:lnTo>
                      <a:lnTo>
                        <a:pt x="692" y="614"/>
                      </a:lnTo>
                      <a:lnTo>
                        <a:pt x="673" y="621"/>
                      </a:lnTo>
                      <a:lnTo>
                        <a:pt x="647" y="627"/>
                      </a:lnTo>
                      <a:lnTo>
                        <a:pt x="616" y="629"/>
                      </a:lnTo>
                      <a:lnTo>
                        <a:pt x="578" y="625"/>
                      </a:lnTo>
                      <a:lnTo>
                        <a:pt x="532" y="616"/>
                      </a:lnTo>
                      <a:lnTo>
                        <a:pt x="544" y="643"/>
                      </a:lnTo>
                      <a:lnTo>
                        <a:pt x="555" y="670"/>
                      </a:lnTo>
                      <a:lnTo>
                        <a:pt x="567" y="697"/>
                      </a:lnTo>
                      <a:lnTo>
                        <a:pt x="578" y="723"/>
                      </a:lnTo>
                      <a:lnTo>
                        <a:pt x="590" y="750"/>
                      </a:lnTo>
                      <a:lnTo>
                        <a:pt x="601" y="778"/>
                      </a:lnTo>
                      <a:lnTo>
                        <a:pt x="613" y="804"/>
                      </a:lnTo>
                      <a:lnTo>
                        <a:pt x="624" y="832"/>
                      </a:lnTo>
                      <a:lnTo>
                        <a:pt x="814" y="984"/>
                      </a:lnTo>
                      <a:lnTo>
                        <a:pt x="789" y="979"/>
                      </a:lnTo>
                      <a:lnTo>
                        <a:pt x="766" y="971"/>
                      </a:lnTo>
                      <a:lnTo>
                        <a:pt x="743" y="960"/>
                      </a:lnTo>
                      <a:lnTo>
                        <a:pt x="722" y="946"/>
                      </a:lnTo>
                      <a:lnTo>
                        <a:pt x="701" y="931"/>
                      </a:lnTo>
                      <a:lnTo>
                        <a:pt x="682" y="913"/>
                      </a:lnTo>
                      <a:lnTo>
                        <a:pt x="662" y="897"/>
                      </a:lnTo>
                      <a:lnTo>
                        <a:pt x="643" y="880"/>
                      </a:lnTo>
                      <a:lnTo>
                        <a:pt x="659" y="935"/>
                      </a:lnTo>
                      <a:lnTo>
                        <a:pt x="668" y="988"/>
                      </a:lnTo>
                      <a:lnTo>
                        <a:pt x="672" y="1036"/>
                      </a:lnTo>
                      <a:lnTo>
                        <a:pt x="672" y="1078"/>
                      </a:lnTo>
                      <a:lnTo>
                        <a:pt x="669" y="1114"/>
                      </a:lnTo>
                      <a:lnTo>
                        <a:pt x="665" y="1140"/>
                      </a:lnTo>
                      <a:lnTo>
                        <a:pt x="661" y="1158"/>
                      </a:lnTo>
                      <a:lnTo>
                        <a:pt x="660" y="1163"/>
                      </a:lnTo>
                      <a:lnTo>
                        <a:pt x="660" y="1125"/>
                      </a:lnTo>
                      <a:lnTo>
                        <a:pt x="659" y="1087"/>
                      </a:lnTo>
                      <a:lnTo>
                        <a:pt x="657" y="1049"/>
                      </a:lnTo>
                      <a:lnTo>
                        <a:pt x="651" y="1012"/>
                      </a:lnTo>
                      <a:lnTo>
                        <a:pt x="644" y="976"/>
                      </a:lnTo>
                      <a:lnTo>
                        <a:pt x="635" y="939"/>
                      </a:lnTo>
                      <a:lnTo>
                        <a:pt x="622" y="903"/>
                      </a:lnTo>
                      <a:lnTo>
                        <a:pt x="606" y="869"/>
                      </a:lnTo>
                      <a:lnTo>
                        <a:pt x="598" y="854"/>
                      </a:lnTo>
                      <a:lnTo>
                        <a:pt x="591" y="839"/>
                      </a:lnTo>
                      <a:lnTo>
                        <a:pt x="583" y="822"/>
                      </a:lnTo>
                      <a:lnTo>
                        <a:pt x="576" y="807"/>
                      </a:lnTo>
                      <a:lnTo>
                        <a:pt x="569" y="791"/>
                      </a:lnTo>
                      <a:lnTo>
                        <a:pt x="562" y="776"/>
                      </a:lnTo>
                      <a:lnTo>
                        <a:pt x="555" y="760"/>
                      </a:lnTo>
                      <a:lnTo>
                        <a:pt x="548" y="745"/>
                      </a:lnTo>
                      <a:lnTo>
                        <a:pt x="545" y="767"/>
                      </a:lnTo>
                      <a:lnTo>
                        <a:pt x="538" y="795"/>
                      </a:lnTo>
                      <a:lnTo>
                        <a:pt x="525" y="828"/>
                      </a:lnTo>
                      <a:lnTo>
                        <a:pt x="509" y="863"/>
                      </a:lnTo>
                      <a:lnTo>
                        <a:pt x="490" y="897"/>
                      </a:lnTo>
                      <a:lnTo>
                        <a:pt x="465" y="930"/>
                      </a:lnTo>
                      <a:lnTo>
                        <a:pt x="438" y="957"/>
                      </a:lnTo>
                      <a:lnTo>
                        <a:pt x="408" y="978"/>
                      </a:lnTo>
                      <a:lnTo>
                        <a:pt x="409" y="977"/>
                      </a:lnTo>
                      <a:lnTo>
                        <a:pt x="414" y="972"/>
                      </a:lnTo>
                      <a:lnTo>
                        <a:pt x="419" y="965"/>
                      </a:lnTo>
                      <a:lnTo>
                        <a:pt x="426" y="955"/>
                      </a:lnTo>
                      <a:lnTo>
                        <a:pt x="435" y="945"/>
                      </a:lnTo>
                      <a:lnTo>
                        <a:pt x="445" y="931"/>
                      </a:lnTo>
                      <a:lnTo>
                        <a:pt x="455" y="917"/>
                      </a:lnTo>
                      <a:lnTo>
                        <a:pt x="464" y="902"/>
                      </a:lnTo>
                      <a:lnTo>
                        <a:pt x="475" y="882"/>
                      </a:lnTo>
                      <a:lnTo>
                        <a:pt x="486" y="857"/>
                      </a:lnTo>
                      <a:lnTo>
                        <a:pt x="499" y="827"/>
                      </a:lnTo>
                      <a:lnTo>
                        <a:pt x="510" y="797"/>
                      </a:lnTo>
                      <a:lnTo>
                        <a:pt x="522" y="769"/>
                      </a:lnTo>
                      <a:lnTo>
                        <a:pt x="531" y="746"/>
                      </a:lnTo>
                      <a:lnTo>
                        <a:pt x="537" y="730"/>
                      </a:lnTo>
                      <a:lnTo>
                        <a:pt x="539" y="725"/>
                      </a:lnTo>
                      <a:lnTo>
                        <a:pt x="528" y="697"/>
                      </a:lnTo>
                      <a:lnTo>
                        <a:pt x="511" y="658"/>
                      </a:lnTo>
                      <a:lnTo>
                        <a:pt x="493" y="612"/>
                      </a:lnTo>
                      <a:lnTo>
                        <a:pt x="473" y="561"/>
                      </a:lnTo>
                      <a:lnTo>
                        <a:pt x="454" y="511"/>
                      </a:lnTo>
                      <a:lnTo>
                        <a:pt x="437" y="467"/>
                      </a:lnTo>
                      <a:lnTo>
                        <a:pt x="422" y="431"/>
                      </a:lnTo>
                      <a:lnTo>
                        <a:pt x="412" y="407"/>
                      </a:lnTo>
                      <a:lnTo>
                        <a:pt x="404" y="388"/>
                      </a:lnTo>
                      <a:lnTo>
                        <a:pt x="396" y="370"/>
                      </a:lnTo>
                      <a:lnTo>
                        <a:pt x="388" y="353"/>
                      </a:lnTo>
                      <a:lnTo>
                        <a:pt x="379" y="334"/>
                      </a:lnTo>
                      <a:lnTo>
                        <a:pt x="370" y="317"/>
                      </a:lnTo>
                      <a:lnTo>
                        <a:pt x="359" y="300"/>
                      </a:lnTo>
                      <a:lnTo>
                        <a:pt x="349" y="282"/>
                      </a:lnTo>
                      <a:lnTo>
                        <a:pt x="337" y="266"/>
                      </a:lnTo>
                      <a:lnTo>
                        <a:pt x="327" y="253"/>
                      </a:lnTo>
                      <a:lnTo>
                        <a:pt x="314" y="240"/>
                      </a:lnTo>
                      <a:lnTo>
                        <a:pt x="299" y="225"/>
                      </a:lnTo>
                      <a:lnTo>
                        <a:pt x="283" y="210"/>
                      </a:lnTo>
                      <a:lnTo>
                        <a:pt x="265" y="194"/>
                      </a:lnTo>
                      <a:lnTo>
                        <a:pt x="245" y="177"/>
                      </a:lnTo>
                      <a:lnTo>
                        <a:pt x="223" y="161"/>
                      </a:lnTo>
                      <a:lnTo>
                        <a:pt x="202" y="145"/>
                      </a:lnTo>
                      <a:lnTo>
                        <a:pt x="179" y="129"/>
                      </a:lnTo>
                      <a:lnTo>
                        <a:pt x="154" y="114"/>
                      </a:lnTo>
                      <a:lnTo>
                        <a:pt x="129" y="100"/>
                      </a:lnTo>
                      <a:lnTo>
                        <a:pt x="104" y="88"/>
                      </a:lnTo>
                      <a:lnTo>
                        <a:pt x="78" y="77"/>
                      </a:lnTo>
                      <a:lnTo>
                        <a:pt x="52" y="68"/>
                      </a:lnTo>
                      <a:lnTo>
                        <a:pt x="26" y="60"/>
                      </a:lnTo>
                      <a:lnTo>
                        <a:pt x="0" y="55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21" y="0"/>
                      </a:lnTo>
                      <a:lnTo>
                        <a:pt x="30" y="1"/>
                      </a:lnTo>
                      <a:lnTo>
                        <a:pt x="43" y="2"/>
                      </a:lnTo>
                      <a:lnTo>
                        <a:pt x="56" y="4"/>
                      </a:lnTo>
                      <a:lnTo>
                        <a:pt x="70" y="6"/>
                      </a:lnTo>
                      <a:lnTo>
                        <a:pt x="85" y="9"/>
                      </a:lnTo>
                      <a:lnTo>
                        <a:pt x="99" y="13"/>
                      </a:lnTo>
                      <a:lnTo>
                        <a:pt x="113" y="17"/>
                      </a:lnTo>
                      <a:lnTo>
                        <a:pt x="126" y="23"/>
                      </a:lnTo>
                      <a:lnTo>
                        <a:pt x="138" y="29"/>
                      </a:lnTo>
                      <a:lnTo>
                        <a:pt x="151" y="36"/>
                      </a:lnTo>
                      <a:lnTo>
                        <a:pt x="164" y="43"/>
                      </a:lnTo>
                      <a:lnTo>
                        <a:pt x="176" y="50"/>
                      </a:lnTo>
                      <a:lnTo>
                        <a:pt x="189" y="57"/>
                      </a:lnTo>
                      <a:lnTo>
                        <a:pt x="200" y="65"/>
                      </a:lnTo>
                      <a:lnTo>
                        <a:pt x="212" y="74"/>
                      </a:lnTo>
                      <a:lnTo>
                        <a:pt x="223" y="82"/>
                      </a:lnTo>
                      <a:lnTo>
                        <a:pt x="235" y="91"/>
                      </a:lnTo>
                      <a:lnTo>
                        <a:pt x="246" y="100"/>
                      </a:lnTo>
                      <a:lnTo>
                        <a:pt x="258" y="109"/>
                      </a:lnTo>
                      <a:lnTo>
                        <a:pt x="268" y="120"/>
                      </a:lnTo>
                      <a:lnTo>
                        <a:pt x="279" y="130"/>
                      </a:lnTo>
                      <a:lnTo>
                        <a:pt x="289" y="141"/>
                      </a:lnTo>
                      <a:lnTo>
                        <a:pt x="297" y="149"/>
                      </a:lnTo>
                      <a:lnTo>
                        <a:pt x="305" y="158"/>
                      </a:lnTo>
                      <a:lnTo>
                        <a:pt x="313" y="166"/>
                      </a:lnTo>
                      <a:lnTo>
                        <a:pt x="323" y="174"/>
                      </a:lnTo>
                      <a:lnTo>
                        <a:pt x="331" y="183"/>
                      </a:lnTo>
                      <a:lnTo>
                        <a:pt x="339" y="191"/>
                      </a:lnTo>
                      <a:lnTo>
                        <a:pt x="348" y="199"/>
                      </a:lnTo>
                      <a:lnTo>
                        <a:pt x="356" y="207"/>
                      </a:lnTo>
                      <a:lnTo>
                        <a:pt x="362" y="199"/>
                      </a:lnTo>
                      <a:lnTo>
                        <a:pt x="367" y="190"/>
                      </a:lnTo>
                      <a:lnTo>
                        <a:pt x="373" y="180"/>
                      </a:lnTo>
                      <a:lnTo>
                        <a:pt x="379" y="168"/>
                      </a:lnTo>
                      <a:lnTo>
                        <a:pt x="385" y="157"/>
                      </a:lnTo>
                      <a:lnTo>
                        <a:pt x="390" y="145"/>
                      </a:lnTo>
                      <a:lnTo>
                        <a:pt x="397" y="135"/>
                      </a:lnTo>
                      <a:lnTo>
                        <a:pt x="404" y="126"/>
                      </a:lnTo>
                      <a:lnTo>
                        <a:pt x="420" y="113"/>
                      </a:lnTo>
                      <a:lnTo>
                        <a:pt x="440" y="105"/>
                      </a:lnTo>
                      <a:lnTo>
                        <a:pt x="463" y="101"/>
                      </a:lnTo>
                      <a:lnTo>
                        <a:pt x="488" y="101"/>
                      </a:lnTo>
                      <a:lnTo>
                        <a:pt x="513" y="105"/>
                      </a:lnTo>
                      <a:lnTo>
                        <a:pt x="534" y="112"/>
                      </a:lnTo>
                      <a:lnTo>
                        <a:pt x="554" y="121"/>
                      </a:lnTo>
                      <a:lnTo>
                        <a:pt x="569" y="134"/>
                      </a:lnTo>
                      <a:lnTo>
                        <a:pt x="592" y="168"/>
                      </a:lnTo>
                      <a:lnTo>
                        <a:pt x="605" y="204"/>
                      </a:lnTo>
                      <a:lnTo>
                        <a:pt x="610" y="242"/>
                      </a:lnTo>
                      <a:lnTo>
                        <a:pt x="613" y="281"/>
                      </a:lnTo>
                      <a:lnTo>
                        <a:pt x="612" y="320"/>
                      </a:lnTo>
                      <a:lnTo>
                        <a:pt x="610" y="361"/>
                      </a:lnTo>
                      <a:lnTo>
                        <a:pt x="612" y="401"/>
                      </a:lnTo>
                      <a:lnTo>
                        <a:pt x="617" y="440"/>
                      </a:lnTo>
                      <a:lnTo>
                        <a:pt x="630" y="433"/>
                      </a:lnTo>
                      <a:lnTo>
                        <a:pt x="644" y="426"/>
                      </a:lnTo>
                      <a:lnTo>
                        <a:pt x="657" y="420"/>
                      </a:lnTo>
                      <a:lnTo>
                        <a:pt x="670" y="415"/>
                      </a:lnTo>
                      <a:lnTo>
                        <a:pt x="684" y="410"/>
                      </a:lnTo>
                      <a:lnTo>
                        <a:pt x="699" y="407"/>
                      </a:lnTo>
                      <a:lnTo>
                        <a:pt x="713" y="403"/>
                      </a:lnTo>
                      <a:lnTo>
                        <a:pt x="728" y="401"/>
                      </a:lnTo>
                      <a:lnTo>
                        <a:pt x="742" y="400"/>
                      </a:lnTo>
                      <a:lnTo>
                        <a:pt x="757" y="399"/>
                      </a:lnTo>
                      <a:lnTo>
                        <a:pt x="771" y="400"/>
                      </a:lnTo>
                      <a:lnTo>
                        <a:pt x="786" y="402"/>
                      </a:lnTo>
                      <a:lnTo>
                        <a:pt x="799" y="404"/>
                      </a:lnTo>
                      <a:lnTo>
                        <a:pt x="814" y="409"/>
                      </a:lnTo>
                      <a:lnTo>
                        <a:pt x="828" y="416"/>
                      </a:lnTo>
                      <a:lnTo>
                        <a:pt x="842" y="423"/>
                      </a:lnTo>
                      <a:lnTo>
                        <a:pt x="858" y="433"/>
                      </a:lnTo>
                      <a:lnTo>
                        <a:pt x="874" y="444"/>
                      </a:lnTo>
                      <a:lnTo>
                        <a:pt x="889" y="456"/>
                      </a:lnTo>
                      <a:lnTo>
                        <a:pt x="902" y="470"/>
                      </a:lnTo>
                      <a:lnTo>
                        <a:pt x="912" y="485"/>
                      </a:lnTo>
                      <a:lnTo>
                        <a:pt x="919" y="501"/>
                      </a:lnTo>
                      <a:lnTo>
                        <a:pt x="923" y="518"/>
                      </a:lnTo>
                      <a:lnTo>
                        <a:pt x="921" y="537"/>
                      </a:lnTo>
                      <a:lnTo>
                        <a:pt x="917" y="563"/>
                      </a:lnTo>
                      <a:lnTo>
                        <a:pt x="909" y="590"/>
                      </a:lnTo>
                      <a:lnTo>
                        <a:pt x="898" y="615"/>
                      </a:lnTo>
                      <a:lnTo>
                        <a:pt x="887" y="639"/>
                      </a:lnTo>
                      <a:lnTo>
                        <a:pt x="872" y="662"/>
                      </a:lnTo>
                      <a:lnTo>
                        <a:pt x="856" y="683"/>
                      </a:lnTo>
                      <a:lnTo>
                        <a:pt x="839" y="704"/>
                      </a:lnTo>
                      <a:lnTo>
                        <a:pt x="819" y="722"/>
                      </a:lnTo>
                      <a:lnTo>
                        <a:pt x="835" y="729"/>
                      </a:lnTo>
                      <a:lnTo>
                        <a:pt x="852" y="736"/>
                      </a:lnTo>
                      <a:lnTo>
                        <a:pt x="870" y="743"/>
                      </a:lnTo>
                      <a:lnTo>
                        <a:pt x="887" y="751"/>
                      </a:lnTo>
                      <a:lnTo>
                        <a:pt x="904" y="760"/>
                      </a:lnTo>
                      <a:lnTo>
                        <a:pt x="921" y="768"/>
                      </a:lnTo>
                      <a:lnTo>
                        <a:pt x="938" y="779"/>
                      </a:lnTo>
                      <a:lnTo>
                        <a:pt x="954" y="788"/>
                      </a:lnTo>
                      <a:lnTo>
                        <a:pt x="986" y="811"/>
                      </a:lnTo>
                      <a:lnTo>
                        <a:pt x="1010" y="835"/>
                      </a:lnTo>
                      <a:lnTo>
                        <a:pt x="1027" y="860"/>
                      </a:lnTo>
                      <a:lnTo>
                        <a:pt x="1039" y="886"/>
                      </a:lnTo>
                      <a:lnTo>
                        <a:pt x="1044" y="911"/>
                      </a:lnTo>
                      <a:lnTo>
                        <a:pt x="1044" y="938"/>
                      </a:lnTo>
                      <a:lnTo>
                        <a:pt x="1040" y="964"/>
                      </a:lnTo>
                      <a:lnTo>
                        <a:pt x="1032" y="992"/>
                      </a:lnTo>
                      <a:lnTo>
                        <a:pt x="1025" y="1010"/>
                      </a:lnTo>
                      <a:lnTo>
                        <a:pt x="1017" y="1029"/>
                      </a:lnTo>
                      <a:lnTo>
                        <a:pt x="1008" y="1046"/>
                      </a:lnTo>
                      <a:lnTo>
                        <a:pt x="997" y="1063"/>
                      </a:lnTo>
                      <a:lnTo>
                        <a:pt x="985" y="1078"/>
                      </a:lnTo>
                      <a:lnTo>
                        <a:pt x="970" y="1091"/>
                      </a:lnTo>
                      <a:lnTo>
                        <a:pt x="953" y="1100"/>
                      </a:lnTo>
                      <a:lnTo>
                        <a:pt x="932" y="1106"/>
                      </a:lnTo>
                      <a:lnTo>
                        <a:pt x="920" y="1108"/>
                      </a:lnTo>
                      <a:lnTo>
                        <a:pt x="909" y="1109"/>
                      </a:lnTo>
                      <a:lnTo>
                        <a:pt x="896" y="1112"/>
                      </a:lnTo>
                      <a:lnTo>
                        <a:pt x="885" y="1113"/>
                      </a:lnTo>
                      <a:lnTo>
                        <a:pt x="873" y="1114"/>
                      </a:lnTo>
                      <a:lnTo>
                        <a:pt x="860" y="1115"/>
                      </a:lnTo>
                      <a:lnTo>
                        <a:pt x="849" y="1115"/>
                      </a:lnTo>
                      <a:lnTo>
                        <a:pt x="837" y="1115"/>
                      </a:lnTo>
                      <a:lnTo>
                        <a:pt x="843" y="1125"/>
                      </a:lnTo>
                      <a:lnTo>
                        <a:pt x="848" y="1136"/>
                      </a:lnTo>
                      <a:lnTo>
                        <a:pt x="852" y="1148"/>
                      </a:lnTo>
                      <a:lnTo>
                        <a:pt x="858" y="1160"/>
                      </a:lnTo>
                      <a:lnTo>
                        <a:pt x="862" y="1173"/>
                      </a:lnTo>
                      <a:lnTo>
                        <a:pt x="866" y="1185"/>
                      </a:lnTo>
                      <a:lnTo>
                        <a:pt x="870" y="1197"/>
                      </a:lnTo>
                      <a:lnTo>
                        <a:pt x="872" y="1208"/>
                      </a:lnTo>
                      <a:lnTo>
                        <a:pt x="840" y="1213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81" name="Freeform 1217" descr="Зеленый мрамор"/>
                <p:cNvSpPr>
                  <a:spLocks/>
                </p:cNvSpPr>
                <p:nvPr/>
              </p:nvSpPr>
              <p:spPr bwMode="auto">
                <a:xfrm>
                  <a:off x="2371" y="2040"/>
                  <a:ext cx="275" cy="509"/>
                </a:xfrm>
                <a:custGeom>
                  <a:avLst/>
                  <a:gdLst>
                    <a:gd name="T0" fmla="*/ 502 w 548"/>
                    <a:gd name="T1" fmla="*/ 989 h 1019"/>
                    <a:gd name="T2" fmla="*/ 517 w 548"/>
                    <a:gd name="T3" fmla="*/ 935 h 1019"/>
                    <a:gd name="T4" fmla="*/ 516 w 548"/>
                    <a:gd name="T5" fmla="*/ 882 h 1019"/>
                    <a:gd name="T6" fmla="*/ 478 w 548"/>
                    <a:gd name="T7" fmla="*/ 892 h 1019"/>
                    <a:gd name="T8" fmla="*/ 404 w 548"/>
                    <a:gd name="T9" fmla="*/ 924 h 1019"/>
                    <a:gd name="T10" fmla="*/ 329 w 548"/>
                    <a:gd name="T11" fmla="*/ 945 h 1019"/>
                    <a:gd name="T12" fmla="*/ 249 w 548"/>
                    <a:gd name="T13" fmla="*/ 920 h 1019"/>
                    <a:gd name="T14" fmla="*/ 202 w 548"/>
                    <a:gd name="T15" fmla="*/ 861 h 1019"/>
                    <a:gd name="T16" fmla="*/ 207 w 548"/>
                    <a:gd name="T17" fmla="*/ 770 h 1019"/>
                    <a:gd name="T18" fmla="*/ 258 w 548"/>
                    <a:gd name="T19" fmla="*/ 673 h 1019"/>
                    <a:gd name="T20" fmla="*/ 326 w 548"/>
                    <a:gd name="T21" fmla="*/ 582 h 1019"/>
                    <a:gd name="T22" fmla="*/ 279 w 548"/>
                    <a:gd name="T23" fmla="*/ 582 h 1019"/>
                    <a:gd name="T24" fmla="*/ 231 w 548"/>
                    <a:gd name="T25" fmla="*/ 580 h 1019"/>
                    <a:gd name="T26" fmla="*/ 181 w 548"/>
                    <a:gd name="T27" fmla="*/ 575 h 1019"/>
                    <a:gd name="T28" fmla="*/ 124 w 548"/>
                    <a:gd name="T29" fmla="*/ 560 h 1019"/>
                    <a:gd name="T30" fmla="*/ 70 w 548"/>
                    <a:gd name="T31" fmla="*/ 535 h 1019"/>
                    <a:gd name="T32" fmla="*/ 26 w 548"/>
                    <a:gd name="T33" fmla="*/ 498 h 1019"/>
                    <a:gd name="T34" fmla="*/ 2 w 548"/>
                    <a:gd name="T35" fmla="*/ 453 h 1019"/>
                    <a:gd name="T36" fmla="*/ 6 w 548"/>
                    <a:gd name="T37" fmla="*/ 400 h 1019"/>
                    <a:gd name="T38" fmla="*/ 40 w 548"/>
                    <a:gd name="T39" fmla="*/ 328 h 1019"/>
                    <a:gd name="T40" fmla="*/ 87 w 548"/>
                    <a:gd name="T41" fmla="*/ 271 h 1019"/>
                    <a:gd name="T42" fmla="*/ 107 w 548"/>
                    <a:gd name="T43" fmla="*/ 233 h 1019"/>
                    <a:gd name="T44" fmla="*/ 59 w 548"/>
                    <a:gd name="T45" fmla="*/ 197 h 1019"/>
                    <a:gd name="T46" fmla="*/ 30 w 548"/>
                    <a:gd name="T47" fmla="*/ 147 h 1019"/>
                    <a:gd name="T48" fmla="*/ 29 w 548"/>
                    <a:gd name="T49" fmla="*/ 95 h 1019"/>
                    <a:gd name="T50" fmla="*/ 48 w 548"/>
                    <a:gd name="T51" fmla="*/ 52 h 1019"/>
                    <a:gd name="T52" fmla="*/ 82 w 548"/>
                    <a:gd name="T53" fmla="*/ 21 h 1019"/>
                    <a:gd name="T54" fmla="*/ 125 w 548"/>
                    <a:gd name="T55" fmla="*/ 4 h 1019"/>
                    <a:gd name="T56" fmla="*/ 175 w 548"/>
                    <a:gd name="T57" fmla="*/ 3 h 1019"/>
                    <a:gd name="T58" fmla="*/ 182 w 548"/>
                    <a:gd name="T59" fmla="*/ 70 h 1019"/>
                    <a:gd name="T60" fmla="*/ 115 w 548"/>
                    <a:gd name="T61" fmla="*/ 52 h 1019"/>
                    <a:gd name="T62" fmla="*/ 62 w 548"/>
                    <a:gd name="T63" fmla="*/ 75 h 1019"/>
                    <a:gd name="T64" fmla="*/ 92 w 548"/>
                    <a:gd name="T65" fmla="*/ 147 h 1019"/>
                    <a:gd name="T66" fmla="*/ 162 w 548"/>
                    <a:gd name="T67" fmla="*/ 184 h 1019"/>
                    <a:gd name="T68" fmla="*/ 219 w 548"/>
                    <a:gd name="T69" fmla="*/ 200 h 1019"/>
                    <a:gd name="T70" fmla="*/ 214 w 548"/>
                    <a:gd name="T71" fmla="*/ 209 h 1019"/>
                    <a:gd name="T72" fmla="*/ 173 w 548"/>
                    <a:gd name="T73" fmla="*/ 241 h 1019"/>
                    <a:gd name="T74" fmla="*/ 119 w 548"/>
                    <a:gd name="T75" fmla="*/ 290 h 1019"/>
                    <a:gd name="T76" fmla="*/ 71 w 548"/>
                    <a:gd name="T77" fmla="*/ 346 h 1019"/>
                    <a:gd name="T78" fmla="*/ 52 w 548"/>
                    <a:gd name="T79" fmla="*/ 400 h 1019"/>
                    <a:gd name="T80" fmla="*/ 83 w 548"/>
                    <a:gd name="T81" fmla="*/ 447 h 1019"/>
                    <a:gd name="T82" fmla="*/ 150 w 548"/>
                    <a:gd name="T83" fmla="*/ 485 h 1019"/>
                    <a:gd name="T84" fmla="*/ 227 w 548"/>
                    <a:gd name="T85" fmla="*/ 511 h 1019"/>
                    <a:gd name="T86" fmla="*/ 299 w 548"/>
                    <a:gd name="T87" fmla="*/ 526 h 1019"/>
                    <a:gd name="T88" fmla="*/ 354 w 548"/>
                    <a:gd name="T89" fmla="*/ 533 h 1019"/>
                    <a:gd name="T90" fmla="*/ 375 w 548"/>
                    <a:gd name="T91" fmla="*/ 534 h 1019"/>
                    <a:gd name="T92" fmla="*/ 331 w 548"/>
                    <a:gd name="T93" fmla="*/ 606 h 1019"/>
                    <a:gd name="T94" fmla="*/ 261 w 548"/>
                    <a:gd name="T95" fmla="*/ 732 h 1019"/>
                    <a:gd name="T96" fmla="*/ 248 w 548"/>
                    <a:gd name="T97" fmla="*/ 810 h 1019"/>
                    <a:gd name="T98" fmla="*/ 281 w 548"/>
                    <a:gd name="T99" fmla="*/ 857 h 1019"/>
                    <a:gd name="T100" fmla="*/ 344 w 548"/>
                    <a:gd name="T101" fmla="*/ 876 h 1019"/>
                    <a:gd name="T102" fmla="*/ 417 w 548"/>
                    <a:gd name="T103" fmla="*/ 863 h 1019"/>
                    <a:gd name="T104" fmla="*/ 480 w 548"/>
                    <a:gd name="T105" fmla="*/ 839 h 1019"/>
                    <a:gd name="T106" fmla="*/ 545 w 548"/>
                    <a:gd name="T107" fmla="*/ 825 h 1019"/>
                    <a:gd name="T108" fmla="*/ 540 w 548"/>
                    <a:gd name="T109" fmla="*/ 971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48" h="1019">
                      <a:moveTo>
                        <a:pt x="492" y="1019"/>
                      </a:moveTo>
                      <a:lnTo>
                        <a:pt x="496" y="1005"/>
                      </a:lnTo>
                      <a:lnTo>
                        <a:pt x="502" y="989"/>
                      </a:lnTo>
                      <a:lnTo>
                        <a:pt x="508" y="970"/>
                      </a:lnTo>
                      <a:lnTo>
                        <a:pt x="513" y="953"/>
                      </a:lnTo>
                      <a:lnTo>
                        <a:pt x="517" y="935"/>
                      </a:lnTo>
                      <a:lnTo>
                        <a:pt x="518" y="916"/>
                      </a:lnTo>
                      <a:lnTo>
                        <a:pt x="518" y="898"/>
                      </a:lnTo>
                      <a:lnTo>
                        <a:pt x="516" y="882"/>
                      </a:lnTo>
                      <a:lnTo>
                        <a:pt x="510" y="880"/>
                      </a:lnTo>
                      <a:lnTo>
                        <a:pt x="498" y="884"/>
                      </a:lnTo>
                      <a:lnTo>
                        <a:pt x="478" y="892"/>
                      </a:lnTo>
                      <a:lnTo>
                        <a:pt x="455" y="902"/>
                      </a:lnTo>
                      <a:lnTo>
                        <a:pt x="430" y="913"/>
                      </a:lnTo>
                      <a:lnTo>
                        <a:pt x="404" y="924"/>
                      </a:lnTo>
                      <a:lnTo>
                        <a:pt x="380" y="933"/>
                      </a:lnTo>
                      <a:lnTo>
                        <a:pt x="359" y="940"/>
                      </a:lnTo>
                      <a:lnTo>
                        <a:pt x="329" y="945"/>
                      </a:lnTo>
                      <a:lnTo>
                        <a:pt x="301" y="941"/>
                      </a:lnTo>
                      <a:lnTo>
                        <a:pt x="273" y="933"/>
                      </a:lnTo>
                      <a:lnTo>
                        <a:pt x="249" y="920"/>
                      </a:lnTo>
                      <a:lnTo>
                        <a:pt x="228" y="902"/>
                      </a:lnTo>
                      <a:lnTo>
                        <a:pt x="212" y="883"/>
                      </a:lnTo>
                      <a:lnTo>
                        <a:pt x="202" y="861"/>
                      </a:lnTo>
                      <a:lnTo>
                        <a:pt x="197" y="839"/>
                      </a:lnTo>
                      <a:lnTo>
                        <a:pt x="199" y="803"/>
                      </a:lnTo>
                      <a:lnTo>
                        <a:pt x="207" y="770"/>
                      </a:lnTo>
                      <a:lnTo>
                        <a:pt x="220" y="736"/>
                      </a:lnTo>
                      <a:lnTo>
                        <a:pt x="237" y="704"/>
                      </a:lnTo>
                      <a:lnTo>
                        <a:pt x="258" y="673"/>
                      </a:lnTo>
                      <a:lnTo>
                        <a:pt x="280" y="642"/>
                      </a:lnTo>
                      <a:lnTo>
                        <a:pt x="303" y="612"/>
                      </a:lnTo>
                      <a:lnTo>
                        <a:pt x="326" y="582"/>
                      </a:lnTo>
                      <a:lnTo>
                        <a:pt x="310" y="582"/>
                      </a:lnTo>
                      <a:lnTo>
                        <a:pt x="295" y="582"/>
                      </a:lnTo>
                      <a:lnTo>
                        <a:pt x="279" y="582"/>
                      </a:lnTo>
                      <a:lnTo>
                        <a:pt x="264" y="581"/>
                      </a:lnTo>
                      <a:lnTo>
                        <a:pt x="248" y="581"/>
                      </a:lnTo>
                      <a:lnTo>
                        <a:pt x="231" y="580"/>
                      </a:lnTo>
                      <a:lnTo>
                        <a:pt x="215" y="579"/>
                      </a:lnTo>
                      <a:lnTo>
                        <a:pt x="199" y="577"/>
                      </a:lnTo>
                      <a:lnTo>
                        <a:pt x="181" y="575"/>
                      </a:lnTo>
                      <a:lnTo>
                        <a:pt x="162" y="572"/>
                      </a:lnTo>
                      <a:lnTo>
                        <a:pt x="144" y="567"/>
                      </a:lnTo>
                      <a:lnTo>
                        <a:pt x="124" y="560"/>
                      </a:lnTo>
                      <a:lnTo>
                        <a:pt x="106" y="553"/>
                      </a:lnTo>
                      <a:lnTo>
                        <a:pt x="87" y="544"/>
                      </a:lnTo>
                      <a:lnTo>
                        <a:pt x="70" y="535"/>
                      </a:lnTo>
                      <a:lnTo>
                        <a:pt x="54" y="523"/>
                      </a:lnTo>
                      <a:lnTo>
                        <a:pt x="39" y="512"/>
                      </a:lnTo>
                      <a:lnTo>
                        <a:pt x="26" y="498"/>
                      </a:lnTo>
                      <a:lnTo>
                        <a:pt x="15" y="484"/>
                      </a:lnTo>
                      <a:lnTo>
                        <a:pt x="7" y="469"/>
                      </a:lnTo>
                      <a:lnTo>
                        <a:pt x="2" y="453"/>
                      </a:lnTo>
                      <a:lnTo>
                        <a:pt x="0" y="436"/>
                      </a:lnTo>
                      <a:lnTo>
                        <a:pt x="1" y="419"/>
                      </a:lnTo>
                      <a:lnTo>
                        <a:pt x="6" y="400"/>
                      </a:lnTo>
                      <a:lnTo>
                        <a:pt x="16" y="375"/>
                      </a:lnTo>
                      <a:lnTo>
                        <a:pt x="28" y="351"/>
                      </a:lnTo>
                      <a:lnTo>
                        <a:pt x="40" y="328"/>
                      </a:lnTo>
                      <a:lnTo>
                        <a:pt x="55" y="307"/>
                      </a:lnTo>
                      <a:lnTo>
                        <a:pt x="71" y="288"/>
                      </a:lnTo>
                      <a:lnTo>
                        <a:pt x="87" y="271"/>
                      </a:lnTo>
                      <a:lnTo>
                        <a:pt x="106" y="255"/>
                      </a:lnTo>
                      <a:lnTo>
                        <a:pt x="125" y="241"/>
                      </a:lnTo>
                      <a:lnTo>
                        <a:pt x="107" y="233"/>
                      </a:lnTo>
                      <a:lnTo>
                        <a:pt x="89" y="224"/>
                      </a:lnTo>
                      <a:lnTo>
                        <a:pt x="73" y="211"/>
                      </a:lnTo>
                      <a:lnTo>
                        <a:pt x="59" y="197"/>
                      </a:lnTo>
                      <a:lnTo>
                        <a:pt x="46" y="182"/>
                      </a:lnTo>
                      <a:lnTo>
                        <a:pt x="37" y="165"/>
                      </a:lnTo>
                      <a:lnTo>
                        <a:pt x="30" y="147"/>
                      </a:lnTo>
                      <a:lnTo>
                        <a:pt x="26" y="127"/>
                      </a:lnTo>
                      <a:lnTo>
                        <a:pt x="26" y="110"/>
                      </a:lnTo>
                      <a:lnTo>
                        <a:pt x="29" y="95"/>
                      </a:lnTo>
                      <a:lnTo>
                        <a:pt x="33" y="80"/>
                      </a:lnTo>
                      <a:lnTo>
                        <a:pt x="39" y="65"/>
                      </a:lnTo>
                      <a:lnTo>
                        <a:pt x="48" y="52"/>
                      </a:lnTo>
                      <a:lnTo>
                        <a:pt x="58" y="41"/>
                      </a:lnTo>
                      <a:lnTo>
                        <a:pt x="69" y="30"/>
                      </a:lnTo>
                      <a:lnTo>
                        <a:pt x="82" y="21"/>
                      </a:lnTo>
                      <a:lnTo>
                        <a:pt x="96" y="13"/>
                      </a:lnTo>
                      <a:lnTo>
                        <a:pt x="111" y="7"/>
                      </a:lnTo>
                      <a:lnTo>
                        <a:pt x="125" y="4"/>
                      </a:lnTo>
                      <a:lnTo>
                        <a:pt x="142" y="2"/>
                      </a:lnTo>
                      <a:lnTo>
                        <a:pt x="159" y="0"/>
                      </a:lnTo>
                      <a:lnTo>
                        <a:pt x="175" y="3"/>
                      </a:lnTo>
                      <a:lnTo>
                        <a:pt x="192" y="6"/>
                      </a:lnTo>
                      <a:lnTo>
                        <a:pt x="208" y="13"/>
                      </a:lnTo>
                      <a:lnTo>
                        <a:pt x="182" y="70"/>
                      </a:lnTo>
                      <a:lnTo>
                        <a:pt x="164" y="61"/>
                      </a:lnTo>
                      <a:lnTo>
                        <a:pt x="140" y="55"/>
                      </a:lnTo>
                      <a:lnTo>
                        <a:pt x="115" y="52"/>
                      </a:lnTo>
                      <a:lnTo>
                        <a:pt x="91" y="55"/>
                      </a:lnTo>
                      <a:lnTo>
                        <a:pt x="73" y="61"/>
                      </a:lnTo>
                      <a:lnTo>
                        <a:pt x="62" y="75"/>
                      </a:lnTo>
                      <a:lnTo>
                        <a:pt x="62" y="98"/>
                      </a:lnTo>
                      <a:lnTo>
                        <a:pt x="76" y="129"/>
                      </a:lnTo>
                      <a:lnTo>
                        <a:pt x="92" y="147"/>
                      </a:lnTo>
                      <a:lnTo>
                        <a:pt x="113" y="162"/>
                      </a:lnTo>
                      <a:lnTo>
                        <a:pt x="137" y="174"/>
                      </a:lnTo>
                      <a:lnTo>
                        <a:pt x="162" y="184"/>
                      </a:lnTo>
                      <a:lnTo>
                        <a:pt x="185" y="192"/>
                      </a:lnTo>
                      <a:lnTo>
                        <a:pt x="205" y="196"/>
                      </a:lnTo>
                      <a:lnTo>
                        <a:pt x="219" y="200"/>
                      </a:lnTo>
                      <a:lnTo>
                        <a:pt x="225" y="201"/>
                      </a:lnTo>
                      <a:lnTo>
                        <a:pt x="222" y="203"/>
                      </a:lnTo>
                      <a:lnTo>
                        <a:pt x="214" y="209"/>
                      </a:lnTo>
                      <a:lnTo>
                        <a:pt x="204" y="217"/>
                      </a:lnTo>
                      <a:lnTo>
                        <a:pt x="189" y="227"/>
                      </a:lnTo>
                      <a:lnTo>
                        <a:pt x="173" y="241"/>
                      </a:lnTo>
                      <a:lnTo>
                        <a:pt x="155" y="256"/>
                      </a:lnTo>
                      <a:lnTo>
                        <a:pt x="137" y="272"/>
                      </a:lnTo>
                      <a:lnTo>
                        <a:pt x="119" y="290"/>
                      </a:lnTo>
                      <a:lnTo>
                        <a:pt x="100" y="308"/>
                      </a:lnTo>
                      <a:lnTo>
                        <a:pt x="85" y="328"/>
                      </a:lnTo>
                      <a:lnTo>
                        <a:pt x="71" y="346"/>
                      </a:lnTo>
                      <a:lnTo>
                        <a:pt x="61" y="364"/>
                      </a:lnTo>
                      <a:lnTo>
                        <a:pt x="54" y="383"/>
                      </a:lnTo>
                      <a:lnTo>
                        <a:pt x="52" y="400"/>
                      </a:lnTo>
                      <a:lnTo>
                        <a:pt x="55" y="416"/>
                      </a:lnTo>
                      <a:lnTo>
                        <a:pt x="66" y="431"/>
                      </a:lnTo>
                      <a:lnTo>
                        <a:pt x="83" y="447"/>
                      </a:lnTo>
                      <a:lnTo>
                        <a:pt x="104" y="461"/>
                      </a:lnTo>
                      <a:lnTo>
                        <a:pt x="125" y="474"/>
                      </a:lnTo>
                      <a:lnTo>
                        <a:pt x="150" y="485"/>
                      </a:lnTo>
                      <a:lnTo>
                        <a:pt x="175" y="495"/>
                      </a:lnTo>
                      <a:lnTo>
                        <a:pt x="200" y="504"/>
                      </a:lnTo>
                      <a:lnTo>
                        <a:pt x="227" y="511"/>
                      </a:lnTo>
                      <a:lnTo>
                        <a:pt x="252" y="516"/>
                      </a:lnTo>
                      <a:lnTo>
                        <a:pt x="276" y="521"/>
                      </a:lnTo>
                      <a:lnTo>
                        <a:pt x="299" y="526"/>
                      </a:lnTo>
                      <a:lnTo>
                        <a:pt x="320" y="529"/>
                      </a:lnTo>
                      <a:lnTo>
                        <a:pt x="339" y="530"/>
                      </a:lnTo>
                      <a:lnTo>
                        <a:pt x="354" y="533"/>
                      </a:lnTo>
                      <a:lnTo>
                        <a:pt x="365" y="534"/>
                      </a:lnTo>
                      <a:lnTo>
                        <a:pt x="373" y="534"/>
                      </a:lnTo>
                      <a:lnTo>
                        <a:pt x="375" y="534"/>
                      </a:lnTo>
                      <a:lnTo>
                        <a:pt x="369" y="545"/>
                      </a:lnTo>
                      <a:lnTo>
                        <a:pt x="352" y="571"/>
                      </a:lnTo>
                      <a:lnTo>
                        <a:pt x="331" y="606"/>
                      </a:lnTo>
                      <a:lnTo>
                        <a:pt x="306" y="648"/>
                      </a:lnTo>
                      <a:lnTo>
                        <a:pt x="282" y="690"/>
                      </a:lnTo>
                      <a:lnTo>
                        <a:pt x="261" y="732"/>
                      </a:lnTo>
                      <a:lnTo>
                        <a:pt x="246" y="766"/>
                      </a:lnTo>
                      <a:lnTo>
                        <a:pt x="243" y="789"/>
                      </a:lnTo>
                      <a:lnTo>
                        <a:pt x="248" y="810"/>
                      </a:lnTo>
                      <a:lnTo>
                        <a:pt x="256" y="829"/>
                      </a:lnTo>
                      <a:lnTo>
                        <a:pt x="267" y="845"/>
                      </a:lnTo>
                      <a:lnTo>
                        <a:pt x="281" y="857"/>
                      </a:lnTo>
                      <a:lnTo>
                        <a:pt x="299" y="867"/>
                      </a:lnTo>
                      <a:lnTo>
                        <a:pt x="320" y="873"/>
                      </a:lnTo>
                      <a:lnTo>
                        <a:pt x="344" y="876"/>
                      </a:lnTo>
                      <a:lnTo>
                        <a:pt x="372" y="873"/>
                      </a:lnTo>
                      <a:lnTo>
                        <a:pt x="395" y="869"/>
                      </a:lnTo>
                      <a:lnTo>
                        <a:pt x="417" y="863"/>
                      </a:lnTo>
                      <a:lnTo>
                        <a:pt x="439" y="855"/>
                      </a:lnTo>
                      <a:lnTo>
                        <a:pt x="460" y="847"/>
                      </a:lnTo>
                      <a:lnTo>
                        <a:pt x="480" y="839"/>
                      </a:lnTo>
                      <a:lnTo>
                        <a:pt x="501" y="832"/>
                      </a:lnTo>
                      <a:lnTo>
                        <a:pt x="522" y="827"/>
                      </a:lnTo>
                      <a:lnTo>
                        <a:pt x="545" y="825"/>
                      </a:lnTo>
                      <a:lnTo>
                        <a:pt x="548" y="870"/>
                      </a:lnTo>
                      <a:lnTo>
                        <a:pt x="546" y="920"/>
                      </a:lnTo>
                      <a:lnTo>
                        <a:pt x="540" y="971"/>
                      </a:lnTo>
                      <a:lnTo>
                        <a:pt x="537" y="1017"/>
                      </a:lnTo>
                      <a:lnTo>
                        <a:pt x="492" y="1019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3682" name="Freeform 1218" descr="Зеленый мрамор"/>
                <p:cNvSpPr>
                  <a:spLocks/>
                </p:cNvSpPr>
                <p:nvPr/>
              </p:nvSpPr>
              <p:spPr bwMode="auto">
                <a:xfrm>
                  <a:off x="2615" y="2529"/>
                  <a:ext cx="196" cy="127"/>
                </a:xfrm>
                <a:custGeom>
                  <a:avLst/>
                  <a:gdLst>
                    <a:gd name="T0" fmla="*/ 1 w 393"/>
                    <a:gd name="T1" fmla="*/ 57 h 254"/>
                    <a:gd name="T2" fmla="*/ 0 w 393"/>
                    <a:gd name="T3" fmla="*/ 92 h 254"/>
                    <a:gd name="T4" fmla="*/ 6 w 393"/>
                    <a:gd name="T5" fmla="*/ 133 h 254"/>
                    <a:gd name="T6" fmla="*/ 22 w 393"/>
                    <a:gd name="T7" fmla="*/ 174 h 254"/>
                    <a:gd name="T8" fmla="*/ 53 w 393"/>
                    <a:gd name="T9" fmla="*/ 210 h 254"/>
                    <a:gd name="T10" fmla="*/ 90 w 393"/>
                    <a:gd name="T11" fmla="*/ 231 h 254"/>
                    <a:gd name="T12" fmla="*/ 128 w 393"/>
                    <a:gd name="T13" fmla="*/ 243 h 254"/>
                    <a:gd name="T14" fmla="*/ 169 w 393"/>
                    <a:gd name="T15" fmla="*/ 250 h 254"/>
                    <a:gd name="T16" fmla="*/ 210 w 393"/>
                    <a:gd name="T17" fmla="*/ 254 h 254"/>
                    <a:gd name="T18" fmla="*/ 247 w 393"/>
                    <a:gd name="T19" fmla="*/ 250 h 254"/>
                    <a:gd name="T20" fmla="*/ 280 w 393"/>
                    <a:gd name="T21" fmla="*/ 243 h 254"/>
                    <a:gd name="T22" fmla="*/ 309 w 393"/>
                    <a:gd name="T23" fmla="*/ 233 h 254"/>
                    <a:gd name="T24" fmla="*/ 338 w 393"/>
                    <a:gd name="T25" fmla="*/ 216 h 254"/>
                    <a:gd name="T26" fmla="*/ 362 w 393"/>
                    <a:gd name="T27" fmla="*/ 185 h 254"/>
                    <a:gd name="T28" fmla="*/ 378 w 393"/>
                    <a:gd name="T29" fmla="*/ 147 h 254"/>
                    <a:gd name="T30" fmla="*/ 387 w 393"/>
                    <a:gd name="T31" fmla="*/ 105 h 254"/>
                    <a:gd name="T32" fmla="*/ 391 w 393"/>
                    <a:gd name="T33" fmla="*/ 66 h 254"/>
                    <a:gd name="T34" fmla="*/ 393 w 393"/>
                    <a:gd name="T35" fmla="*/ 20 h 254"/>
                    <a:gd name="T36" fmla="*/ 361 w 393"/>
                    <a:gd name="T37" fmla="*/ 5 h 254"/>
                    <a:gd name="T38" fmla="*/ 364 w 393"/>
                    <a:gd name="T39" fmla="*/ 71 h 254"/>
                    <a:gd name="T40" fmla="*/ 356 w 393"/>
                    <a:gd name="T41" fmla="*/ 139 h 254"/>
                    <a:gd name="T42" fmla="*/ 336 w 393"/>
                    <a:gd name="T43" fmla="*/ 165 h 254"/>
                    <a:gd name="T44" fmla="*/ 309 w 393"/>
                    <a:gd name="T45" fmla="*/ 183 h 254"/>
                    <a:gd name="T46" fmla="*/ 274 w 393"/>
                    <a:gd name="T47" fmla="*/ 193 h 254"/>
                    <a:gd name="T48" fmla="*/ 237 w 393"/>
                    <a:gd name="T49" fmla="*/ 195 h 254"/>
                    <a:gd name="T50" fmla="*/ 198 w 393"/>
                    <a:gd name="T51" fmla="*/ 190 h 254"/>
                    <a:gd name="T52" fmla="*/ 159 w 393"/>
                    <a:gd name="T53" fmla="*/ 180 h 254"/>
                    <a:gd name="T54" fmla="*/ 122 w 393"/>
                    <a:gd name="T55" fmla="*/ 165 h 254"/>
                    <a:gd name="T56" fmla="*/ 91 w 393"/>
                    <a:gd name="T57" fmla="*/ 147 h 254"/>
                    <a:gd name="T58" fmla="*/ 72 w 393"/>
                    <a:gd name="T59" fmla="*/ 121 h 254"/>
                    <a:gd name="T60" fmla="*/ 60 w 393"/>
                    <a:gd name="T61" fmla="*/ 92 h 254"/>
                    <a:gd name="T62" fmla="*/ 53 w 393"/>
                    <a:gd name="T63" fmla="*/ 65 h 254"/>
                    <a:gd name="T64" fmla="*/ 50 w 393"/>
                    <a:gd name="T65" fmla="*/ 39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3" h="254">
                      <a:moveTo>
                        <a:pt x="5" y="41"/>
                      </a:moveTo>
                      <a:lnTo>
                        <a:pt x="1" y="57"/>
                      </a:lnTo>
                      <a:lnTo>
                        <a:pt x="0" y="74"/>
                      </a:lnTo>
                      <a:lnTo>
                        <a:pt x="0" y="92"/>
                      </a:lnTo>
                      <a:lnTo>
                        <a:pt x="1" y="112"/>
                      </a:lnTo>
                      <a:lnTo>
                        <a:pt x="6" y="133"/>
                      </a:lnTo>
                      <a:lnTo>
                        <a:pt x="13" y="153"/>
                      </a:lnTo>
                      <a:lnTo>
                        <a:pt x="22" y="174"/>
                      </a:lnTo>
                      <a:lnTo>
                        <a:pt x="36" y="195"/>
                      </a:lnTo>
                      <a:lnTo>
                        <a:pt x="53" y="210"/>
                      </a:lnTo>
                      <a:lnTo>
                        <a:pt x="72" y="221"/>
                      </a:lnTo>
                      <a:lnTo>
                        <a:pt x="90" y="231"/>
                      </a:lnTo>
                      <a:lnTo>
                        <a:pt x="108" y="238"/>
                      </a:lnTo>
                      <a:lnTo>
                        <a:pt x="128" y="243"/>
                      </a:lnTo>
                      <a:lnTo>
                        <a:pt x="149" y="247"/>
                      </a:lnTo>
                      <a:lnTo>
                        <a:pt x="169" y="250"/>
                      </a:lnTo>
                      <a:lnTo>
                        <a:pt x="191" y="253"/>
                      </a:lnTo>
                      <a:lnTo>
                        <a:pt x="210" y="254"/>
                      </a:lnTo>
                      <a:lnTo>
                        <a:pt x="229" y="253"/>
                      </a:lnTo>
                      <a:lnTo>
                        <a:pt x="247" y="250"/>
                      </a:lnTo>
                      <a:lnTo>
                        <a:pt x="264" y="248"/>
                      </a:lnTo>
                      <a:lnTo>
                        <a:pt x="280" y="243"/>
                      </a:lnTo>
                      <a:lnTo>
                        <a:pt x="296" y="239"/>
                      </a:lnTo>
                      <a:lnTo>
                        <a:pt x="309" y="233"/>
                      </a:lnTo>
                      <a:lnTo>
                        <a:pt x="322" y="227"/>
                      </a:lnTo>
                      <a:lnTo>
                        <a:pt x="338" y="216"/>
                      </a:lnTo>
                      <a:lnTo>
                        <a:pt x="350" y="202"/>
                      </a:lnTo>
                      <a:lnTo>
                        <a:pt x="362" y="185"/>
                      </a:lnTo>
                      <a:lnTo>
                        <a:pt x="371" y="166"/>
                      </a:lnTo>
                      <a:lnTo>
                        <a:pt x="378" y="147"/>
                      </a:lnTo>
                      <a:lnTo>
                        <a:pt x="383" y="126"/>
                      </a:lnTo>
                      <a:lnTo>
                        <a:pt x="387" y="105"/>
                      </a:lnTo>
                      <a:lnTo>
                        <a:pt x="389" y="84"/>
                      </a:lnTo>
                      <a:lnTo>
                        <a:pt x="391" y="66"/>
                      </a:lnTo>
                      <a:lnTo>
                        <a:pt x="393" y="43"/>
                      </a:lnTo>
                      <a:lnTo>
                        <a:pt x="393" y="20"/>
                      </a:lnTo>
                      <a:lnTo>
                        <a:pt x="393" y="0"/>
                      </a:lnTo>
                      <a:lnTo>
                        <a:pt x="361" y="5"/>
                      </a:lnTo>
                      <a:lnTo>
                        <a:pt x="363" y="36"/>
                      </a:lnTo>
                      <a:lnTo>
                        <a:pt x="364" y="71"/>
                      </a:lnTo>
                      <a:lnTo>
                        <a:pt x="362" y="106"/>
                      </a:lnTo>
                      <a:lnTo>
                        <a:pt x="356" y="139"/>
                      </a:lnTo>
                      <a:lnTo>
                        <a:pt x="347" y="153"/>
                      </a:lnTo>
                      <a:lnTo>
                        <a:pt x="336" y="165"/>
                      </a:lnTo>
                      <a:lnTo>
                        <a:pt x="323" y="175"/>
                      </a:lnTo>
                      <a:lnTo>
                        <a:pt x="309" y="183"/>
                      </a:lnTo>
                      <a:lnTo>
                        <a:pt x="292" y="189"/>
                      </a:lnTo>
                      <a:lnTo>
                        <a:pt x="274" y="193"/>
                      </a:lnTo>
                      <a:lnTo>
                        <a:pt x="256" y="195"/>
                      </a:lnTo>
                      <a:lnTo>
                        <a:pt x="237" y="195"/>
                      </a:lnTo>
                      <a:lnTo>
                        <a:pt x="218" y="194"/>
                      </a:lnTo>
                      <a:lnTo>
                        <a:pt x="198" y="190"/>
                      </a:lnTo>
                      <a:lnTo>
                        <a:pt x="179" y="186"/>
                      </a:lnTo>
                      <a:lnTo>
                        <a:pt x="159" y="180"/>
                      </a:lnTo>
                      <a:lnTo>
                        <a:pt x="141" y="173"/>
                      </a:lnTo>
                      <a:lnTo>
                        <a:pt x="122" y="165"/>
                      </a:lnTo>
                      <a:lnTo>
                        <a:pt x="106" y="156"/>
                      </a:lnTo>
                      <a:lnTo>
                        <a:pt x="91" y="147"/>
                      </a:lnTo>
                      <a:lnTo>
                        <a:pt x="81" y="134"/>
                      </a:lnTo>
                      <a:lnTo>
                        <a:pt x="72" y="121"/>
                      </a:lnTo>
                      <a:lnTo>
                        <a:pt x="65" y="107"/>
                      </a:lnTo>
                      <a:lnTo>
                        <a:pt x="60" y="92"/>
                      </a:lnTo>
                      <a:lnTo>
                        <a:pt x="55" y="79"/>
                      </a:lnTo>
                      <a:lnTo>
                        <a:pt x="53" y="65"/>
                      </a:lnTo>
                      <a:lnTo>
                        <a:pt x="51" y="51"/>
                      </a:lnTo>
                      <a:lnTo>
                        <a:pt x="50" y="3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blipFill dpi="0" rotWithShape="1">
                  <a:blip r:embed="rId6"/>
                  <a:srcRect/>
                  <a:tile tx="0" ty="0" sx="100000" sy="100000" flip="none" algn="tl"/>
                </a:blip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60266" name="Group 874"/>
          <p:cNvGrpSpPr>
            <a:grpSpLocks/>
          </p:cNvGrpSpPr>
          <p:nvPr/>
        </p:nvGrpSpPr>
        <p:grpSpPr bwMode="auto">
          <a:xfrm>
            <a:off x="1604963" y="4170363"/>
            <a:ext cx="4352925" cy="927100"/>
            <a:chOff x="1127" y="1544"/>
            <a:chExt cx="2750" cy="584"/>
          </a:xfrm>
        </p:grpSpPr>
        <p:grpSp>
          <p:nvGrpSpPr>
            <p:cNvPr id="60149" name="Group 757"/>
            <p:cNvGrpSpPr>
              <a:grpSpLocks/>
            </p:cNvGrpSpPr>
            <p:nvPr/>
          </p:nvGrpSpPr>
          <p:grpSpPr bwMode="auto">
            <a:xfrm>
              <a:off x="1185" y="1694"/>
              <a:ext cx="556" cy="147"/>
              <a:chOff x="4865" y="1213"/>
              <a:chExt cx="608" cy="160"/>
            </a:xfrm>
          </p:grpSpPr>
          <p:sp>
            <p:nvSpPr>
              <p:cNvPr id="60150" name="Rectangle 758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51" name="Rectangle 759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52" name="Rectangle 760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53" name="Rectangle 761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54" name="Group 762"/>
            <p:cNvGrpSpPr>
              <a:grpSpLocks/>
            </p:cNvGrpSpPr>
            <p:nvPr/>
          </p:nvGrpSpPr>
          <p:grpSpPr bwMode="auto">
            <a:xfrm>
              <a:off x="2488" y="1544"/>
              <a:ext cx="417" cy="154"/>
              <a:chOff x="4234" y="1274"/>
              <a:chExt cx="456" cy="160"/>
            </a:xfrm>
          </p:grpSpPr>
          <p:sp>
            <p:nvSpPr>
              <p:cNvPr id="60155" name="Rectangle 763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56" name="Rectangle 764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57" name="Rectangle 765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58" name="Group 766"/>
            <p:cNvGrpSpPr>
              <a:grpSpLocks/>
            </p:cNvGrpSpPr>
            <p:nvPr/>
          </p:nvGrpSpPr>
          <p:grpSpPr bwMode="auto">
            <a:xfrm>
              <a:off x="2071" y="1544"/>
              <a:ext cx="417" cy="154"/>
              <a:chOff x="4234" y="1274"/>
              <a:chExt cx="456" cy="160"/>
            </a:xfrm>
          </p:grpSpPr>
          <p:sp>
            <p:nvSpPr>
              <p:cNvPr id="60159" name="Rectangle 767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0" name="Rectangle 768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1" name="Rectangle 769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62" name="Group 770"/>
            <p:cNvGrpSpPr>
              <a:grpSpLocks/>
            </p:cNvGrpSpPr>
            <p:nvPr/>
          </p:nvGrpSpPr>
          <p:grpSpPr bwMode="auto">
            <a:xfrm>
              <a:off x="1654" y="1544"/>
              <a:ext cx="417" cy="154"/>
              <a:chOff x="4234" y="1274"/>
              <a:chExt cx="456" cy="160"/>
            </a:xfrm>
          </p:grpSpPr>
          <p:sp>
            <p:nvSpPr>
              <p:cNvPr id="60163" name="Rectangle 771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4" name="Rectangle 772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5" name="Rectangle 773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66" name="Group 774"/>
            <p:cNvGrpSpPr>
              <a:grpSpLocks/>
            </p:cNvGrpSpPr>
            <p:nvPr/>
          </p:nvGrpSpPr>
          <p:grpSpPr bwMode="auto">
            <a:xfrm>
              <a:off x="1238" y="1544"/>
              <a:ext cx="416" cy="154"/>
              <a:chOff x="4234" y="1274"/>
              <a:chExt cx="456" cy="160"/>
            </a:xfrm>
          </p:grpSpPr>
          <p:sp>
            <p:nvSpPr>
              <p:cNvPr id="60167" name="Rectangle 775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8" name="Rectangle 776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69" name="Rectangle 777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70" name="Group 778"/>
            <p:cNvGrpSpPr>
              <a:grpSpLocks/>
            </p:cNvGrpSpPr>
            <p:nvPr/>
          </p:nvGrpSpPr>
          <p:grpSpPr bwMode="auto">
            <a:xfrm>
              <a:off x="3471" y="1544"/>
              <a:ext cx="406" cy="154"/>
              <a:chOff x="4234" y="1274"/>
              <a:chExt cx="456" cy="160"/>
            </a:xfrm>
          </p:grpSpPr>
          <p:sp>
            <p:nvSpPr>
              <p:cNvPr id="60171" name="Rectangle 779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72" name="Rectangle 780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73" name="Rectangle 781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74" name="Group 782"/>
            <p:cNvGrpSpPr>
              <a:grpSpLocks/>
            </p:cNvGrpSpPr>
            <p:nvPr/>
          </p:nvGrpSpPr>
          <p:grpSpPr bwMode="auto">
            <a:xfrm>
              <a:off x="3054" y="1544"/>
              <a:ext cx="417" cy="154"/>
              <a:chOff x="4234" y="1274"/>
              <a:chExt cx="456" cy="160"/>
            </a:xfrm>
          </p:grpSpPr>
          <p:sp>
            <p:nvSpPr>
              <p:cNvPr id="60175" name="Rectangle 783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76" name="Rectangle 784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77" name="Rectangle 785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78" name="Group 786"/>
            <p:cNvGrpSpPr>
              <a:grpSpLocks/>
            </p:cNvGrpSpPr>
            <p:nvPr/>
          </p:nvGrpSpPr>
          <p:grpSpPr bwMode="auto">
            <a:xfrm>
              <a:off x="2627" y="1544"/>
              <a:ext cx="427" cy="154"/>
              <a:chOff x="4234" y="1274"/>
              <a:chExt cx="456" cy="160"/>
            </a:xfrm>
          </p:grpSpPr>
          <p:sp>
            <p:nvSpPr>
              <p:cNvPr id="60179" name="Rectangle 787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0" name="Rectangle 788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1" name="Rectangle 789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82" name="Group 790"/>
            <p:cNvGrpSpPr>
              <a:grpSpLocks/>
            </p:cNvGrpSpPr>
            <p:nvPr/>
          </p:nvGrpSpPr>
          <p:grpSpPr bwMode="auto">
            <a:xfrm>
              <a:off x="1127" y="1841"/>
              <a:ext cx="556" cy="144"/>
              <a:chOff x="4865" y="1213"/>
              <a:chExt cx="608" cy="160"/>
            </a:xfrm>
          </p:grpSpPr>
          <p:sp>
            <p:nvSpPr>
              <p:cNvPr id="60183" name="Rectangle 791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4" name="Rectangle 792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5" name="Rectangle 793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6" name="Rectangle 794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87" name="Group 795"/>
            <p:cNvGrpSpPr>
              <a:grpSpLocks/>
            </p:cNvGrpSpPr>
            <p:nvPr/>
          </p:nvGrpSpPr>
          <p:grpSpPr bwMode="auto">
            <a:xfrm>
              <a:off x="3065" y="1837"/>
              <a:ext cx="555" cy="151"/>
              <a:chOff x="4865" y="1213"/>
              <a:chExt cx="608" cy="160"/>
            </a:xfrm>
          </p:grpSpPr>
          <p:sp>
            <p:nvSpPr>
              <p:cNvPr id="60188" name="Rectangle 796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89" name="Rectangle 797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90" name="Rectangle 798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91" name="Rectangle 799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92" name="Group 800"/>
            <p:cNvGrpSpPr>
              <a:grpSpLocks/>
            </p:cNvGrpSpPr>
            <p:nvPr/>
          </p:nvGrpSpPr>
          <p:grpSpPr bwMode="auto">
            <a:xfrm>
              <a:off x="2867" y="1985"/>
              <a:ext cx="556" cy="143"/>
              <a:chOff x="4865" y="1213"/>
              <a:chExt cx="608" cy="160"/>
            </a:xfrm>
          </p:grpSpPr>
          <p:sp>
            <p:nvSpPr>
              <p:cNvPr id="60193" name="Rectangle 801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94" name="Rectangle 802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95" name="Rectangle 803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96" name="Rectangle 804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197" name="Rectangle 805" descr="Букет"/>
            <p:cNvSpPr>
              <a:spLocks noChangeArrowheads="1"/>
            </p:cNvSpPr>
            <p:nvPr/>
          </p:nvSpPr>
          <p:spPr bwMode="auto">
            <a:xfrm>
              <a:off x="1167" y="1985"/>
              <a:ext cx="139" cy="143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198" name="Group 806"/>
            <p:cNvGrpSpPr>
              <a:grpSpLocks/>
            </p:cNvGrpSpPr>
            <p:nvPr/>
          </p:nvGrpSpPr>
          <p:grpSpPr bwMode="auto">
            <a:xfrm>
              <a:off x="3394" y="1697"/>
              <a:ext cx="416" cy="144"/>
              <a:chOff x="4097" y="1297"/>
              <a:chExt cx="456" cy="160"/>
            </a:xfrm>
          </p:grpSpPr>
          <p:sp>
            <p:nvSpPr>
              <p:cNvPr id="60199" name="Rectangle 807" descr="Букет"/>
              <p:cNvSpPr>
                <a:spLocks noChangeArrowheads="1"/>
              </p:cNvSpPr>
              <p:nvPr/>
            </p:nvSpPr>
            <p:spPr bwMode="auto">
              <a:xfrm>
                <a:off x="4097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00" name="Rectangle 808" descr="Букет"/>
              <p:cNvSpPr>
                <a:spLocks noChangeArrowheads="1"/>
              </p:cNvSpPr>
              <p:nvPr/>
            </p:nvSpPr>
            <p:spPr bwMode="auto">
              <a:xfrm>
                <a:off x="4249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01" name="Rectangle 809" descr="Букет"/>
              <p:cNvSpPr>
                <a:spLocks noChangeArrowheads="1"/>
              </p:cNvSpPr>
              <p:nvPr/>
            </p:nvSpPr>
            <p:spPr bwMode="auto">
              <a:xfrm>
                <a:off x="4401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202" name="Rectangle 810" descr="Букет"/>
            <p:cNvSpPr>
              <a:spLocks noChangeArrowheads="1"/>
            </p:cNvSpPr>
            <p:nvPr/>
          </p:nvSpPr>
          <p:spPr bwMode="auto">
            <a:xfrm>
              <a:off x="1185" y="1546"/>
              <a:ext cx="59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218" name="Group 826"/>
            <p:cNvGrpSpPr>
              <a:grpSpLocks/>
            </p:cNvGrpSpPr>
            <p:nvPr/>
          </p:nvGrpSpPr>
          <p:grpSpPr bwMode="auto">
            <a:xfrm>
              <a:off x="2981" y="1698"/>
              <a:ext cx="417" cy="144"/>
              <a:chOff x="4234" y="1274"/>
              <a:chExt cx="456" cy="160"/>
            </a:xfrm>
          </p:grpSpPr>
          <p:sp>
            <p:nvSpPr>
              <p:cNvPr id="60219" name="Rectangle 827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0" name="Rectangle 828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1" name="Rectangle 829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22" name="Group 830"/>
            <p:cNvGrpSpPr>
              <a:grpSpLocks/>
            </p:cNvGrpSpPr>
            <p:nvPr/>
          </p:nvGrpSpPr>
          <p:grpSpPr bwMode="auto">
            <a:xfrm>
              <a:off x="2565" y="1698"/>
              <a:ext cx="416" cy="144"/>
              <a:chOff x="4234" y="1274"/>
              <a:chExt cx="456" cy="160"/>
            </a:xfrm>
          </p:grpSpPr>
          <p:sp>
            <p:nvSpPr>
              <p:cNvPr id="60223" name="Rectangle 831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4" name="Rectangle 832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5" name="Rectangle 833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26" name="Group 834"/>
            <p:cNvGrpSpPr>
              <a:grpSpLocks/>
            </p:cNvGrpSpPr>
            <p:nvPr/>
          </p:nvGrpSpPr>
          <p:grpSpPr bwMode="auto">
            <a:xfrm>
              <a:off x="2148" y="1698"/>
              <a:ext cx="417" cy="144"/>
              <a:chOff x="4234" y="1274"/>
              <a:chExt cx="456" cy="160"/>
            </a:xfrm>
          </p:grpSpPr>
          <p:sp>
            <p:nvSpPr>
              <p:cNvPr id="60227" name="Rectangle 835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8" name="Rectangle 836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29" name="Rectangle 837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30" name="Group 838"/>
            <p:cNvGrpSpPr>
              <a:grpSpLocks/>
            </p:cNvGrpSpPr>
            <p:nvPr/>
          </p:nvGrpSpPr>
          <p:grpSpPr bwMode="auto">
            <a:xfrm>
              <a:off x="1731" y="1698"/>
              <a:ext cx="417" cy="144"/>
              <a:chOff x="4234" y="1274"/>
              <a:chExt cx="456" cy="160"/>
            </a:xfrm>
          </p:grpSpPr>
          <p:sp>
            <p:nvSpPr>
              <p:cNvPr id="60231" name="Rectangle 839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32" name="Rectangle 840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33" name="Rectangle 841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34" name="Group 842"/>
            <p:cNvGrpSpPr>
              <a:grpSpLocks/>
            </p:cNvGrpSpPr>
            <p:nvPr/>
          </p:nvGrpSpPr>
          <p:grpSpPr bwMode="auto">
            <a:xfrm>
              <a:off x="2311" y="1985"/>
              <a:ext cx="556" cy="143"/>
              <a:chOff x="4865" y="1213"/>
              <a:chExt cx="608" cy="160"/>
            </a:xfrm>
          </p:grpSpPr>
          <p:sp>
            <p:nvSpPr>
              <p:cNvPr id="60235" name="Rectangle 843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36" name="Rectangle 844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37" name="Rectangle 845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38" name="Rectangle 846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39" name="Group 847"/>
            <p:cNvGrpSpPr>
              <a:grpSpLocks/>
            </p:cNvGrpSpPr>
            <p:nvPr/>
          </p:nvGrpSpPr>
          <p:grpSpPr bwMode="auto">
            <a:xfrm>
              <a:off x="1767" y="1985"/>
              <a:ext cx="555" cy="143"/>
              <a:chOff x="4865" y="1213"/>
              <a:chExt cx="608" cy="160"/>
            </a:xfrm>
          </p:grpSpPr>
          <p:sp>
            <p:nvSpPr>
              <p:cNvPr id="60240" name="Rectangle 848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1" name="Rectangle 849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2" name="Rectangle 850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3" name="Rectangle 851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44" name="Group 852"/>
            <p:cNvGrpSpPr>
              <a:grpSpLocks/>
            </p:cNvGrpSpPr>
            <p:nvPr/>
          </p:nvGrpSpPr>
          <p:grpSpPr bwMode="auto">
            <a:xfrm>
              <a:off x="1215" y="1985"/>
              <a:ext cx="555" cy="143"/>
              <a:chOff x="4865" y="1213"/>
              <a:chExt cx="608" cy="160"/>
            </a:xfrm>
          </p:grpSpPr>
          <p:sp>
            <p:nvSpPr>
              <p:cNvPr id="60245" name="Rectangle 853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6" name="Rectangle 854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7" name="Rectangle 855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48" name="Rectangle 856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49" name="Group 857"/>
            <p:cNvGrpSpPr>
              <a:grpSpLocks/>
            </p:cNvGrpSpPr>
            <p:nvPr/>
          </p:nvGrpSpPr>
          <p:grpSpPr bwMode="auto">
            <a:xfrm>
              <a:off x="2512" y="1841"/>
              <a:ext cx="556" cy="144"/>
              <a:chOff x="4865" y="1213"/>
              <a:chExt cx="608" cy="160"/>
            </a:xfrm>
          </p:grpSpPr>
          <p:sp>
            <p:nvSpPr>
              <p:cNvPr id="60250" name="Rectangle 858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1" name="Rectangle 859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2" name="Rectangle 860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3" name="Rectangle 861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54" name="Group 862"/>
            <p:cNvGrpSpPr>
              <a:grpSpLocks/>
            </p:cNvGrpSpPr>
            <p:nvPr/>
          </p:nvGrpSpPr>
          <p:grpSpPr bwMode="auto">
            <a:xfrm>
              <a:off x="1960" y="1841"/>
              <a:ext cx="556" cy="144"/>
              <a:chOff x="4865" y="1213"/>
              <a:chExt cx="608" cy="160"/>
            </a:xfrm>
          </p:grpSpPr>
          <p:sp>
            <p:nvSpPr>
              <p:cNvPr id="60255" name="Rectangle 863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6" name="Rectangle 864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7" name="Rectangle 865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58" name="Rectangle 866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259" name="Group 867"/>
            <p:cNvGrpSpPr>
              <a:grpSpLocks/>
            </p:cNvGrpSpPr>
            <p:nvPr/>
          </p:nvGrpSpPr>
          <p:grpSpPr bwMode="auto">
            <a:xfrm>
              <a:off x="1405" y="1841"/>
              <a:ext cx="555" cy="144"/>
              <a:chOff x="4865" y="1213"/>
              <a:chExt cx="608" cy="160"/>
            </a:xfrm>
          </p:grpSpPr>
          <p:sp>
            <p:nvSpPr>
              <p:cNvPr id="60260" name="Rectangle 868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61" name="Rectangle 869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62" name="Rectangle 870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63" name="Rectangle 871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264" name="Freeform 872"/>
            <p:cNvSpPr>
              <a:spLocks/>
            </p:cNvSpPr>
            <p:nvPr/>
          </p:nvSpPr>
          <p:spPr bwMode="auto">
            <a:xfrm>
              <a:off x="1210" y="1554"/>
              <a:ext cx="1" cy="574"/>
            </a:xfrm>
            <a:custGeom>
              <a:avLst/>
              <a:gdLst>
                <a:gd name="T0" fmla="*/ 1 w 1"/>
                <a:gd name="T1" fmla="*/ 0 h 639"/>
                <a:gd name="T2" fmla="*/ 0 w 1"/>
                <a:gd name="T3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639">
                  <a:moveTo>
                    <a:pt x="1" y="0"/>
                  </a:moveTo>
                  <a:lnTo>
                    <a:pt x="0" y="639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65" name="Freeform 873"/>
            <p:cNvSpPr>
              <a:spLocks/>
            </p:cNvSpPr>
            <p:nvPr/>
          </p:nvSpPr>
          <p:spPr bwMode="auto">
            <a:xfrm>
              <a:off x="1204" y="1566"/>
              <a:ext cx="11" cy="555"/>
            </a:xfrm>
            <a:custGeom>
              <a:avLst/>
              <a:gdLst>
                <a:gd name="T0" fmla="*/ 0 w 12"/>
                <a:gd name="T1" fmla="*/ 0 h 618"/>
                <a:gd name="T2" fmla="*/ 12 w 12"/>
                <a:gd name="T3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618">
                  <a:moveTo>
                    <a:pt x="0" y="0"/>
                  </a:moveTo>
                  <a:lnTo>
                    <a:pt x="12" y="618"/>
                  </a:lnTo>
                </a:path>
              </a:pathLst>
            </a:custGeom>
            <a:noFill/>
            <a:ln w="9525">
              <a:solidFill>
                <a:srgbClr val="3333FF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60378" name="Group 986"/>
          <p:cNvGrpSpPr>
            <a:grpSpLocks/>
          </p:cNvGrpSpPr>
          <p:nvPr/>
        </p:nvGrpSpPr>
        <p:grpSpPr bwMode="auto">
          <a:xfrm>
            <a:off x="184150" y="4164013"/>
            <a:ext cx="1566863" cy="2465387"/>
            <a:chOff x="4160" y="2596"/>
            <a:chExt cx="991" cy="1553"/>
          </a:xfrm>
        </p:grpSpPr>
        <p:sp>
          <p:nvSpPr>
            <p:cNvPr id="60269" name="Freeform 877"/>
            <p:cNvSpPr>
              <a:spLocks/>
            </p:cNvSpPr>
            <p:nvPr/>
          </p:nvSpPr>
          <p:spPr bwMode="auto">
            <a:xfrm>
              <a:off x="5146" y="2618"/>
              <a:ext cx="1" cy="574"/>
            </a:xfrm>
            <a:custGeom>
              <a:avLst/>
              <a:gdLst>
                <a:gd name="T0" fmla="*/ 1 w 1"/>
                <a:gd name="T1" fmla="*/ 0 h 639"/>
                <a:gd name="T2" fmla="*/ 0 w 1"/>
                <a:gd name="T3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639">
                  <a:moveTo>
                    <a:pt x="1" y="0"/>
                  </a:moveTo>
                  <a:lnTo>
                    <a:pt x="0" y="639"/>
                  </a:lnTo>
                </a:path>
              </a:pathLst>
            </a:cu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270" name="Group 878"/>
            <p:cNvGrpSpPr>
              <a:grpSpLocks/>
            </p:cNvGrpSpPr>
            <p:nvPr/>
          </p:nvGrpSpPr>
          <p:grpSpPr bwMode="auto">
            <a:xfrm>
              <a:off x="4550" y="3038"/>
              <a:ext cx="596" cy="732"/>
              <a:chOff x="805" y="1281"/>
              <a:chExt cx="619" cy="789"/>
            </a:xfrm>
          </p:grpSpPr>
          <p:sp>
            <p:nvSpPr>
              <p:cNvPr id="60271" name="Freeform 879" descr="Голубая тисненая бумага"/>
              <p:cNvSpPr>
                <a:spLocks/>
              </p:cNvSpPr>
              <p:nvPr/>
            </p:nvSpPr>
            <p:spPr bwMode="auto">
              <a:xfrm>
                <a:off x="977" y="1650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2" name="Freeform 880" descr="Голубая тисненая бумага"/>
              <p:cNvSpPr>
                <a:spLocks/>
              </p:cNvSpPr>
              <p:nvPr/>
            </p:nvSpPr>
            <p:spPr bwMode="auto">
              <a:xfrm>
                <a:off x="805" y="1821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3" name="Freeform 881" descr="Голубая тисненая бумага"/>
              <p:cNvSpPr>
                <a:spLocks/>
              </p:cNvSpPr>
              <p:nvPr/>
            </p:nvSpPr>
            <p:spPr bwMode="auto">
              <a:xfrm>
                <a:off x="1067" y="1557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4" name="Freeform 882" descr="Голубая тисненая бумага"/>
              <p:cNvSpPr>
                <a:spLocks/>
              </p:cNvSpPr>
              <p:nvPr/>
            </p:nvSpPr>
            <p:spPr bwMode="auto">
              <a:xfrm>
                <a:off x="1157" y="1464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5" name="Freeform 883" descr="Голубая тисненая бумага"/>
              <p:cNvSpPr>
                <a:spLocks/>
              </p:cNvSpPr>
              <p:nvPr/>
            </p:nvSpPr>
            <p:spPr bwMode="auto">
              <a:xfrm>
                <a:off x="1247" y="1372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6" name="Freeform 884" descr="Голубая тисненая бумага"/>
              <p:cNvSpPr>
                <a:spLocks/>
              </p:cNvSpPr>
              <p:nvPr/>
            </p:nvSpPr>
            <p:spPr bwMode="auto">
              <a:xfrm>
                <a:off x="1337" y="1281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277" name="Freeform 885" descr="Голубая тисненая бумага"/>
              <p:cNvSpPr>
                <a:spLocks/>
              </p:cNvSpPr>
              <p:nvPr/>
            </p:nvSpPr>
            <p:spPr bwMode="auto">
              <a:xfrm>
                <a:off x="893" y="1733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278" name="Freeform 886" descr="Голубая тисненая бумага"/>
            <p:cNvSpPr>
              <a:spLocks/>
            </p:cNvSpPr>
            <p:nvPr/>
          </p:nvSpPr>
          <p:spPr bwMode="auto">
            <a:xfrm>
              <a:off x="4296" y="3806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79" name="Freeform 887" descr="Голубая тисненая бумага"/>
            <p:cNvSpPr>
              <a:spLocks/>
            </p:cNvSpPr>
            <p:nvPr/>
          </p:nvSpPr>
          <p:spPr bwMode="auto">
            <a:xfrm>
              <a:off x="4164" y="3933"/>
              <a:ext cx="84" cy="216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80" name="Freeform 888" descr="Голубая тисненая бумага"/>
            <p:cNvSpPr>
              <a:spLocks/>
            </p:cNvSpPr>
            <p:nvPr/>
          </p:nvSpPr>
          <p:spPr bwMode="auto">
            <a:xfrm>
              <a:off x="4379" y="3709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81" name="Freeform 889" descr="Голубая тисненая бумага"/>
            <p:cNvSpPr>
              <a:spLocks/>
            </p:cNvSpPr>
            <p:nvPr/>
          </p:nvSpPr>
          <p:spPr bwMode="auto">
            <a:xfrm>
              <a:off x="4466" y="3623"/>
              <a:ext cx="83" cy="230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82" name="Freeform 890" descr="Голубая тисненая бумага"/>
            <p:cNvSpPr>
              <a:spLocks/>
            </p:cNvSpPr>
            <p:nvPr/>
          </p:nvSpPr>
          <p:spPr bwMode="auto">
            <a:xfrm>
              <a:off x="4553" y="3537"/>
              <a:ext cx="83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83" name="Freeform 891" descr="Голубая тисненая бумага"/>
            <p:cNvSpPr>
              <a:spLocks/>
            </p:cNvSpPr>
            <p:nvPr/>
          </p:nvSpPr>
          <p:spPr bwMode="auto">
            <a:xfrm>
              <a:off x="4639" y="3453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284" name="Freeform 892" descr="Голубая тисненая бумага"/>
            <p:cNvSpPr>
              <a:spLocks/>
            </p:cNvSpPr>
            <p:nvPr/>
          </p:nvSpPr>
          <p:spPr bwMode="auto">
            <a:xfrm>
              <a:off x="4227" y="3862"/>
              <a:ext cx="83" cy="230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285" name="Group 893"/>
            <p:cNvGrpSpPr>
              <a:grpSpLocks/>
            </p:cNvGrpSpPr>
            <p:nvPr/>
          </p:nvGrpSpPr>
          <p:grpSpPr bwMode="auto">
            <a:xfrm>
              <a:off x="4160" y="2883"/>
              <a:ext cx="986" cy="1129"/>
              <a:chOff x="1189" y="2529"/>
              <a:chExt cx="1059" cy="1237"/>
            </a:xfrm>
          </p:grpSpPr>
          <p:grpSp>
            <p:nvGrpSpPr>
              <p:cNvPr id="60286" name="Group 894"/>
              <p:cNvGrpSpPr>
                <a:grpSpLocks/>
              </p:cNvGrpSpPr>
              <p:nvPr/>
            </p:nvGrpSpPr>
            <p:grpSpPr bwMode="auto">
              <a:xfrm>
                <a:off x="1629" y="2529"/>
                <a:ext cx="619" cy="789"/>
                <a:chOff x="805" y="1281"/>
                <a:chExt cx="619" cy="789"/>
              </a:xfrm>
            </p:grpSpPr>
            <p:sp>
              <p:nvSpPr>
                <p:cNvPr id="60287" name="Freeform 895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88" name="Freeform 896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89" name="Freeform 897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0" name="Freeform 898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1" name="Freeform 899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2" name="Freeform 900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3" name="Freeform 901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294" name="Group 902"/>
              <p:cNvGrpSpPr>
                <a:grpSpLocks/>
              </p:cNvGrpSpPr>
              <p:nvPr/>
            </p:nvGrpSpPr>
            <p:grpSpPr bwMode="auto">
              <a:xfrm>
                <a:off x="1189" y="2977"/>
                <a:ext cx="619" cy="789"/>
                <a:chOff x="805" y="1281"/>
                <a:chExt cx="619" cy="789"/>
              </a:xfrm>
            </p:grpSpPr>
            <p:sp>
              <p:nvSpPr>
                <p:cNvPr id="60295" name="Freeform 903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6" name="Freeform 904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7" name="Freeform 905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8" name="Freeform 906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299" name="Freeform 907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0" name="Freeform 908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1" name="Freeform 909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0302" name="Group 910"/>
            <p:cNvGrpSpPr>
              <a:grpSpLocks/>
            </p:cNvGrpSpPr>
            <p:nvPr/>
          </p:nvGrpSpPr>
          <p:grpSpPr bwMode="auto">
            <a:xfrm>
              <a:off x="4175" y="2743"/>
              <a:ext cx="967" cy="1111"/>
              <a:chOff x="1189" y="2529"/>
              <a:chExt cx="1059" cy="1237"/>
            </a:xfrm>
          </p:grpSpPr>
          <p:grpSp>
            <p:nvGrpSpPr>
              <p:cNvPr id="60303" name="Group 911"/>
              <p:cNvGrpSpPr>
                <a:grpSpLocks/>
              </p:cNvGrpSpPr>
              <p:nvPr/>
            </p:nvGrpSpPr>
            <p:grpSpPr bwMode="auto">
              <a:xfrm>
                <a:off x="1629" y="2529"/>
                <a:ext cx="619" cy="789"/>
                <a:chOff x="805" y="1281"/>
                <a:chExt cx="619" cy="789"/>
              </a:xfrm>
            </p:grpSpPr>
            <p:sp>
              <p:nvSpPr>
                <p:cNvPr id="60304" name="Freeform 912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5" name="Freeform 913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6" name="Freeform 914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7" name="Freeform 915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8" name="Freeform 916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09" name="Freeform 917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0" name="Freeform 918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311" name="Group 919"/>
              <p:cNvGrpSpPr>
                <a:grpSpLocks/>
              </p:cNvGrpSpPr>
              <p:nvPr/>
            </p:nvGrpSpPr>
            <p:grpSpPr bwMode="auto">
              <a:xfrm>
                <a:off x="1189" y="2977"/>
                <a:ext cx="619" cy="789"/>
                <a:chOff x="805" y="1281"/>
                <a:chExt cx="619" cy="789"/>
              </a:xfrm>
            </p:grpSpPr>
            <p:sp>
              <p:nvSpPr>
                <p:cNvPr id="60312" name="Freeform 920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3" name="Freeform 921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4" name="Freeform 922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5" name="Freeform 923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6" name="Freeform 924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7" name="Freeform 925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18" name="Freeform 926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0319" name="Group 927"/>
            <p:cNvGrpSpPr>
              <a:grpSpLocks/>
            </p:cNvGrpSpPr>
            <p:nvPr/>
          </p:nvGrpSpPr>
          <p:grpSpPr bwMode="auto">
            <a:xfrm>
              <a:off x="4178" y="2596"/>
              <a:ext cx="968" cy="1111"/>
              <a:chOff x="1189" y="2529"/>
              <a:chExt cx="1059" cy="1237"/>
            </a:xfrm>
          </p:grpSpPr>
          <p:grpSp>
            <p:nvGrpSpPr>
              <p:cNvPr id="60320" name="Group 928"/>
              <p:cNvGrpSpPr>
                <a:grpSpLocks/>
              </p:cNvGrpSpPr>
              <p:nvPr/>
            </p:nvGrpSpPr>
            <p:grpSpPr bwMode="auto">
              <a:xfrm>
                <a:off x="1629" y="2529"/>
                <a:ext cx="619" cy="789"/>
                <a:chOff x="805" y="1281"/>
                <a:chExt cx="619" cy="789"/>
              </a:xfrm>
            </p:grpSpPr>
            <p:sp>
              <p:nvSpPr>
                <p:cNvPr id="60321" name="Freeform 929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2" name="Freeform 930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3" name="Freeform 931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4" name="Freeform 932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5" name="Freeform 933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6" name="Freeform 934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27" name="Freeform 935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328" name="Group 936"/>
              <p:cNvGrpSpPr>
                <a:grpSpLocks/>
              </p:cNvGrpSpPr>
              <p:nvPr/>
            </p:nvGrpSpPr>
            <p:grpSpPr bwMode="auto">
              <a:xfrm>
                <a:off x="1189" y="2977"/>
                <a:ext cx="619" cy="789"/>
                <a:chOff x="805" y="1281"/>
                <a:chExt cx="619" cy="789"/>
              </a:xfrm>
            </p:grpSpPr>
            <p:sp>
              <p:nvSpPr>
                <p:cNvPr id="60329" name="Freeform 937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977" y="1650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0" name="Freeform 938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05" y="182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1" name="Freeform 939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067" y="1557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2" name="Freeform 940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157" y="1464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3" name="Freeform 941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247" y="1372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4" name="Freeform 942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1337" y="1281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335" name="Freeform 943" descr="Голубая тисненая бумага"/>
                <p:cNvSpPr>
                  <a:spLocks/>
                </p:cNvSpPr>
                <p:nvPr/>
              </p:nvSpPr>
              <p:spPr bwMode="auto">
                <a:xfrm>
                  <a:off x="893" y="1733"/>
                  <a:ext cx="87" cy="249"/>
                </a:xfrm>
                <a:custGeom>
                  <a:avLst/>
                  <a:gdLst>
                    <a:gd name="T0" fmla="*/ 87 w 87"/>
                    <a:gd name="T1" fmla="*/ 0 h 249"/>
                    <a:gd name="T2" fmla="*/ 87 w 87"/>
                    <a:gd name="T3" fmla="*/ 162 h 249"/>
                    <a:gd name="T4" fmla="*/ 0 w 87"/>
                    <a:gd name="T5" fmla="*/ 249 h 249"/>
                    <a:gd name="T6" fmla="*/ 0 w 87"/>
                    <a:gd name="T7" fmla="*/ 89 h 249"/>
                    <a:gd name="T8" fmla="*/ 87 w 87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" h="249">
                      <a:moveTo>
                        <a:pt x="87" y="0"/>
                      </a:moveTo>
                      <a:lnTo>
                        <a:pt x="87" y="162"/>
                      </a:lnTo>
                      <a:lnTo>
                        <a:pt x="0" y="249"/>
                      </a:lnTo>
                      <a:lnTo>
                        <a:pt x="0" y="89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blipFill dpi="0" rotWithShape="1">
                  <a:blip r:embed="rId8"/>
                  <a:srcRect/>
                  <a:tile tx="0" ty="0" sx="100000" sy="100000" flip="none" algn="tl"/>
                </a:blipFill>
                <a:ln w="9525" cap="flat" cmpd="sng">
                  <a:solidFill>
                    <a:srgbClr val="0099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60377" name="Freeform 985"/>
            <p:cNvSpPr>
              <a:spLocks/>
            </p:cNvSpPr>
            <p:nvPr/>
          </p:nvSpPr>
          <p:spPr bwMode="auto">
            <a:xfrm>
              <a:off x="5140" y="2630"/>
              <a:ext cx="11" cy="555"/>
            </a:xfrm>
            <a:custGeom>
              <a:avLst/>
              <a:gdLst>
                <a:gd name="T0" fmla="*/ 0 w 12"/>
                <a:gd name="T1" fmla="*/ 0 h 618"/>
                <a:gd name="T2" fmla="*/ 12 w 12"/>
                <a:gd name="T3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618">
                  <a:moveTo>
                    <a:pt x="0" y="0"/>
                  </a:moveTo>
                  <a:lnTo>
                    <a:pt x="12" y="618"/>
                  </a:lnTo>
                </a:path>
              </a:pathLst>
            </a:custGeom>
            <a:noFill/>
            <a:ln w="9525">
              <a:solidFill>
                <a:srgbClr val="3333FF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69" name="Freeform 1105"/>
          <p:cNvSpPr>
            <a:spLocks/>
          </p:cNvSpPr>
          <p:nvPr/>
        </p:nvSpPr>
        <p:spPr bwMode="auto">
          <a:xfrm>
            <a:off x="184150" y="5097463"/>
            <a:ext cx="5784850" cy="1555750"/>
          </a:xfrm>
          <a:custGeom>
            <a:avLst/>
            <a:gdLst>
              <a:gd name="T0" fmla="*/ 0 w 3644"/>
              <a:gd name="T1" fmla="*/ 976 h 980"/>
              <a:gd name="T2" fmla="*/ 2696 w 3644"/>
              <a:gd name="T3" fmla="*/ 980 h 980"/>
              <a:gd name="T4" fmla="*/ 3644 w 3644"/>
              <a:gd name="T5" fmla="*/ 7 h 980"/>
              <a:gd name="T6" fmla="*/ 987 w 3644"/>
              <a:gd name="T7" fmla="*/ 0 h 980"/>
              <a:gd name="T8" fmla="*/ 0 w 3644"/>
              <a:gd name="T9" fmla="*/ 976 h 9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4" h="980">
                <a:moveTo>
                  <a:pt x="0" y="976"/>
                </a:moveTo>
                <a:lnTo>
                  <a:pt x="2696" y="980"/>
                </a:lnTo>
                <a:lnTo>
                  <a:pt x="3644" y="7"/>
                </a:lnTo>
                <a:lnTo>
                  <a:pt x="987" y="0"/>
                </a:lnTo>
                <a:lnTo>
                  <a:pt x="0" y="976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50000">
                <a:srgbClr val="00FFFF"/>
              </a:gs>
              <a:gs pos="100000">
                <a:schemeClr val="bg1"/>
              </a:gs>
            </a:gsLst>
            <a:lin ang="18900000" scaled="1"/>
          </a:gradFill>
          <a:ln w="9525" cap="flat" cmpd="sng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830" name="Freeform 438"/>
          <p:cNvSpPr>
            <a:spLocks/>
          </p:cNvSpPr>
          <p:nvPr/>
        </p:nvSpPr>
        <p:spPr bwMode="auto">
          <a:xfrm>
            <a:off x="225425" y="5087938"/>
            <a:ext cx="5710238" cy="1517650"/>
          </a:xfrm>
          <a:custGeom>
            <a:avLst/>
            <a:gdLst>
              <a:gd name="T0" fmla="*/ 3936 w 3936"/>
              <a:gd name="T1" fmla="*/ 16 h 1064"/>
              <a:gd name="T2" fmla="*/ 1024 w 3936"/>
              <a:gd name="T3" fmla="*/ 0 h 1064"/>
              <a:gd name="T4" fmla="*/ 0 w 3936"/>
              <a:gd name="T5" fmla="*/ 1064 h 1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36" h="1064">
                <a:moveTo>
                  <a:pt x="3936" y="16"/>
                </a:moveTo>
                <a:lnTo>
                  <a:pt x="1024" y="0"/>
                </a:lnTo>
                <a:lnTo>
                  <a:pt x="0" y="1064"/>
                </a:ln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59396" name="Group 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59397" name="Rectangle 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9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398" name="Line 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399" name="Line 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0" name="Line 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9401" name="Group 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59402" name="Oval 1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3" name="AutoShape 1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4" name="Oval 1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5" name="AutoShape 1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6" name="Oval 1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7" name="AutoShape 1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8" name="Oval 1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09" name="AutoShape 1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0" name="Oval 1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1" name="AutoShape 1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2" name="Oval 2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3" name="AutoShape 2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4" name="Oval 2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5" name="AutoShape 2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6" name="Oval 2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7" name="AutoShape 2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8" name="Oval 2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19" name="AutoShape 2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0" name="Oval 2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1" name="AutoShape 2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2" name="Oval 3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3" name="AutoShape 3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4" name="Oval 3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5" name="AutoShape 3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6" name="Oval 3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7" name="AutoShape 3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8" name="Oval 3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29" name="AutoShape 3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0" name="Oval 3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1" name="AutoShape 3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2" name="Oval 4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3" name="AutoShape 4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4" name="Oval 4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5" name="AutoShape 4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6" name="Oval 4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7" name="AutoShape 4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8" name="Oval 4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39" name="AutoShape 4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0" name="Oval 4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1" name="AutoShape 4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2" name="Oval 5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3" name="AutoShape 5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4" name="Oval 5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5" name="AutoShape 5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6" name="Oval 5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7" name="AutoShape 5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8" name="Oval 5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49" name="AutoShape 5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0" name="Oval 5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1" name="AutoShape 5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2" name="Oval 6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3" name="AutoShape 6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4" name="Oval 6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5" name="AutoShape 6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6" name="Oval 6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7" name="AutoShape 6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8" name="Oval 6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59" name="AutoShape 6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0" name="Oval 6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1" name="AutoShape 6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2" name="Oval 7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3" name="AutoShape 7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4" name="Oval 7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5" name="AutoShape 7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6" name="Oval 7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7" name="AutoShape 7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8" name="Oval 7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69" name="AutoShape 7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70" name="Oval 7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71" name="AutoShape 7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72" name="Oval 8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473" name="AutoShape 8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9474" name="Group 82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59475" name="Group 8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59476" name="Rectangle 8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77" name="Line 8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78" name="Line 8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79" name="Line 8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0" name="Line 8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1" name="Line 8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2" name="Line 9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3" name="Line 9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4" name="Line 9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5" name="Line 9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6" name="Line 9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7" name="Line 9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8" name="Line 9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89" name="Line 9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0" name="Line 9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1" name="Line 9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2" name="Line 10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3" name="Line 10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4" name="Line 10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5" name="Line 10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6" name="Line 10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7" name="Line 10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8" name="Line 10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499" name="Line 10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0" name="Line 10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1" name="Line 10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2" name="Line 11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3" name="Line 11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4" name="Line 11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05" name="Line 11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506" name="Group 11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9507" name="Line 11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08" name="Line 11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9509" name="Line 11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0" name="Line 11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1" name="Line 11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2" name="Line 12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3" name="Line 12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4" name="Line 12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5" name="Line 12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16" name="Line 12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517" name="Group 12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9518" name="Line 1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19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20" name="Group 12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9521" name="Line 1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22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23" name="Group 13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9524" name="Line 1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25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26" name="Group 13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9527" name="Line 1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28" name="Line 1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529" name="Group 13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59530" name="Rectangle 13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1" name="Line 13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2" name="Line 14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3" name="Line 14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4" name="Line 14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5" name="Line 14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6" name="Line 14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7" name="Line 14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8" name="Line 14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39" name="Line 14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0" name="Line 14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1" name="Line 14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2" name="Line 15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3" name="Line 15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4" name="Line 15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5" name="Line 15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6" name="Line 15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7" name="Line 15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8" name="Line 15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49" name="Line 15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0" name="Line 15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1" name="Line 15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2" name="Line 16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3" name="Line 16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4" name="Line 16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5" name="Line 16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6" name="Line 16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7" name="Line 16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8" name="Line 16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59" name="Line 16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560" name="Group 16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9561" name="Line 16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62" name="Line 17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9563" name="Line 17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4" name="Line 17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5" name="Line 17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6" name="Line 17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7" name="Line 17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8" name="Line 17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69" name="Line 17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70" name="Line 17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571" name="Group 17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9572" name="Line 18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73" name="Line 18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74" name="Group 18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9575" name="Line 18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76" name="Line 18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77" name="Group 18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9578" name="Line 1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79" name="Line 1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80" name="Group 18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9581" name="Line 1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582" name="Line 1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583" name="Group 19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59584" name="Rectangle 19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85" name="Line 19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86" name="Line 19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87" name="Line 19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88" name="Line 19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89" name="Line 19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0" name="Line 19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1" name="Line 19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2" name="Line 20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3" name="Line 20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4" name="Line 20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5" name="Line 20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6" name="Line 20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7" name="Line 20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8" name="Line 20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599" name="Line 20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0" name="Line 20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1" name="Line 20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2" name="Line 21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3" name="Line 21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4" name="Line 21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5" name="Line 21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6" name="Line 21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7" name="Line 21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8" name="Line 21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09" name="Line 21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0" name="Line 21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1" name="Line 21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2" name="Line 22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3" name="Line 22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614" name="Group 22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9615" name="Line 22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16" name="Line 22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9617" name="Line 22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8" name="Line 22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19" name="Line 22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20" name="Line 22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21" name="Line 22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22" name="Line 23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23" name="Line 23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24" name="Line 23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625" name="Group 23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9626" name="Line 23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27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28" name="Group 23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9629" name="Line 2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30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31" name="Group 23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9632" name="Line 24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33" name="Line 24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34" name="Group 24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9635" name="Line 2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36" name="Line 2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637" name="Group 24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59638" name="Rectangle 24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39" name="Line 24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0" name="Line 24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1" name="Line 24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2" name="Line 25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3" name="Line 25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4" name="Line 25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5" name="Line 25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6" name="Line 25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7" name="Line 25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8" name="Line 25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49" name="Line 25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0" name="Line 25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1" name="Line 25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2" name="Line 26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3" name="Line 26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4" name="Line 26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5" name="Line 26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6" name="Line 26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7" name="Line 26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8" name="Line 26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59" name="Line 26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0" name="Line 26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1" name="Line 26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2" name="Line 27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3" name="Line 27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4" name="Line 27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5" name="Line 27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6" name="Line 27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67" name="Line 27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668" name="Group 27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9669" name="Line 27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70" name="Line 27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9671" name="Line 27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2" name="Line 28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3" name="Line 28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4" name="Line 28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5" name="Line 28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6" name="Line 28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7" name="Line 28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678" name="Line 28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9679" name="Group 28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9680" name="Line 28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81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82" name="Group 29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9683" name="Line 2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84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85" name="Group 29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9686" name="Line 29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87" name="Line 29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688" name="Group 29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9689" name="Line 2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9690" name="Line 2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pic>
        <p:nvPicPr>
          <p:cNvPr id="59691" name="Picture 299" descr="Картинка 593 из 691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62913" y="774700"/>
            <a:ext cx="1081087" cy="1550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693" name="Picture 301" descr="MCj04465500000[1]"/>
          <p:cNvPicPr>
            <a:picLocks noChangeAspect="1" noChangeArrowheads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13500" y="3925888"/>
            <a:ext cx="2562225" cy="2754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783" name="Oval 391"/>
          <p:cNvSpPr>
            <a:spLocks noChangeArrowheads="1"/>
          </p:cNvSpPr>
          <p:nvPr/>
        </p:nvSpPr>
        <p:spPr bwMode="auto">
          <a:xfrm>
            <a:off x="571500" y="8128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59784" name="Rectangle 392"/>
          <p:cNvSpPr>
            <a:spLocks noChangeArrowheads="1"/>
          </p:cNvSpPr>
          <p:nvPr/>
        </p:nvSpPr>
        <p:spPr bwMode="auto">
          <a:xfrm>
            <a:off x="698500" y="762000"/>
            <a:ext cx="74961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Когда Таня перестанет плакать?</a:t>
            </a:r>
          </a:p>
        </p:txBody>
      </p:sp>
      <p:pic>
        <p:nvPicPr>
          <p:cNvPr id="59703" name="Picture 311" descr="MCj04370440000[1]"/>
          <p:cNvPicPr>
            <a:picLocks noChangeAspect="1" noChangeArrowheads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88063" y="4629150"/>
            <a:ext cx="827087" cy="827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568" name="Group 1104"/>
          <p:cNvGrpSpPr>
            <a:grpSpLocks/>
          </p:cNvGrpSpPr>
          <p:nvPr/>
        </p:nvGrpSpPr>
        <p:grpSpPr bwMode="auto">
          <a:xfrm>
            <a:off x="4438650" y="4189413"/>
            <a:ext cx="1562100" cy="2463800"/>
            <a:chOff x="4488" y="2792"/>
            <a:chExt cx="968" cy="1528"/>
          </a:xfrm>
        </p:grpSpPr>
        <p:sp>
          <p:nvSpPr>
            <p:cNvPr id="59843" name="Freeform 451" descr="Голубая тисненая бумага"/>
            <p:cNvSpPr>
              <a:spLocks/>
            </p:cNvSpPr>
            <p:nvPr/>
          </p:nvSpPr>
          <p:spPr bwMode="auto">
            <a:xfrm>
              <a:off x="4488" y="3665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4" name="Freeform 452" descr="Голубая тисненая бумага"/>
            <p:cNvSpPr>
              <a:spLocks/>
            </p:cNvSpPr>
            <p:nvPr/>
          </p:nvSpPr>
          <p:spPr bwMode="auto">
            <a:xfrm>
              <a:off x="4488" y="3805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5" name="Freeform 453" descr="Голубая тисненая бумага"/>
            <p:cNvSpPr>
              <a:spLocks/>
            </p:cNvSpPr>
            <p:nvPr/>
          </p:nvSpPr>
          <p:spPr bwMode="auto">
            <a:xfrm>
              <a:off x="4488" y="3939"/>
              <a:ext cx="79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6" name="Freeform 454" descr="Голубая тисненая бумага"/>
            <p:cNvSpPr>
              <a:spLocks/>
            </p:cNvSpPr>
            <p:nvPr/>
          </p:nvSpPr>
          <p:spPr bwMode="auto">
            <a:xfrm>
              <a:off x="4488" y="4088"/>
              <a:ext cx="79" cy="232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7" name="Freeform 455" descr="Голубая тисненая бумага"/>
            <p:cNvSpPr>
              <a:spLocks/>
            </p:cNvSpPr>
            <p:nvPr/>
          </p:nvSpPr>
          <p:spPr bwMode="auto">
            <a:xfrm>
              <a:off x="4564" y="3592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8" name="Freeform 456" descr="Голубая тисненая бумага"/>
            <p:cNvSpPr>
              <a:spLocks/>
            </p:cNvSpPr>
            <p:nvPr/>
          </p:nvSpPr>
          <p:spPr bwMode="auto">
            <a:xfrm>
              <a:off x="4564" y="3732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49" name="Freeform 457" descr="Голубая тисненая бумага"/>
            <p:cNvSpPr>
              <a:spLocks/>
            </p:cNvSpPr>
            <p:nvPr/>
          </p:nvSpPr>
          <p:spPr bwMode="auto">
            <a:xfrm>
              <a:off x="4564" y="3867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0" name="Freeform 458" descr="Голубая тисненая бумага"/>
            <p:cNvSpPr>
              <a:spLocks/>
            </p:cNvSpPr>
            <p:nvPr/>
          </p:nvSpPr>
          <p:spPr bwMode="auto">
            <a:xfrm>
              <a:off x="4564" y="4016"/>
              <a:ext cx="80" cy="227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1" name="Freeform 459" descr="Голубая тисненая бумага"/>
            <p:cNvSpPr>
              <a:spLocks/>
            </p:cNvSpPr>
            <p:nvPr/>
          </p:nvSpPr>
          <p:spPr bwMode="auto">
            <a:xfrm>
              <a:off x="4641" y="3519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2" name="Freeform 460" descr="Голубая тисненая бумага"/>
            <p:cNvSpPr>
              <a:spLocks/>
            </p:cNvSpPr>
            <p:nvPr/>
          </p:nvSpPr>
          <p:spPr bwMode="auto">
            <a:xfrm>
              <a:off x="4641" y="3659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3" name="Freeform 461" descr="Голубая тисненая бумага"/>
            <p:cNvSpPr>
              <a:spLocks/>
            </p:cNvSpPr>
            <p:nvPr/>
          </p:nvSpPr>
          <p:spPr bwMode="auto">
            <a:xfrm>
              <a:off x="4641" y="3794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4" name="Freeform 462" descr="Голубая тисненая бумага"/>
            <p:cNvSpPr>
              <a:spLocks/>
            </p:cNvSpPr>
            <p:nvPr/>
          </p:nvSpPr>
          <p:spPr bwMode="auto">
            <a:xfrm>
              <a:off x="4641" y="3931"/>
              <a:ext cx="84" cy="236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5" name="Freeform 463" descr="Голубая тисненая бумага"/>
            <p:cNvSpPr>
              <a:spLocks/>
            </p:cNvSpPr>
            <p:nvPr/>
          </p:nvSpPr>
          <p:spPr bwMode="auto">
            <a:xfrm>
              <a:off x="4723" y="3713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6" name="Freeform 464" descr="Голубая тисненая бумага"/>
            <p:cNvSpPr>
              <a:spLocks/>
            </p:cNvSpPr>
            <p:nvPr/>
          </p:nvSpPr>
          <p:spPr bwMode="auto">
            <a:xfrm>
              <a:off x="4723" y="3851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8" name="Freeform 466" descr="Голубая тисненая бумага"/>
            <p:cNvSpPr>
              <a:spLocks/>
            </p:cNvSpPr>
            <p:nvPr/>
          </p:nvSpPr>
          <p:spPr bwMode="auto">
            <a:xfrm>
              <a:off x="4800" y="3632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59" name="Freeform 467" descr="Голубая тисненая бумага"/>
            <p:cNvSpPr>
              <a:spLocks/>
            </p:cNvSpPr>
            <p:nvPr/>
          </p:nvSpPr>
          <p:spPr bwMode="auto">
            <a:xfrm>
              <a:off x="4800" y="3773"/>
              <a:ext cx="88" cy="236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0" name="Freeform 468" descr="Голубая тисненая бумага"/>
            <p:cNvSpPr>
              <a:spLocks/>
            </p:cNvSpPr>
            <p:nvPr/>
          </p:nvSpPr>
          <p:spPr bwMode="auto">
            <a:xfrm>
              <a:off x="4965" y="3198"/>
              <a:ext cx="79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1" name="Freeform 469" descr="Голубая тисненая бумага"/>
            <p:cNvSpPr>
              <a:spLocks/>
            </p:cNvSpPr>
            <p:nvPr/>
          </p:nvSpPr>
          <p:spPr bwMode="auto">
            <a:xfrm>
              <a:off x="4965" y="3339"/>
              <a:ext cx="87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2" name="Freeform 470" descr="Голубая тисненая бумага"/>
            <p:cNvSpPr>
              <a:spLocks/>
            </p:cNvSpPr>
            <p:nvPr/>
          </p:nvSpPr>
          <p:spPr bwMode="auto">
            <a:xfrm>
              <a:off x="4965" y="3477"/>
              <a:ext cx="83" cy="228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3" name="Freeform 471" descr="Голубая тисненая бумага"/>
            <p:cNvSpPr>
              <a:spLocks/>
            </p:cNvSpPr>
            <p:nvPr/>
          </p:nvSpPr>
          <p:spPr bwMode="auto">
            <a:xfrm>
              <a:off x="4965" y="3611"/>
              <a:ext cx="91" cy="235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4" name="Freeform 472" descr="Голубая тисненая бумага"/>
            <p:cNvSpPr>
              <a:spLocks/>
            </p:cNvSpPr>
            <p:nvPr/>
          </p:nvSpPr>
          <p:spPr bwMode="auto">
            <a:xfrm>
              <a:off x="5047" y="3118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5" name="Freeform 473" descr="Голубая тисненая бумага"/>
            <p:cNvSpPr>
              <a:spLocks/>
            </p:cNvSpPr>
            <p:nvPr/>
          </p:nvSpPr>
          <p:spPr bwMode="auto">
            <a:xfrm>
              <a:off x="5047" y="3258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6" name="Freeform 474" descr="Голубая тисненая бумага"/>
            <p:cNvSpPr>
              <a:spLocks/>
            </p:cNvSpPr>
            <p:nvPr/>
          </p:nvSpPr>
          <p:spPr bwMode="auto">
            <a:xfrm>
              <a:off x="5047" y="3392"/>
              <a:ext cx="79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7" name="Freeform 475" descr="Голубая тисненая бумага"/>
            <p:cNvSpPr>
              <a:spLocks/>
            </p:cNvSpPr>
            <p:nvPr/>
          </p:nvSpPr>
          <p:spPr bwMode="auto">
            <a:xfrm>
              <a:off x="5047" y="3530"/>
              <a:ext cx="83" cy="232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8" name="Freeform 476" descr="Голубая тисненая бумага"/>
            <p:cNvSpPr>
              <a:spLocks/>
            </p:cNvSpPr>
            <p:nvPr/>
          </p:nvSpPr>
          <p:spPr bwMode="auto">
            <a:xfrm>
              <a:off x="5129" y="3039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69" name="Freeform 477" descr="Голубая тисненая бумага"/>
            <p:cNvSpPr>
              <a:spLocks/>
            </p:cNvSpPr>
            <p:nvPr/>
          </p:nvSpPr>
          <p:spPr bwMode="auto">
            <a:xfrm>
              <a:off x="5129" y="3180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0" name="Freeform 478" descr="Голубая тисненая бумага"/>
            <p:cNvSpPr>
              <a:spLocks/>
            </p:cNvSpPr>
            <p:nvPr/>
          </p:nvSpPr>
          <p:spPr bwMode="auto">
            <a:xfrm>
              <a:off x="5129" y="3314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1" name="Freeform 479" descr="Голубая тисненая бумага"/>
            <p:cNvSpPr>
              <a:spLocks/>
            </p:cNvSpPr>
            <p:nvPr/>
          </p:nvSpPr>
          <p:spPr bwMode="auto">
            <a:xfrm>
              <a:off x="5129" y="3452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2" name="Freeform 480" descr="Голубая тисненая бумага"/>
            <p:cNvSpPr>
              <a:spLocks/>
            </p:cNvSpPr>
            <p:nvPr/>
          </p:nvSpPr>
          <p:spPr bwMode="auto">
            <a:xfrm>
              <a:off x="5211" y="2956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3" name="Freeform 481" descr="Голубая тисненая бумага"/>
            <p:cNvSpPr>
              <a:spLocks/>
            </p:cNvSpPr>
            <p:nvPr/>
          </p:nvSpPr>
          <p:spPr bwMode="auto">
            <a:xfrm>
              <a:off x="5211" y="3096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4" name="Freeform 482" descr="Голубая тисненая бумага"/>
            <p:cNvSpPr>
              <a:spLocks/>
            </p:cNvSpPr>
            <p:nvPr/>
          </p:nvSpPr>
          <p:spPr bwMode="auto">
            <a:xfrm>
              <a:off x="5211" y="3231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5" name="Freeform 483" descr="Голубая тисненая бумага"/>
            <p:cNvSpPr>
              <a:spLocks/>
            </p:cNvSpPr>
            <p:nvPr/>
          </p:nvSpPr>
          <p:spPr bwMode="auto">
            <a:xfrm>
              <a:off x="5211" y="3368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6" name="Freeform 484" descr="Голубая тисненая бумага"/>
            <p:cNvSpPr>
              <a:spLocks/>
            </p:cNvSpPr>
            <p:nvPr/>
          </p:nvSpPr>
          <p:spPr bwMode="auto">
            <a:xfrm>
              <a:off x="5294" y="2870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7" name="Freeform 485" descr="Голубая тисненая бумага"/>
            <p:cNvSpPr>
              <a:spLocks/>
            </p:cNvSpPr>
            <p:nvPr/>
          </p:nvSpPr>
          <p:spPr bwMode="auto">
            <a:xfrm>
              <a:off x="5294" y="3010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8" name="Freeform 486" descr="Голубая тисненая бумага"/>
            <p:cNvSpPr>
              <a:spLocks/>
            </p:cNvSpPr>
            <p:nvPr/>
          </p:nvSpPr>
          <p:spPr bwMode="auto">
            <a:xfrm>
              <a:off x="5294" y="3145"/>
              <a:ext cx="79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79" name="Freeform 487" descr="Голубая тисненая бумага"/>
            <p:cNvSpPr>
              <a:spLocks/>
            </p:cNvSpPr>
            <p:nvPr/>
          </p:nvSpPr>
          <p:spPr bwMode="auto">
            <a:xfrm>
              <a:off x="5294" y="3282"/>
              <a:ext cx="83" cy="232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0" name="Freeform 488" descr="Голубая тисненая бумага"/>
            <p:cNvSpPr>
              <a:spLocks/>
            </p:cNvSpPr>
            <p:nvPr/>
          </p:nvSpPr>
          <p:spPr bwMode="auto">
            <a:xfrm>
              <a:off x="5376" y="2792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1" name="Freeform 489" descr="Голубая тисненая бумага"/>
            <p:cNvSpPr>
              <a:spLocks/>
            </p:cNvSpPr>
            <p:nvPr/>
          </p:nvSpPr>
          <p:spPr bwMode="auto">
            <a:xfrm>
              <a:off x="5376" y="2932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2" name="Freeform 490" descr="Голубая тисненая бумага"/>
            <p:cNvSpPr>
              <a:spLocks/>
            </p:cNvSpPr>
            <p:nvPr/>
          </p:nvSpPr>
          <p:spPr bwMode="auto">
            <a:xfrm>
              <a:off x="5376" y="3066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3" name="Freeform 491" descr="Голубая тисненая бумага"/>
            <p:cNvSpPr>
              <a:spLocks/>
            </p:cNvSpPr>
            <p:nvPr/>
          </p:nvSpPr>
          <p:spPr bwMode="auto">
            <a:xfrm>
              <a:off x="5376" y="3204"/>
              <a:ext cx="80" cy="228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4" name="Freeform 492" descr="Голубая тисненая бумага"/>
            <p:cNvSpPr>
              <a:spLocks/>
            </p:cNvSpPr>
            <p:nvPr/>
          </p:nvSpPr>
          <p:spPr bwMode="auto">
            <a:xfrm>
              <a:off x="4723" y="3578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5" name="Freeform 493" descr="Голубая тисненая бумага"/>
            <p:cNvSpPr>
              <a:spLocks/>
            </p:cNvSpPr>
            <p:nvPr/>
          </p:nvSpPr>
          <p:spPr bwMode="auto">
            <a:xfrm>
              <a:off x="4723" y="3438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886" name="Freeform 494" descr="Голубая тисненая бумага"/>
            <p:cNvSpPr>
              <a:spLocks/>
            </p:cNvSpPr>
            <p:nvPr/>
          </p:nvSpPr>
          <p:spPr bwMode="auto">
            <a:xfrm>
              <a:off x="4800" y="3357"/>
              <a:ext cx="80" cy="224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59887" name="Group 495"/>
            <p:cNvGrpSpPr>
              <a:grpSpLocks/>
            </p:cNvGrpSpPr>
            <p:nvPr/>
          </p:nvGrpSpPr>
          <p:grpSpPr bwMode="auto">
            <a:xfrm>
              <a:off x="4882" y="3284"/>
              <a:ext cx="88" cy="640"/>
              <a:chOff x="4536" y="3087"/>
              <a:chExt cx="87" cy="708"/>
            </a:xfrm>
          </p:grpSpPr>
          <p:sp>
            <p:nvSpPr>
              <p:cNvPr id="59888" name="Freeform 496" descr="Голубая тисненая бумага"/>
              <p:cNvSpPr>
                <a:spLocks/>
              </p:cNvSpPr>
              <p:nvPr/>
            </p:nvSpPr>
            <p:spPr bwMode="auto">
              <a:xfrm>
                <a:off x="4536" y="3087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889" name="Freeform 497" descr="Голубая тисненая бумага"/>
              <p:cNvSpPr>
                <a:spLocks/>
              </p:cNvSpPr>
              <p:nvPr/>
            </p:nvSpPr>
            <p:spPr bwMode="auto">
              <a:xfrm>
                <a:off x="4536" y="3243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890" name="Freeform 498" descr="Голубая тисненая бумага"/>
              <p:cNvSpPr>
                <a:spLocks/>
              </p:cNvSpPr>
              <p:nvPr/>
            </p:nvSpPr>
            <p:spPr bwMode="auto">
              <a:xfrm>
                <a:off x="4536" y="3393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9891" name="Freeform 499" descr="Голубая тисненая бумага"/>
              <p:cNvSpPr>
                <a:spLocks/>
              </p:cNvSpPr>
              <p:nvPr/>
            </p:nvSpPr>
            <p:spPr bwMode="auto">
              <a:xfrm>
                <a:off x="4536" y="3546"/>
                <a:ext cx="87" cy="249"/>
              </a:xfrm>
              <a:custGeom>
                <a:avLst/>
                <a:gdLst>
                  <a:gd name="T0" fmla="*/ 87 w 87"/>
                  <a:gd name="T1" fmla="*/ 0 h 249"/>
                  <a:gd name="T2" fmla="*/ 87 w 87"/>
                  <a:gd name="T3" fmla="*/ 162 h 249"/>
                  <a:gd name="T4" fmla="*/ 0 w 87"/>
                  <a:gd name="T5" fmla="*/ 249 h 249"/>
                  <a:gd name="T6" fmla="*/ 0 w 87"/>
                  <a:gd name="T7" fmla="*/ 89 h 249"/>
                  <a:gd name="T8" fmla="*/ 87 w 8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87" y="0"/>
                    </a:moveTo>
                    <a:lnTo>
                      <a:pt x="87" y="162"/>
                    </a:lnTo>
                    <a:lnTo>
                      <a:pt x="0" y="249"/>
                    </a:lnTo>
                    <a:lnTo>
                      <a:pt x="0" y="89"/>
                    </a:lnTo>
                    <a:lnTo>
                      <a:pt x="87" y="0"/>
                    </a:lnTo>
                    <a:close/>
                  </a:path>
                </a:pathLst>
              </a:custGeom>
              <a:blipFill dpi="0" rotWithShape="1">
                <a:blip r:embed="rId8"/>
                <a:srcRect/>
                <a:tile tx="0" ty="0" sx="100000" sy="100000" flip="none" algn="tl"/>
              </a:blipFill>
              <a:ln w="9525" cap="flat" cmpd="sng">
                <a:solidFill>
                  <a:srgbClr val="00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59857" name="Freeform 465" descr="Голубая тисненая бумага"/>
            <p:cNvSpPr>
              <a:spLocks/>
            </p:cNvSpPr>
            <p:nvPr/>
          </p:nvSpPr>
          <p:spPr bwMode="auto">
            <a:xfrm>
              <a:off x="4800" y="3498"/>
              <a:ext cx="80" cy="223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63567" name="Group 1103"/>
          <p:cNvGrpSpPr>
            <a:grpSpLocks/>
          </p:cNvGrpSpPr>
          <p:nvPr/>
        </p:nvGrpSpPr>
        <p:grpSpPr bwMode="auto">
          <a:xfrm>
            <a:off x="177800" y="5670550"/>
            <a:ext cx="4289425" cy="996950"/>
            <a:chOff x="1740" y="1889"/>
            <a:chExt cx="2678" cy="612"/>
          </a:xfrm>
        </p:grpSpPr>
        <p:sp>
          <p:nvSpPr>
            <p:cNvPr id="59947" name="Freeform 555" descr="Голубая тисненая бумага"/>
            <p:cNvSpPr>
              <a:spLocks/>
            </p:cNvSpPr>
            <p:nvPr/>
          </p:nvSpPr>
          <p:spPr bwMode="auto">
            <a:xfrm>
              <a:off x="1872" y="2158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948" name="Freeform 556" descr="Голубая тисненая бумага"/>
            <p:cNvSpPr>
              <a:spLocks/>
            </p:cNvSpPr>
            <p:nvPr/>
          </p:nvSpPr>
          <p:spPr bwMode="auto">
            <a:xfrm>
              <a:off x="1740" y="2285"/>
              <a:ext cx="84" cy="216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949" name="Freeform 557" descr="Голубая тисненая бумага"/>
            <p:cNvSpPr>
              <a:spLocks/>
            </p:cNvSpPr>
            <p:nvPr/>
          </p:nvSpPr>
          <p:spPr bwMode="auto">
            <a:xfrm>
              <a:off x="1955" y="2061"/>
              <a:ext cx="84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950" name="Freeform 558" descr="Голубая тисненая бумага"/>
            <p:cNvSpPr>
              <a:spLocks/>
            </p:cNvSpPr>
            <p:nvPr/>
          </p:nvSpPr>
          <p:spPr bwMode="auto">
            <a:xfrm>
              <a:off x="2042" y="1975"/>
              <a:ext cx="83" cy="230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951" name="Freeform 559" descr="Голубая тисненая бумага"/>
            <p:cNvSpPr>
              <a:spLocks/>
            </p:cNvSpPr>
            <p:nvPr/>
          </p:nvSpPr>
          <p:spPr bwMode="auto">
            <a:xfrm>
              <a:off x="2129" y="1889"/>
              <a:ext cx="83" cy="231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953" name="Freeform 561" descr="Голубая тисненая бумага"/>
            <p:cNvSpPr>
              <a:spLocks/>
            </p:cNvSpPr>
            <p:nvPr/>
          </p:nvSpPr>
          <p:spPr bwMode="auto">
            <a:xfrm>
              <a:off x="1803" y="2214"/>
              <a:ext cx="83" cy="230"/>
            </a:xfrm>
            <a:custGeom>
              <a:avLst/>
              <a:gdLst>
                <a:gd name="T0" fmla="*/ 87 w 87"/>
                <a:gd name="T1" fmla="*/ 0 h 249"/>
                <a:gd name="T2" fmla="*/ 87 w 87"/>
                <a:gd name="T3" fmla="*/ 162 h 249"/>
                <a:gd name="T4" fmla="*/ 0 w 87"/>
                <a:gd name="T5" fmla="*/ 249 h 249"/>
                <a:gd name="T6" fmla="*/ 0 w 87"/>
                <a:gd name="T7" fmla="*/ 89 h 249"/>
                <a:gd name="T8" fmla="*/ 87 w 8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49">
                  <a:moveTo>
                    <a:pt x="87" y="0"/>
                  </a:moveTo>
                  <a:lnTo>
                    <a:pt x="87" y="162"/>
                  </a:lnTo>
                  <a:lnTo>
                    <a:pt x="0" y="249"/>
                  </a:lnTo>
                  <a:lnTo>
                    <a:pt x="0" y="89"/>
                  </a:lnTo>
                  <a:lnTo>
                    <a:pt x="87" y="0"/>
                  </a:lnTo>
                  <a:close/>
                </a:path>
              </a:pathLst>
            </a:custGeom>
            <a:blipFill dpi="0" rotWithShape="1">
              <a:blip r:embed="rId8"/>
              <a:srcRect/>
              <a:tile tx="0" ty="0" sx="100000" sy="100000" flip="none" algn="tl"/>
            </a:blipFill>
            <a:ln w="9525" cap="flat" cmpd="sng">
              <a:solidFill>
                <a:srgbClr val="0099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005" name="Group 613"/>
            <p:cNvGrpSpPr>
              <a:grpSpLocks/>
            </p:cNvGrpSpPr>
            <p:nvPr/>
          </p:nvGrpSpPr>
          <p:grpSpPr bwMode="auto">
            <a:xfrm>
              <a:off x="1743" y="2202"/>
              <a:ext cx="556" cy="144"/>
              <a:chOff x="4865" y="1213"/>
              <a:chExt cx="608" cy="160"/>
            </a:xfrm>
          </p:grpSpPr>
          <p:sp>
            <p:nvSpPr>
              <p:cNvPr id="60006" name="Rectangle 614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07" name="Rectangle 615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08" name="Rectangle 616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09" name="Rectangle 617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10" name="Group 618"/>
            <p:cNvGrpSpPr>
              <a:grpSpLocks/>
            </p:cNvGrpSpPr>
            <p:nvPr/>
          </p:nvGrpSpPr>
          <p:grpSpPr bwMode="auto">
            <a:xfrm>
              <a:off x="3451" y="2346"/>
              <a:ext cx="555" cy="143"/>
              <a:chOff x="4865" y="1213"/>
              <a:chExt cx="608" cy="160"/>
            </a:xfrm>
          </p:grpSpPr>
          <p:sp>
            <p:nvSpPr>
              <p:cNvPr id="60011" name="Rectangle 619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12" name="Rectangle 620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13" name="Rectangle 621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14" name="Rectangle 622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015" name="Rectangle 623" descr="Букет"/>
            <p:cNvSpPr>
              <a:spLocks noChangeArrowheads="1"/>
            </p:cNvSpPr>
            <p:nvPr/>
          </p:nvSpPr>
          <p:spPr bwMode="auto">
            <a:xfrm>
              <a:off x="1751" y="2346"/>
              <a:ext cx="139" cy="143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016" name="Group 624"/>
            <p:cNvGrpSpPr>
              <a:grpSpLocks/>
            </p:cNvGrpSpPr>
            <p:nvPr/>
          </p:nvGrpSpPr>
          <p:grpSpPr bwMode="auto">
            <a:xfrm>
              <a:off x="4006" y="2342"/>
              <a:ext cx="410" cy="144"/>
              <a:chOff x="4097" y="1297"/>
              <a:chExt cx="456" cy="160"/>
            </a:xfrm>
          </p:grpSpPr>
          <p:sp>
            <p:nvSpPr>
              <p:cNvPr id="60017" name="Rectangle 625" descr="Букет"/>
              <p:cNvSpPr>
                <a:spLocks noChangeArrowheads="1"/>
              </p:cNvSpPr>
              <p:nvPr/>
            </p:nvSpPr>
            <p:spPr bwMode="auto">
              <a:xfrm>
                <a:off x="4097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18" name="Rectangle 626" descr="Букет"/>
              <p:cNvSpPr>
                <a:spLocks noChangeArrowheads="1"/>
              </p:cNvSpPr>
              <p:nvPr/>
            </p:nvSpPr>
            <p:spPr bwMode="auto">
              <a:xfrm>
                <a:off x="4249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19" name="Rectangle 627" descr="Букет"/>
              <p:cNvSpPr>
                <a:spLocks noChangeArrowheads="1"/>
              </p:cNvSpPr>
              <p:nvPr/>
            </p:nvSpPr>
            <p:spPr bwMode="auto">
              <a:xfrm>
                <a:off x="4401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20" name="Group 628"/>
            <p:cNvGrpSpPr>
              <a:grpSpLocks/>
            </p:cNvGrpSpPr>
            <p:nvPr/>
          </p:nvGrpSpPr>
          <p:grpSpPr bwMode="auto">
            <a:xfrm>
              <a:off x="2895" y="2346"/>
              <a:ext cx="556" cy="143"/>
              <a:chOff x="4865" y="1213"/>
              <a:chExt cx="608" cy="160"/>
            </a:xfrm>
          </p:grpSpPr>
          <p:sp>
            <p:nvSpPr>
              <p:cNvPr id="60021" name="Rectangle 629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2" name="Rectangle 630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3" name="Rectangle 631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4" name="Rectangle 632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25" name="Group 633"/>
            <p:cNvGrpSpPr>
              <a:grpSpLocks/>
            </p:cNvGrpSpPr>
            <p:nvPr/>
          </p:nvGrpSpPr>
          <p:grpSpPr bwMode="auto">
            <a:xfrm>
              <a:off x="2350" y="2346"/>
              <a:ext cx="556" cy="143"/>
              <a:chOff x="4865" y="1213"/>
              <a:chExt cx="608" cy="160"/>
            </a:xfrm>
          </p:grpSpPr>
          <p:sp>
            <p:nvSpPr>
              <p:cNvPr id="60026" name="Rectangle 634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7" name="Rectangle 635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8" name="Rectangle 636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29" name="Rectangle 637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30" name="Group 638"/>
            <p:cNvGrpSpPr>
              <a:grpSpLocks/>
            </p:cNvGrpSpPr>
            <p:nvPr/>
          </p:nvGrpSpPr>
          <p:grpSpPr bwMode="auto">
            <a:xfrm>
              <a:off x="1798" y="2346"/>
              <a:ext cx="556" cy="143"/>
              <a:chOff x="4865" y="1213"/>
              <a:chExt cx="608" cy="160"/>
            </a:xfrm>
          </p:grpSpPr>
          <p:sp>
            <p:nvSpPr>
              <p:cNvPr id="60031" name="Rectangle 639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2" name="Rectangle 640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3" name="Rectangle 641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4" name="Rectangle 642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35" name="Group 643"/>
            <p:cNvGrpSpPr>
              <a:grpSpLocks/>
            </p:cNvGrpSpPr>
            <p:nvPr/>
          </p:nvGrpSpPr>
          <p:grpSpPr bwMode="auto">
            <a:xfrm>
              <a:off x="2566" y="2202"/>
              <a:ext cx="534" cy="144"/>
              <a:chOff x="4865" y="1213"/>
              <a:chExt cx="608" cy="160"/>
            </a:xfrm>
          </p:grpSpPr>
          <p:sp>
            <p:nvSpPr>
              <p:cNvPr id="60036" name="Rectangle 644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7" name="Rectangle 645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8" name="Rectangle 646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39" name="Rectangle 647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40" name="Group 648"/>
            <p:cNvGrpSpPr>
              <a:grpSpLocks/>
            </p:cNvGrpSpPr>
            <p:nvPr/>
          </p:nvGrpSpPr>
          <p:grpSpPr bwMode="auto">
            <a:xfrm>
              <a:off x="2014" y="2202"/>
              <a:ext cx="556" cy="144"/>
              <a:chOff x="4865" y="1213"/>
              <a:chExt cx="608" cy="160"/>
            </a:xfrm>
          </p:grpSpPr>
          <p:sp>
            <p:nvSpPr>
              <p:cNvPr id="60041" name="Rectangle 649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42" name="Rectangle 650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43" name="Rectangle 651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44" name="Rectangle 652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045" name="Rectangle 653" descr="Букет"/>
            <p:cNvSpPr>
              <a:spLocks noChangeArrowheads="1"/>
            </p:cNvSpPr>
            <p:nvPr/>
          </p:nvSpPr>
          <p:spPr bwMode="auto">
            <a:xfrm>
              <a:off x="4321" y="2195"/>
              <a:ext cx="97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046" name="Rectangle 654" descr="Букет"/>
            <p:cNvSpPr>
              <a:spLocks noChangeArrowheads="1"/>
            </p:cNvSpPr>
            <p:nvPr/>
          </p:nvSpPr>
          <p:spPr bwMode="auto">
            <a:xfrm>
              <a:off x="4194" y="2195"/>
              <a:ext cx="134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047" name="Group 655"/>
            <p:cNvGrpSpPr>
              <a:grpSpLocks/>
            </p:cNvGrpSpPr>
            <p:nvPr/>
          </p:nvGrpSpPr>
          <p:grpSpPr bwMode="auto">
            <a:xfrm>
              <a:off x="3096" y="2198"/>
              <a:ext cx="556" cy="148"/>
              <a:chOff x="4865" y="1213"/>
              <a:chExt cx="608" cy="160"/>
            </a:xfrm>
          </p:grpSpPr>
          <p:sp>
            <p:nvSpPr>
              <p:cNvPr id="60048" name="Rectangle 656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49" name="Rectangle 657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0" name="Rectangle 658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1" name="Rectangle 659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52" name="Group 660"/>
            <p:cNvGrpSpPr>
              <a:grpSpLocks/>
            </p:cNvGrpSpPr>
            <p:nvPr/>
          </p:nvGrpSpPr>
          <p:grpSpPr bwMode="auto">
            <a:xfrm>
              <a:off x="3648" y="2195"/>
              <a:ext cx="556" cy="151"/>
              <a:chOff x="4865" y="1213"/>
              <a:chExt cx="608" cy="160"/>
            </a:xfrm>
          </p:grpSpPr>
          <p:sp>
            <p:nvSpPr>
              <p:cNvPr id="60053" name="Rectangle 661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4" name="Rectangle 662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5" name="Rectangle 663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6" name="Rectangle 664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57" name="Group 665"/>
            <p:cNvGrpSpPr>
              <a:grpSpLocks/>
            </p:cNvGrpSpPr>
            <p:nvPr/>
          </p:nvGrpSpPr>
          <p:grpSpPr bwMode="auto">
            <a:xfrm>
              <a:off x="1831" y="2055"/>
              <a:ext cx="556" cy="147"/>
              <a:chOff x="4865" y="1213"/>
              <a:chExt cx="608" cy="160"/>
            </a:xfrm>
          </p:grpSpPr>
          <p:sp>
            <p:nvSpPr>
              <p:cNvPr id="60058" name="Rectangle 666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59" name="Rectangle 667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0" name="Rectangle 668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1" name="Rectangle 669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62" name="Group 670"/>
            <p:cNvGrpSpPr>
              <a:grpSpLocks/>
            </p:cNvGrpSpPr>
            <p:nvPr/>
          </p:nvGrpSpPr>
          <p:grpSpPr bwMode="auto">
            <a:xfrm>
              <a:off x="3601" y="2059"/>
              <a:ext cx="417" cy="144"/>
              <a:chOff x="4234" y="1274"/>
              <a:chExt cx="456" cy="160"/>
            </a:xfrm>
          </p:grpSpPr>
          <p:sp>
            <p:nvSpPr>
              <p:cNvPr id="60063" name="Rectangle 671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4" name="Rectangle 672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5" name="Rectangle 673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66" name="Group 674"/>
            <p:cNvGrpSpPr>
              <a:grpSpLocks/>
            </p:cNvGrpSpPr>
            <p:nvPr/>
          </p:nvGrpSpPr>
          <p:grpSpPr bwMode="auto">
            <a:xfrm>
              <a:off x="3188" y="2059"/>
              <a:ext cx="417" cy="144"/>
              <a:chOff x="4234" y="1274"/>
              <a:chExt cx="456" cy="160"/>
            </a:xfrm>
          </p:grpSpPr>
          <p:sp>
            <p:nvSpPr>
              <p:cNvPr id="60067" name="Rectangle 675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8" name="Rectangle 676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69" name="Rectangle 677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70" name="Group 678"/>
            <p:cNvGrpSpPr>
              <a:grpSpLocks/>
            </p:cNvGrpSpPr>
            <p:nvPr/>
          </p:nvGrpSpPr>
          <p:grpSpPr bwMode="auto">
            <a:xfrm>
              <a:off x="2771" y="2059"/>
              <a:ext cx="417" cy="144"/>
              <a:chOff x="4234" y="1274"/>
              <a:chExt cx="456" cy="160"/>
            </a:xfrm>
          </p:grpSpPr>
          <p:sp>
            <p:nvSpPr>
              <p:cNvPr id="60071" name="Rectangle 679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72" name="Rectangle 680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73" name="Rectangle 681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74" name="Group 682"/>
            <p:cNvGrpSpPr>
              <a:grpSpLocks/>
            </p:cNvGrpSpPr>
            <p:nvPr/>
          </p:nvGrpSpPr>
          <p:grpSpPr bwMode="auto">
            <a:xfrm>
              <a:off x="2358" y="2059"/>
              <a:ext cx="417" cy="144"/>
              <a:chOff x="4234" y="1274"/>
              <a:chExt cx="456" cy="160"/>
            </a:xfrm>
          </p:grpSpPr>
          <p:sp>
            <p:nvSpPr>
              <p:cNvPr id="60075" name="Rectangle 683" descr="Букет"/>
              <p:cNvSpPr>
                <a:spLocks noChangeArrowheads="1"/>
              </p:cNvSpPr>
              <p:nvPr/>
            </p:nvSpPr>
            <p:spPr bwMode="auto">
              <a:xfrm>
                <a:off x="4234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76" name="Rectangle 684" descr="Букет"/>
              <p:cNvSpPr>
                <a:spLocks noChangeArrowheads="1"/>
              </p:cNvSpPr>
              <p:nvPr/>
            </p:nvSpPr>
            <p:spPr bwMode="auto">
              <a:xfrm>
                <a:off x="4386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77" name="Rectangle 685" descr="Букет"/>
              <p:cNvSpPr>
                <a:spLocks noChangeArrowheads="1"/>
              </p:cNvSpPr>
              <p:nvPr/>
            </p:nvSpPr>
            <p:spPr bwMode="auto">
              <a:xfrm>
                <a:off x="4538" y="1274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078" name="Rectangle 686" descr="Букет"/>
            <p:cNvSpPr>
              <a:spLocks noChangeArrowheads="1"/>
            </p:cNvSpPr>
            <p:nvPr/>
          </p:nvSpPr>
          <p:spPr bwMode="auto">
            <a:xfrm>
              <a:off x="1747" y="2051"/>
              <a:ext cx="90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079" name="Group 687"/>
            <p:cNvGrpSpPr>
              <a:grpSpLocks/>
            </p:cNvGrpSpPr>
            <p:nvPr/>
          </p:nvGrpSpPr>
          <p:grpSpPr bwMode="auto">
            <a:xfrm>
              <a:off x="4006" y="2058"/>
              <a:ext cx="410" cy="144"/>
              <a:chOff x="4097" y="1297"/>
              <a:chExt cx="456" cy="160"/>
            </a:xfrm>
          </p:grpSpPr>
          <p:sp>
            <p:nvSpPr>
              <p:cNvPr id="60080" name="Rectangle 688" descr="Букет"/>
              <p:cNvSpPr>
                <a:spLocks noChangeArrowheads="1"/>
              </p:cNvSpPr>
              <p:nvPr/>
            </p:nvSpPr>
            <p:spPr bwMode="auto">
              <a:xfrm>
                <a:off x="4097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81" name="Rectangle 689" descr="Букет"/>
              <p:cNvSpPr>
                <a:spLocks noChangeArrowheads="1"/>
              </p:cNvSpPr>
              <p:nvPr/>
            </p:nvSpPr>
            <p:spPr bwMode="auto">
              <a:xfrm>
                <a:off x="4249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82" name="Rectangle 690" descr="Букет"/>
              <p:cNvSpPr>
                <a:spLocks noChangeArrowheads="1"/>
              </p:cNvSpPr>
              <p:nvPr/>
            </p:nvSpPr>
            <p:spPr bwMode="auto">
              <a:xfrm>
                <a:off x="4401" y="1297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83" name="Group 691"/>
            <p:cNvGrpSpPr>
              <a:grpSpLocks/>
            </p:cNvGrpSpPr>
            <p:nvPr/>
          </p:nvGrpSpPr>
          <p:grpSpPr bwMode="auto">
            <a:xfrm>
              <a:off x="1751" y="1922"/>
              <a:ext cx="555" cy="143"/>
              <a:chOff x="4865" y="1213"/>
              <a:chExt cx="608" cy="160"/>
            </a:xfrm>
          </p:grpSpPr>
          <p:sp>
            <p:nvSpPr>
              <p:cNvPr id="60084" name="Rectangle 692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85" name="Rectangle 693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86" name="Rectangle 694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87" name="Rectangle 695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88" name="Group 696"/>
            <p:cNvGrpSpPr>
              <a:grpSpLocks/>
            </p:cNvGrpSpPr>
            <p:nvPr/>
          </p:nvGrpSpPr>
          <p:grpSpPr bwMode="auto">
            <a:xfrm>
              <a:off x="2573" y="1922"/>
              <a:ext cx="534" cy="143"/>
              <a:chOff x="4865" y="1213"/>
              <a:chExt cx="608" cy="160"/>
            </a:xfrm>
          </p:grpSpPr>
          <p:sp>
            <p:nvSpPr>
              <p:cNvPr id="60089" name="Rectangle 697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0" name="Rectangle 698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1" name="Rectangle 699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2" name="Rectangle 700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093" name="Group 701"/>
            <p:cNvGrpSpPr>
              <a:grpSpLocks/>
            </p:cNvGrpSpPr>
            <p:nvPr/>
          </p:nvGrpSpPr>
          <p:grpSpPr bwMode="auto">
            <a:xfrm>
              <a:off x="2021" y="1922"/>
              <a:ext cx="556" cy="143"/>
              <a:chOff x="4865" y="1213"/>
              <a:chExt cx="608" cy="160"/>
            </a:xfrm>
          </p:grpSpPr>
          <p:sp>
            <p:nvSpPr>
              <p:cNvPr id="60094" name="Rectangle 702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5" name="Rectangle 703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6" name="Rectangle 704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097" name="Rectangle 705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0098" name="Rectangle 706" descr="Букет"/>
            <p:cNvSpPr>
              <a:spLocks noChangeArrowheads="1"/>
            </p:cNvSpPr>
            <p:nvPr/>
          </p:nvSpPr>
          <p:spPr bwMode="auto">
            <a:xfrm>
              <a:off x="4328" y="1914"/>
              <a:ext cx="89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099" name="Rectangle 707" descr="Букет"/>
            <p:cNvSpPr>
              <a:spLocks noChangeArrowheads="1"/>
            </p:cNvSpPr>
            <p:nvPr/>
          </p:nvSpPr>
          <p:spPr bwMode="auto">
            <a:xfrm>
              <a:off x="4202" y="1914"/>
              <a:ext cx="133" cy="151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 algn="ctr">
              <a:solidFill>
                <a:srgbClr val="0066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60100" name="Group 708"/>
            <p:cNvGrpSpPr>
              <a:grpSpLocks/>
            </p:cNvGrpSpPr>
            <p:nvPr/>
          </p:nvGrpSpPr>
          <p:grpSpPr bwMode="auto">
            <a:xfrm>
              <a:off x="3103" y="1918"/>
              <a:ext cx="556" cy="147"/>
              <a:chOff x="4865" y="1213"/>
              <a:chExt cx="608" cy="160"/>
            </a:xfrm>
          </p:grpSpPr>
          <p:sp>
            <p:nvSpPr>
              <p:cNvPr id="60101" name="Rectangle 709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2" name="Rectangle 710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3" name="Rectangle 711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4" name="Rectangle 712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60105" name="Group 713"/>
            <p:cNvGrpSpPr>
              <a:grpSpLocks/>
            </p:cNvGrpSpPr>
            <p:nvPr/>
          </p:nvGrpSpPr>
          <p:grpSpPr bwMode="auto">
            <a:xfrm>
              <a:off x="3655" y="1914"/>
              <a:ext cx="556" cy="151"/>
              <a:chOff x="4865" y="1213"/>
              <a:chExt cx="608" cy="160"/>
            </a:xfrm>
          </p:grpSpPr>
          <p:sp>
            <p:nvSpPr>
              <p:cNvPr id="60106" name="Rectangle 714" descr="Букет"/>
              <p:cNvSpPr>
                <a:spLocks noChangeArrowheads="1"/>
              </p:cNvSpPr>
              <p:nvPr/>
            </p:nvSpPr>
            <p:spPr bwMode="auto">
              <a:xfrm>
                <a:off x="4865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7" name="Rectangle 715" descr="Букет"/>
              <p:cNvSpPr>
                <a:spLocks noChangeArrowheads="1"/>
              </p:cNvSpPr>
              <p:nvPr/>
            </p:nvSpPr>
            <p:spPr bwMode="auto">
              <a:xfrm>
                <a:off x="5017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8" name="Rectangle 716" descr="Букет"/>
              <p:cNvSpPr>
                <a:spLocks noChangeArrowheads="1"/>
              </p:cNvSpPr>
              <p:nvPr/>
            </p:nvSpPr>
            <p:spPr bwMode="auto">
              <a:xfrm>
                <a:off x="5169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0109" name="Rectangle 717" descr="Букет"/>
              <p:cNvSpPr>
                <a:spLocks noChangeArrowheads="1"/>
              </p:cNvSpPr>
              <p:nvPr/>
            </p:nvSpPr>
            <p:spPr bwMode="auto">
              <a:xfrm>
                <a:off x="5321" y="1213"/>
                <a:ext cx="152" cy="160"/>
              </a:xfrm>
              <a:prstGeom prst="rect">
                <a:avLst/>
              </a:prstGeom>
              <a:blipFill dpi="0" rotWithShape="1">
                <a:blip r:embed="rId7"/>
                <a:srcRect/>
                <a:tile tx="0" ty="0" sx="100000" sy="100000" flip="none" algn="tl"/>
              </a:blipFill>
              <a:ln w="9525" algn="ctr">
                <a:solidFill>
                  <a:srgbClr val="0066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60110" name="AutoShape 718"/>
          <p:cNvSpPr>
            <a:spLocks noChangeArrowheads="1"/>
          </p:cNvSpPr>
          <p:nvPr/>
        </p:nvSpPr>
        <p:spPr bwMode="auto">
          <a:xfrm>
            <a:off x="179388" y="4173538"/>
            <a:ext cx="5816600" cy="2474912"/>
          </a:xfrm>
          <a:prstGeom prst="cube">
            <a:avLst>
              <a:gd name="adj" fmla="val 62190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1" name="Freeform 1107"/>
          <p:cNvSpPr>
            <a:spLocks/>
          </p:cNvSpPr>
          <p:nvPr/>
        </p:nvSpPr>
        <p:spPr bwMode="auto">
          <a:xfrm rot="-248916">
            <a:off x="1651000" y="5233988"/>
            <a:ext cx="2032000" cy="419100"/>
          </a:xfrm>
          <a:custGeom>
            <a:avLst/>
            <a:gdLst>
              <a:gd name="T0" fmla="*/ 999 w 1635"/>
              <a:gd name="T1" fmla="*/ 16 h 248"/>
              <a:gd name="T2" fmla="*/ 79 w 1635"/>
              <a:gd name="T3" fmla="*/ 80 h 248"/>
              <a:gd name="T4" fmla="*/ 527 w 1635"/>
              <a:gd name="T5" fmla="*/ 224 h 248"/>
              <a:gd name="T6" fmla="*/ 1215 w 1635"/>
              <a:gd name="T7" fmla="*/ 224 h 248"/>
              <a:gd name="T8" fmla="*/ 1599 w 1635"/>
              <a:gd name="T9" fmla="*/ 176 h 248"/>
              <a:gd name="T10" fmla="*/ 999 w 1635"/>
              <a:gd name="T11" fmla="*/ 16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5" h="248">
                <a:moveTo>
                  <a:pt x="999" y="16"/>
                </a:moveTo>
                <a:cubicBezTo>
                  <a:pt x="746" y="0"/>
                  <a:pt x="158" y="45"/>
                  <a:pt x="79" y="80"/>
                </a:cubicBezTo>
                <a:cubicBezTo>
                  <a:pt x="0" y="115"/>
                  <a:pt x="338" y="200"/>
                  <a:pt x="527" y="224"/>
                </a:cubicBezTo>
                <a:cubicBezTo>
                  <a:pt x="716" y="248"/>
                  <a:pt x="1036" y="232"/>
                  <a:pt x="1215" y="224"/>
                </a:cubicBezTo>
                <a:cubicBezTo>
                  <a:pt x="1394" y="217"/>
                  <a:pt x="1635" y="211"/>
                  <a:pt x="1599" y="176"/>
                </a:cubicBezTo>
                <a:cubicBezTo>
                  <a:pt x="1563" y="141"/>
                  <a:pt x="1252" y="32"/>
                  <a:pt x="999" y="16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00CCFF"/>
              </a:gs>
            </a:gsLst>
            <a:path path="rect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ysDot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2" name="Freeform 1108"/>
          <p:cNvSpPr>
            <a:spLocks/>
          </p:cNvSpPr>
          <p:nvPr/>
        </p:nvSpPr>
        <p:spPr bwMode="auto">
          <a:xfrm rot="-274095">
            <a:off x="1803400" y="5310188"/>
            <a:ext cx="1658938" cy="236537"/>
          </a:xfrm>
          <a:custGeom>
            <a:avLst/>
            <a:gdLst>
              <a:gd name="T0" fmla="*/ 364 w 1045"/>
              <a:gd name="T1" fmla="*/ 0 h 149"/>
              <a:gd name="T2" fmla="*/ 780 w 1045"/>
              <a:gd name="T3" fmla="*/ 32 h 149"/>
              <a:gd name="T4" fmla="*/ 1012 w 1045"/>
              <a:gd name="T5" fmla="*/ 112 h 149"/>
              <a:gd name="T6" fmla="*/ 580 w 1045"/>
              <a:gd name="T7" fmla="*/ 144 h 149"/>
              <a:gd name="T8" fmla="*/ 36 w 1045"/>
              <a:gd name="T9" fmla="*/ 80 h 149"/>
              <a:gd name="T10" fmla="*/ 364 w 1045"/>
              <a:gd name="T11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5" h="149">
                <a:moveTo>
                  <a:pt x="364" y="0"/>
                </a:moveTo>
                <a:cubicBezTo>
                  <a:pt x="431" y="5"/>
                  <a:pt x="672" y="13"/>
                  <a:pt x="780" y="32"/>
                </a:cubicBezTo>
                <a:cubicBezTo>
                  <a:pt x="888" y="51"/>
                  <a:pt x="1045" y="93"/>
                  <a:pt x="1012" y="112"/>
                </a:cubicBezTo>
                <a:cubicBezTo>
                  <a:pt x="979" y="131"/>
                  <a:pt x="743" y="149"/>
                  <a:pt x="580" y="144"/>
                </a:cubicBezTo>
                <a:cubicBezTo>
                  <a:pt x="417" y="139"/>
                  <a:pt x="72" y="104"/>
                  <a:pt x="36" y="80"/>
                </a:cubicBezTo>
                <a:cubicBezTo>
                  <a:pt x="0" y="56"/>
                  <a:pt x="296" y="17"/>
                  <a:pt x="364" y="0"/>
                </a:cubicBezTo>
              </a:path>
            </a:pathLst>
          </a:custGeom>
          <a:noFill/>
          <a:ln w="9525" cap="flat" cmpd="sng">
            <a:solidFill>
              <a:schemeClr val="accent2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3" name="Freeform 1109"/>
          <p:cNvSpPr>
            <a:spLocks/>
          </p:cNvSpPr>
          <p:nvPr/>
        </p:nvSpPr>
        <p:spPr bwMode="auto">
          <a:xfrm rot="-326420">
            <a:off x="2184400" y="5329238"/>
            <a:ext cx="800100" cy="133350"/>
          </a:xfrm>
          <a:custGeom>
            <a:avLst/>
            <a:gdLst>
              <a:gd name="T0" fmla="*/ 173 w 504"/>
              <a:gd name="T1" fmla="*/ 16 h 84"/>
              <a:gd name="T2" fmla="*/ 157 w 504"/>
              <a:gd name="T3" fmla="*/ 16 h 84"/>
              <a:gd name="T4" fmla="*/ 253 w 504"/>
              <a:gd name="T5" fmla="*/ 32 h 84"/>
              <a:gd name="T6" fmla="*/ 301 w 504"/>
              <a:gd name="T7" fmla="*/ 32 h 84"/>
              <a:gd name="T8" fmla="*/ 493 w 504"/>
              <a:gd name="T9" fmla="*/ 48 h 84"/>
              <a:gd name="T10" fmla="*/ 236 w 504"/>
              <a:gd name="T11" fmla="*/ 83 h 84"/>
              <a:gd name="T12" fmla="*/ 13 w 504"/>
              <a:gd name="T13" fmla="*/ 52 h 84"/>
              <a:gd name="T14" fmla="*/ 157 w 504"/>
              <a:gd name="T15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4" h="84">
                <a:moveTo>
                  <a:pt x="173" y="16"/>
                </a:moveTo>
                <a:cubicBezTo>
                  <a:pt x="170" y="13"/>
                  <a:pt x="144" y="13"/>
                  <a:pt x="157" y="16"/>
                </a:cubicBezTo>
                <a:cubicBezTo>
                  <a:pt x="170" y="19"/>
                  <a:pt x="229" y="29"/>
                  <a:pt x="253" y="32"/>
                </a:cubicBezTo>
                <a:cubicBezTo>
                  <a:pt x="277" y="35"/>
                  <a:pt x="261" y="29"/>
                  <a:pt x="301" y="32"/>
                </a:cubicBezTo>
                <a:cubicBezTo>
                  <a:pt x="341" y="35"/>
                  <a:pt x="504" y="40"/>
                  <a:pt x="493" y="48"/>
                </a:cubicBezTo>
                <a:cubicBezTo>
                  <a:pt x="482" y="56"/>
                  <a:pt x="316" y="82"/>
                  <a:pt x="236" y="83"/>
                </a:cubicBezTo>
                <a:cubicBezTo>
                  <a:pt x="156" y="84"/>
                  <a:pt x="26" y="66"/>
                  <a:pt x="13" y="52"/>
                </a:cubicBezTo>
                <a:cubicBezTo>
                  <a:pt x="0" y="38"/>
                  <a:pt x="127" y="11"/>
                  <a:pt x="157" y="0"/>
                </a:cubicBezTo>
              </a:path>
            </a:pathLst>
          </a:custGeom>
          <a:noFill/>
          <a:ln w="9525" cap="flat" cmpd="sng">
            <a:solidFill>
              <a:schemeClr val="accent2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4" name="Freeform 1110"/>
          <p:cNvSpPr>
            <a:spLocks/>
          </p:cNvSpPr>
          <p:nvPr/>
        </p:nvSpPr>
        <p:spPr bwMode="auto">
          <a:xfrm>
            <a:off x="1479550" y="4967288"/>
            <a:ext cx="635000" cy="411162"/>
          </a:xfrm>
          <a:custGeom>
            <a:avLst/>
            <a:gdLst>
              <a:gd name="T0" fmla="*/ 188 w 400"/>
              <a:gd name="T1" fmla="*/ 0 h 259"/>
              <a:gd name="T2" fmla="*/ 308 w 400"/>
              <a:gd name="T3" fmla="*/ 128 h 259"/>
              <a:gd name="T4" fmla="*/ 388 w 400"/>
              <a:gd name="T5" fmla="*/ 240 h 259"/>
              <a:gd name="T6" fmla="*/ 236 w 400"/>
              <a:gd name="T7" fmla="*/ 240 h 259"/>
              <a:gd name="T8" fmla="*/ 164 w 400"/>
              <a:gd name="T9" fmla="*/ 144 h 259"/>
              <a:gd name="T10" fmla="*/ 12 w 400"/>
              <a:gd name="T11" fmla="*/ 32 h 259"/>
              <a:gd name="T12" fmla="*/ 92 w 400"/>
              <a:gd name="T13" fmla="*/ 32 h 259"/>
              <a:gd name="T14" fmla="*/ 188 w 400"/>
              <a:gd name="T15" fmla="*/ 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0" h="259">
                <a:moveTo>
                  <a:pt x="188" y="0"/>
                </a:moveTo>
                <a:cubicBezTo>
                  <a:pt x="231" y="13"/>
                  <a:pt x="275" y="88"/>
                  <a:pt x="308" y="128"/>
                </a:cubicBezTo>
                <a:cubicBezTo>
                  <a:pt x="341" y="168"/>
                  <a:pt x="400" y="221"/>
                  <a:pt x="388" y="240"/>
                </a:cubicBezTo>
                <a:cubicBezTo>
                  <a:pt x="376" y="259"/>
                  <a:pt x="273" y="256"/>
                  <a:pt x="236" y="240"/>
                </a:cubicBezTo>
                <a:cubicBezTo>
                  <a:pt x="199" y="224"/>
                  <a:pt x="201" y="179"/>
                  <a:pt x="164" y="144"/>
                </a:cubicBezTo>
                <a:cubicBezTo>
                  <a:pt x="127" y="109"/>
                  <a:pt x="24" y="51"/>
                  <a:pt x="12" y="32"/>
                </a:cubicBezTo>
                <a:cubicBezTo>
                  <a:pt x="0" y="13"/>
                  <a:pt x="63" y="37"/>
                  <a:pt x="92" y="32"/>
                </a:cubicBezTo>
                <a:cubicBezTo>
                  <a:pt x="121" y="27"/>
                  <a:pt x="168" y="7"/>
                  <a:pt x="188" y="0"/>
                </a:cubicBezTo>
                <a:close/>
              </a:path>
            </a:pathLst>
          </a:custGeom>
          <a:solidFill>
            <a:srgbClr val="00CCFF"/>
          </a:solidFill>
          <a:ln w="9525" cap="flat" cmpd="sng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5" name="Freeform 1111"/>
          <p:cNvSpPr>
            <a:spLocks/>
          </p:cNvSpPr>
          <p:nvPr/>
        </p:nvSpPr>
        <p:spPr bwMode="auto">
          <a:xfrm>
            <a:off x="1612900" y="5005388"/>
            <a:ext cx="279400" cy="330200"/>
          </a:xfrm>
          <a:custGeom>
            <a:avLst/>
            <a:gdLst>
              <a:gd name="T0" fmla="*/ 0 w 176"/>
              <a:gd name="T1" fmla="*/ 0 h 208"/>
              <a:gd name="T2" fmla="*/ 112 w 176"/>
              <a:gd name="T3" fmla="*/ 96 h 208"/>
              <a:gd name="T4" fmla="*/ 176 w 176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" h="208">
                <a:moveTo>
                  <a:pt x="0" y="0"/>
                </a:moveTo>
                <a:cubicBezTo>
                  <a:pt x="41" y="30"/>
                  <a:pt x="83" y="61"/>
                  <a:pt x="112" y="96"/>
                </a:cubicBezTo>
                <a:cubicBezTo>
                  <a:pt x="141" y="131"/>
                  <a:pt x="158" y="169"/>
                  <a:pt x="176" y="208"/>
                </a:cubicBezTo>
              </a:path>
            </a:pathLst>
          </a:custGeom>
          <a:noFill/>
          <a:ln w="9525" cap="flat" cmpd="sng">
            <a:solidFill>
              <a:srgbClr val="3333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6" name="Freeform 1112"/>
          <p:cNvSpPr>
            <a:spLocks/>
          </p:cNvSpPr>
          <p:nvPr/>
        </p:nvSpPr>
        <p:spPr bwMode="auto">
          <a:xfrm>
            <a:off x="1714500" y="5005388"/>
            <a:ext cx="279400" cy="330200"/>
          </a:xfrm>
          <a:custGeom>
            <a:avLst/>
            <a:gdLst>
              <a:gd name="T0" fmla="*/ 0 w 176"/>
              <a:gd name="T1" fmla="*/ 0 h 208"/>
              <a:gd name="T2" fmla="*/ 112 w 176"/>
              <a:gd name="T3" fmla="*/ 96 h 208"/>
              <a:gd name="T4" fmla="*/ 176 w 176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" h="208">
                <a:moveTo>
                  <a:pt x="0" y="0"/>
                </a:moveTo>
                <a:cubicBezTo>
                  <a:pt x="41" y="30"/>
                  <a:pt x="83" y="61"/>
                  <a:pt x="112" y="96"/>
                </a:cubicBezTo>
                <a:cubicBezTo>
                  <a:pt x="141" y="131"/>
                  <a:pt x="158" y="169"/>
                  <a:pt x="176" y="208"/>
                </a:cubicBezTo>
              </a:path>
            </a:pathLst>
          </a:custGeom>
          <a:noFill/>
          <a:ln w="9525" cap="flat" cmpd="sng">
            <a:solidFill>
              <a:srgbClr val="3333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77" name="Freeform 1113" descr="Гранит"/>
          <p:cNvSpPr>
            <a:spLocks/>
          </p:cNvSpPr>
          <p:nvPr/>
        </p:nvSpPr>
        <p:spPr bwMode="auto">
          <a:xfrm>
            <a:off x="0" y="4611688"/>
            <a:ext cx="1790700" cy="444500"/>
          </a:xfrm>
          <a:custGeom>
            <a:avLst/>
            <a:gdLst>
              <a:gd name="T0" fmla="*/ 0 w 1936"/>
              <a:gd name="T1" fmla="*/ 0 h 280"/>
              <a:gd name="T2" fmla="*/ 1483 w 1936"/>
              <a:gd name="T3" fmla="*/ 8 h 280"/>
              <a:gd name="T4" fmla="*/ 1577 w 1936"/>
              <a:gd name="T5" fmla="*/ 27 h 280"/>
              <a:gd name="T6" fmla="*/ 1936 w 1936"/>
              <a:gd name="T7" fmla="*/ 200 h 280"/>
              <a:gd name="T8" fmla="*/ 1920 w 1936"/>
              <a:gd name="T9" fmla="*/ 230 h 280"/>
              <a:gd name="T10" fmla="*/ 1874 w 1936"/>
              <a:gd name="T11" fmla="*/ 254 h 280"/>
              <a:gd name="T12" fmla="*/ 1827 w 1936"/>
              <a:gd name="T13" fmla="*/ 269 h 280"/>
              <a:gd name="T14" fmla="*/ 1749 w 1936"/>
              <a:gd name="T15" fmla="*/ 280 h 280"/>
              <a:gd name="T16" fmla="*/ 1670 w 1936"/>
              <a:gd name="T17" fmla="*/ 280 h 280"/>
              <a:gd name="T18" fmla="*/ 1296 w 1936"/>
              <a:gd name="T19" fmla="*/ 151 h 280"/>
              <a:gd name="T20" fmla="*/ 0 w 1936"/>
              <a:gd name="T21" fmla="*/ 16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36" h="280">
                <a:moveTo>
                  <a:pt x="0" y="0"/>
                </a:moveTo>
                <a:lnTo>
                  <a:pt x="1483" y="8"/>
                </a:lnTo>
                <a:lnTo>
                  <a:pt x="1577" y="27"/>
                </a:lnTo>
                <a:lnTo>
                  <a:pt x="1936" y="200"/>
                </a:lnTo>
                <a:lnTo>
                  <a:pt x="1920" y="230"/>
                </a:lnTo>
                <a:lnTo>
                  <a:pt x="1874" y="254"/>
                </a:lnTo>
                <a:lnTo>
                  <a:pt x="1827" y="269"/>
                </a:lnTo>
                <a:lnTo>
                  <a:pt x="1749" y="280"/>
                </a:lnTo>
                <a:lnTo>
                  <a:pt x="1670" y="280"/>
                </a:lnTo>
                <a:lnTo>
                  <a:pt x="1296" y="151"/>
                </a:lnTo>
                <a:lnTo>
                  <a:pt x="0" y="160"/>
                </a:lnTo>
              </a:path>
            </a:pathLst>
          </a:custGeom>
          <a:blipFill dpi="0" rotWithShape="1">
            <a:blip r:embed="rId14"/>
            <a:srcRect/>
            <a:tile tx="0" ty="0" sx="100000" sy="100000" flip="none" algn="tl"/>
          </a:blip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3578" name="Group 1114"/>
          <p:cNvGrpSpPr>
            <a:grpSpLocks/>
          </p:cNvGrpSpPr>
          <p:nvPr/>
        </p:nvGrpSpPr>
        <p:grpSpPr bwMode="auto">
          <a:xfrm>
            <a:off x="317500" y="4357688"/>
            <a:ext cx="457200" cy="381000"/>
            <a:chOff x="576" y="3840"/>
            <a:chExt cx="288" cy="240"/>
          </a:xfrm>
        </p:grpSpPr>
        <p:sp>
          <p:nvSpPr>
            <p:cNvPr id="63579" name="Oval 1115"/>
            <p:cNvSpPr>
              <a:spLocks noChangeArrowheads="1"/>
            </p:cNvSpPr>
            <p:nvPr/>
          </p:nvSpPr>
          <p:spPr bwMode="auto">
            <a:xfrm>
              <a:off x="576" y="3840"/>
              <a:ext cx="288" cy="144"/>
            </a:xfrm>
            <a:prstGeom prst="ellipse">
              <a:avLst/>
            </a:prstGeom>
            <a:noFill/>
            <a:ln w="28575">
              <a:solidFill>
                <a:schemeClr val="tx2"/>
              </a:solidFill>
              <a:round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580" name="AutoShape 1116"/>
            <p:cNvSpPr>
              <a:spLocks noChangeArrowheads="1"/>
            </p:cNvSpPr>
            <p:nvPr/>
          </p:nvSpPr>
          <p:spPr bwMode="auto">
            <a:xfrm>
              <a:off x="576" y="3840"/>
              <a:ext cx="288" cy="144"/>
            </a:xfrm>
            <a:prstGeom prst="star8">
              <a:avLst>
                <a:gd name="adj" fmla="val 0"/>
              </a:avLst>
            </a:prstGeom>
            <a:noFill/>
            <a:ln w="28575">
              <a:solidFill>
                <a:schemeClr val="tx2"/>
              </a:solidFill>
              <a:miter lim="800000"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581" name="Line 1117"/>
            <p:cNvSpPr>
              <a:spLocks noChangeShapeType="1"/>
            </p:cNvSpPr>
            <p:nvPr/>
          </p:nvSpPr>
          <p:spPr bwMode="auto">
            <a:xfrm>
              <a:off x="720" y="3936"/>
              <a:ext cx="0" cy="144"/>
            </a:xfrm>
            <a:prstGeom prst="line">
              <a:avLst/>
            </a:prstGeom>
            <a:noFill/>
            <a:ln w="76200">
              <a:solidFill>
                <a:schemeClr val="tx2"/>
              </a:solidFill>
              <a:round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82" name="Freeform 1118"/>
          <p:cNvSpPr>
            <a:spLocks/>
          </p:cNvSpPr>
          <p:nvPr/>
        </p:nvSpPr>
        <p:spPr bwMode="auto">
          <a:xfrm>
            <a:off x="1579563" y="5005388"/>
            <a:ext cx="279400" cy="330200"/>
          </a:xfrm>
          <a:custGeom>
            <a:avLst/>
            <a:gdLst>
              <a:gd name="T0" fmla="*/ 0 w 176"/>
              <a:gd name="T1" fmla="*/ 0 h 208"/>
              <a:gd name="T2" fmla="*/ 112 w 176"/>
              <a:gd name="T3" fmla="*/ 96 h 208"/>
              <a:gd name="T4" fmla="*/ 176 w 176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" h="208">
                <a:moveTo>
                  <a:pt x="0" y="0"/>
                </a:moveTo>
                <a:cubicBezTo>
                  <a:pt x="41" y="30"/>
                  <a:pt x="83" y="61"/>
                  <a:pt x="112" y="96"/>
                </a:cubicBezTo>
                <a:cubicBezTo>
                  <a:pt x="141" y="131"/>
                  <a:pt x="158" y="169"/>
                  <a:pt x="176" y="208"/>
                </a:cubicBezTo>
              </a:path>
            </a:pathLst>
          </a:custGeom>
          <a:noFill/>
          <a:ln w="9525" cap="flat" cmpd="sng">
            <a:solidFill>
              <a:srgbClr val="3333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583" name="Freeform 1119"/>
          <p:cNvSpPr>
            <a:spLocks/>
          </p:cNvSpPr>
          <p:nvPr/>
        </p:nvSpPr>
        <p:spPr bwMode="auto">
          <a:xfrm>
            <a:off x="1681163" y="5005388"/>
            <a:ext cx="279400" cy="330200"/>
          </a:xfrm>
          <a:custGeom>
            <a:avLst/>
            <a:gdLst>
              <a:gd name="T0" fmla="*/ 0 w 176"/>
              <a:gd name="T1" fmla="*/ 0 h 208"/>
              <a:gd name="T2" fmla="*/ 112 w 176"/>
              <a:gd name="T3" fmla="*/ 96 h 208"/>
              <a:gd name="T4" fmla="*/ 176 w 176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" h="208">
                <a:moveTo>
                  <a:pt x="0" y="0"/>
                </a:moveTo>
                <a:cubicBezTo>
                  <a:pt x="41" y="30"/>
                  <a:pt x="83" y="61"/>
                  <a:pt x="112" y="96"/>
                </a:cubicBezTo>
                <a:cubicBezTo>
                  <a:pt x="141" y="131"/>
                  <a:pt x="158" y="169"/>
                  <a:pt x="176" y="208"/>
                </a:cubicBezTo>
              </a:path>
            </a:pathLst>
          </a:custGeom>
          <a:noFill/>
          <a:ln w="9525" cap="flat" cmpd="sng">
            <a:solidFill>
              <a:srgbClr val="3333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3584" name="Group 1120"/>
          <p:cNvGrpSpPr>
            <a:grpSpLocks/>
          </p:cNvGrpSpPr>
          <p:nvPr/>
        </p:nvGrpSpPr>
        <p:grpSpPr bwMode="auto">
          <a:xfrm>
            <a:off x="284163" y="4357688"/>
            <a:ext cx="457200" cy="381000"/>
            <a:chOff x="576" y="3840"/>
            <a:chExt cx="288" cy="240"/>
          </a:xfrm>
        </p:grpSpPr>
        <p:sp>
          <p:nvSpPr>
            <p:cNvPr id="63585" name="Oval 1121"/>
            <p:cNvSpPr>
              <a:spLocks noChangeArrowheads="1"/>
            </p:cNvSpPr>
            <p:nvPr/>
          </p:nvSpPr>
          <p:spPr bwMode="auto">
            <a:xfrm>
              <a:off x="576" y="3840"/>
              <a:ext cx="288" cy="144"/>
            </a:xfrm>
            <a:prstGeom prst="ellipse">
              <a:avLst/>
            </a:prstGeom>
            <a:noFill/>
            <a:ln w="28575">
              <a:solidFill>
                <a:schemeClr val="tx2"/>
              </a:solidFill>
              <a:round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586" name="AutoShape 1122"/>
            <p:cNvSpPr>
              <a:spLocks noChangeArrowheads="1"/>
            </p:cNvSpPr>
            <p:nvPr/>
          </p:nvSpPr>
          <p:spPr bwMode="auto">
            <a:xfrm>
              <a:off x="576" y="3840"/>
              <a:ext cx="288" cy="144"/>
            </a:xfrm>
            <a:prstGeom prst="star8">
              <a:avLst>
                <a:gd name="adj" fmla="val 0"/>
              </a:avLst>
            </a:prstGeom>
            <a:noFill/>
            <a:ln w="28575">
              <a:solidFill>
                <a:schemeClr val="tx2"/>
              </a:solidFill>
              <a:miter lim="800000"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587" name="Line 1123"/>
            <p:cNvSpPr>
              <a:spLocks noChangeShapeType="1"/>
            </p:cNvSpPr>
            <p:nvPr/>
          </p:nvSpPr>
          <p:spPr bwMode="auto">
            <a:xfrm>
              <a:off x="720" y="3936"/>
              <a:ext cx="0" cy="144"/>
            </a:xfrm>
            <a:prstGeom prst="line">
              <a:avLst/>
            </a:prstGeom>
            <a:noFill/>
            <a:ln w="76200">
              <a:solidFill>
                <a:schemeClr val="tx2"/>
              </a:solidFill>
              <a:round/>
              <a:headEnd type="none" w="lg" len="lg"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88" name="Rectangle 1124"/>
          <p:cNvSpPr>
            <a:spLocks noChangeArrowheads="1"/>
          </p:cNvSpPr>
          <p:nvPr/>
        </p:nvSpPr>
        <p:spPr bwMode="auto">
          <a:xfrm>
            <a:off x="1804988" y="2071688"/>
            <a:ext cx="65563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Наша Таня громко плачет,</a:t>
            </a:r>
          </a:p>
        </p:txBody>
      </p:sp>
      <p:sp>
        <p:nvSpPr>
          <p:cNvPr id="63589" name="Rectangle 1125"/>
          <p:cNvSpPr>
            <a:spLocks noChangeArrowheads="1"/>
          </p:cNvSpPr>
          <p:nvPr/>
        </p:nvSpPr>
        <p:spPr bwMode="auto">
          <a:xfrm>
            <a:off x="1476375" y="2060575"/>
            <a:ext cx="65563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Уронила в бассейн мячик.</a:t>
            </a:r>
          </a:p>
        </p:txBody>
      </p:sp>
      <p:sp>
        <p:nvSpPr>
          <p:cNvPr id="63590" name="Rectangle 1126"/>
          <p:cNvSpPr>
            <a:spLocks noChangeArrowheads="1"/>
          </p:cNvSpPr>
          <p:nvPr/>
        </p:nvSpPr>
        <p:spPr bwMode="auto">
          <a:xfrm>
            <a:off x="1846263" y="1820863"/>
            <a:ext cx="5908675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Тише, Танечка, не плачь. Включим кран – </a:t>
            </a:r>
          </a:p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Всплывёт твой мяч.</a:t>
            </a:r>
          </a:p>
        </p:txBody>
      </p:sp>
      <p:sp>
        <p:nvSpPr>
          <p:cNvPr id="63885" name="WordArt 1421"/>
          <p:cNvSpPr>
            <a:spLocks noChangeArrowheads="1" noChangeShapeType="1" noTextEdit="1"/>
          </p:cNvSpPr>
          <p:nvPr/>
        </p:nvSpPr>
        <p:spPr bwMode="auto">
          <a:xfrm>
            <a:off x="1589088" y="1876425"/>
            <a:ext cx="6337300" cy="15906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Рассмотрим математическую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формулировку задачи.</a:t>
            </a:r>
          </a:p>
        </p:txBody>
      </p:sp>
      <p:sp>
        <p:nvSpPr>
          <p:cNvPr id="63887" name="AutoShape 1423"/>
          <p:cNvSpPr>
            <a:spLocks noChangeArrowheads="1"/>
          </p:cNvSpPr>
          <p:nvPr/>
        </p:nvSpPr>
        <p:spPr bwMode="auto">
          <a:xfrm>
            <a:off x="7404100" y="12446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7835391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9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7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97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530" fill="hold"/>
                                        <p:tgtEl>
                                          <p:spTgt spid="6388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803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59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9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59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3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530"/>
                            </p:stCondLst>
                            <p:childTnLst>
                              <p:par>
                                <p:cTn id="2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875 C 2.5E-6 0.01435 0.00156 -0.0595 -0.00486 -0.1257 C -0.01094 -0.19213 -0.0158 -0.2845 -0.03577 -0.31112 C -0.05573 -0.33658 -0.09983 -0.33056 -0.125 -0.28612 C -0.1507 -0.24213 -0.16563 -0.11551 -0.18976 -0.04584 C -0.21354 0.02245 -0.25417 0.09791 -0.26632 0.12847 " pathEditMode="relative" rAng="0" ptsTypes="aaaaaA">
                                      <p:cBhvr>
                                        <p:cTn id="28" dur="2000" fill="hold"/>
                                        <p:tgtEl>
                                          <p:spTgt spid="597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94" y="-19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2530"/>
                            </p:stCondLst>
                            <p:childTnLst>
                              <p:par>
                                <p:cTn id="30" presetID="12" presetClass="exit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" dur="500"/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5030"/>
                            </p:stCondLst>
                            <p:childTnLst>
                              <p:par>
                                <p:cTn id="39" presetID="12" presetClass="exit" presetSubtype="4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" dur="500"/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50" fill="hold"/>
                                        <p:tgtEl>
                                          <p:spTgt spid="635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CCFF"/>
                                      </p:to>
                                    </p:animClr>
                                    <p:animClr clrSpc="rgb" dir="cw">
                                      <p:cBhvr>
                                        <p:cTn id="54" dur="50" fill="hold"/>
                                        <p:tgtEl>
                                          <p:spTgt spid="635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CCFF"/>
                                      </p:to>
                                    </p:animClr>
                                    <p:set>
                                      <p:cBhvr>
                                        <p:cTn id="55" dur="50" fill="hold"/>
                                        <p:tgtEl>
                                          <p:spTgt spid="635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50" fill="hold"/>
                                        <p:tgtEl>
                                          <p:spTgt spid="635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3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3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3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3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500" fill="hold"/>
                                        <p:tgtEl>
                                          <p:spTgt spid="6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5" dur="500" fill="hold"/>
                                        <p:tgtEl>
                                          <p:spTgt spid="6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18030"/>
                            </p:stCondLst>
                            <p:childTnLst>
                              <p:par>
                                <p:cTn id="67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81481E-6 L -0.00069 -0.13611 " pathEditMode="relative" rAng="0" ptsTypes="AA">
                                      <p:cBhvr>
                                        <p:cTn id="68" dur="10000" fill="hold"/>
                                        <p:tgtEl>
                                          <p:spTgt spid="635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6806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6632 0.12847 L -0.26632 0.04328 " pathEditMode="relative" rAng="0" ptsTypes="AA">
                                      <p:cBhvr>
                                        <p:cTn id="70" dur="10000" fill="hold"/>
                                        <p:tgtEl>
                                          <p:spTgt spid="597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8030"/>
                            </p:stCondLst>
                            <p:childTnLst>
                              <p:par>
                                <p:cTn id="72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3" dur="500"/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6" dur="500"/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5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2853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63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30530"/>
                            </p:stCondLst>
                            <p:childTnLst>
                              <p:par>
                                <p:cTn id="8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3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3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63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8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888"/>
                </p:tgtEl>
              </p:cMediaNode>
            </p:audio>
          </p:childTnLst>
        </p:cTn>
      </p:par>
    </p:tnLst>
    <p:bldLst>
      <p:bldP spid="63569" grpId="0" animBg="1"/>
      <p:bldP spid="59783" grpId="0" animBg="1"/>
      <p:bldP spid="59784" grpId="0"/>
      <p:bldP spid="63572" grpId="0" animBg="1"/>
      <p:bldP spid="63573" grpId="0" animBg="1"/>
      <p:bldP spid="63574" grpId="0" animBg="1"/>
      <p:bldP spid="63588" grpId="0" build="allAtOnce"/>
      <p:bldP spid="63589" grpId="0" build="allAtOnce"/>
      <p:bldP spid="63590" grpId="0" build="allAtOnce"/>
      <p:bldP spid="63885" grpId="0" animBg="1"/>
      <p:bldP spid="6388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07" name="Text Box 943"/>
          <p:cNvSpPr txBox="1">
            <a:spLocks noChangeArrowheads="1"/>
          </p:cNvSpPr>
          <p:nvPr/>
        </p:nvSpPr>
        <p:spPr bwMode="auto">
          <a:xfrm>
            <a:off x="4940300" y="3976688"/>
            <a:ext cx="42037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 dirty="0">
                <a:solidFill>
                  <a:srgbClr val="000000"/>
                </a:solidFill>
                <a:latin typeface="Tahoma" pitchFamily="34" charset="0"/>
              </a:rPr>
              <a:t>Ветви вниз.</a:t>
            </a:r>
            <a:endParaRPr lang="ru-RU" altLang="ru-RU" sz="2800" dirty="0">
              <a:solidFill>
                <a:srgbClr val="990000"/>
              </a:solidFill>
              <a:latin typeface="Tahoma" pitchFamily="34" charset="0"/>
            </a:endParaRPr>
          </a:p>
        </p:txBody>
      </p:sp>
      <p:graphicFrame>
        <p:nvGraphicFramePr>
          <p:cNvPr id="63385" name="Object 9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8578579"/>
              </p:ext>
            </p:extLst>
          </p:nvPr>
        </p:nvGraphicFramePr>
        <p:xfrm>
          <a:off x="5076825" y="4533900"/>
          <a:ext cx="3924300" cy="1192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" name="Формула" r:id="rId3" imgW="1460160" imgH="393480" progId="Equation.3">
                  <p:embed/>
                </p:oleObj>
              </mc:Choice>
              <mc:Fallback>
                <p:oleObj name="Формула" r:id="rId3" imgW="146016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6825" y="4533900"/>
                        <a:ext cx="3924300" cy="1192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409" name="Object 94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4582272"/>
              </p:ext>
            </p:extLst>
          </p:nvPr>
        </p:nvGraphicFramePr>
        <p:xfrm>
          <a:off x="5146675" y="5741988"/>
          <a:ext cx="3813175" cy="1001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2" name="Формула" r:id="rId5" imgW="1117440" imgH="330120" progId="Equation.3">
                  <p:embed/>
                </p:oleObj>
              </mc:Choice>
              <mc:Fallback>
                <p:oleObj name="Формула" r:id="rId5" imgW="1117440" imgH="33012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6675" y="5741988"/>
                        <a:ext cx="3813175" cy="1001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386" name="Object 9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85084861"/>
              </p:ext>
            </p:extLst>
          </p:nvPr>
        </p:nvGraphicFramePr>
        <p:xfrm>
          <a:off x="5100638" y="5588000"/>
          <a:ext cx="3817937" cy="127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3" name="Формула" r:id="rId7" imgW="1358640" imgH="419040" progId="Equation.3">
                  <p:embed/>
                </p:oleObj>
              </mc:Choice>
              <mc:Fallback>
                <p:oleObj name="Формула" r:id="rId7" imgW="135864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00638" y="5588000"/>
                        <a:ext cx="3817937" cy="1270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408" name="Object 944"/>
          <p:cNvGraphicFramePr>
            <a:graphicFrameLocks noChangeAspect="1"/>
          </p:cNvGraphicFramePr>
          <p:nvPr/>
        </p:nvGraphicFramePr>
        <p:xfrm>
          <a:off x="5110163" y="4533900"/>
          <a:ext cx="3856037" cy="1192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4" name="Формула" r:id="rId9" imgW="1434960" imgH="393480" progId="Equation.3">
                  <p:embed/>
                </p:oleObj>
              </mc:Choice>
              <mc:Fallback>
                <p:oleObj name="Формула" r:id="rId9" imgW="143496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10163" y="4533900"/>
                        <a:ext cx="3856037" cy="1192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418" name="Text Box 954"/>
          <p:cNvSpPr txBox="1">
            <a:spLocks noChangeArrowheads="1"/>
          </p:cNvSpPr>
          <p:nvPr/>
        </p:nvSpPr>
        <p:spPr bwMode="auto">
          <a:xfrm>
            <a:off x="5002790" y="4982730"/>
            <a:ext cx="4203700" cy="17173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3200" dirty="0" smtClean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Ответ. </a:t>
            </a:r>
            <a:r>
              <a:rPr lang="ru-RU" altLang="ru-RU" sz="32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Таня </a:t>
            </a:r>
            <a:r>
              <a:rPr lang="ru-RU" altLang="ru-RU" sz="3200" dirty="0">
                <a:solidFill>
                  <a:srgbClr val="33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перестанет плакать через 10 минут.</a:t>
            </a:r>
            <a:endParaRPr lang="en-US" altLang="ru-RU" sz="3200" dirty="0">
              <a:solidFill>
                <a:srgbClr val="33339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63415" name="AutoShape 951"/>
          <p:cNvSpPr>
            <a:spLocks noChangeArrowheads="1"/>
          </p:cNvSpPr>
          <p:nvPr/>
        </p:nvSpPr>
        <p:spPr bwMode="auto">
          <a:xfrm>
            <a:off x="1839913" y="3475038"/>
            <a:ext cx="1284287" cy="2773362"/>
          </a:xfrm>
          <a:prstGeom prst="doubleWave">
            <a:avLst>
              <a:gd name="adj1" fmla="val 6500"/>
              <a:gd name="adj2" fmla="val 0"/>
            </a:avLst>
          </a:prstGeom>
          <a:gradFill rotWithShape="1">
            <a:gsLst>
              <a:gs pos="0">
                <a:srgbClr val="FFFF00">
                  <a:alpha val="27000"/>
                </a:srgbClr>
              </a:gs>
              <a:gs pos="50000">
                <a:srgbClr val="FFFF00">
                  <a:gamma/>
                  <a:tint val="0"/>
                  <a:invGamma/>
                  <a:alpha val="0"/>
                </a:srgbClr>
              </a:gs>
              <a:gs pos="100000">
                <a:srgbClr val="FFFF00">
                  <a:alpha val="27000"/>
                </a:srgbClr>
              </a:gs>
            </a:gsLst>
            <a:lin ang="5400000" scaled="1"/>
          </a:gradFill>
          <a:ln w="19050" cap="rnd">
            <a:solidFill>
              <a:srgbClr val="EE0000"/>
            </a:solidFill>
            <a:prstDash val="sysDot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387" name="Text Box 923"/>
          <p:cNvSpPr txBox="1">
            <a:spLocks noChangeArrowheads="1"/>
          </p:cNvSpPr>
          <p:nvPr/>
        </p:nvSpPr>
        <p:spPr bwMode="auto">
          <a:xfrm>
            <a:off x="4940300" y="3519488"/>
            <a:ext cx="4203700" cy="90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Строим схематично</a:t>
            </a:r>
          </a:p>
          <a:p>
            <a:pPr algn="ctr" fontAlgn="base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параболу.</a:t>
            </a:r>
          </a:p>
        </p:txBody>
      </p:sp>
      <p:sp>
        <p:nvSpPr>
          <p:cNvPr id="63413" name="Text Box 949"/>
          <p:cNvSpPr txBox="1">
            <a:spLocks noChangeArrowheads="1"/>
          </p:cNvSpPr>
          <p:nvPr/>
        </p:nvSpPr>
        <p:spPr bwMode="auto">
          <a:xfrm>
            <a:off x="4906962" y="2997200"/>
            <a:ext cx="4203700" cy="19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 dirty="0">
                <a:solidFill>
                  <a:srgbClr val="990000"/>
                </a:solidFill>
                <a:latin typeface="Tahoma" pitchFamily="34" charset="0"/>
              </a:rPr>
              <a:t>Используем </a:t>
            </a:r>
            <a:r>
              <a:rPr lang="ru-RU" altLang="ru-RU" sz="2800" dirty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«жизненные»</a:t>
            </a:r>
            <a:r>
              <a:rPr lang="ru-RU" altLang="ru-RU" sz="2800" dirty="0">
                <a:solidFill>
                  <a:srgbClr val="990000"/>
                </a:solidFill>
                <a:latin typeface="Tahoma" pitchFamily="34" charset="0"/>
              </a:rPr>
              <a:t> условия задачи:   </a:t>
            </a:r>
            <a:r>
              <a:rPr lang="en-US" altLang="ru-RU" sz="2800" dirty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t ≥ 0, H ≥ 0, </a:t>
            </a:r>
            <a:r>
              <a:rPr lang="ru-RU" altLang="ru-RU" sz="2800" dirty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          </a:t>
            </a:r>
            <a:r>
              <a:rPr lang="en-US" altLang="ru-RU" sz="2800" dirty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H(t)-</a:t>
            </a:r>
            <a:r>
              <a:rPr lang="ru-RU" altLang="ru-RU" sz="2800" dirty="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возрастающая.</a:t>
            </a:r>
            <a:endParaRPr lang="en-US" altLang="ru-RU" sz="2800" dirty="0">
              <a:solidFill>
                <a:srgbClr val="99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grpSp>
        <p:nvGrpSpPr>
          <p:cNvPr id="62793" name="Group 329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62794" name="Rectangle 330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11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795" name="Line 331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796" name="Line 332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797" name="Line 333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62798" name="Group 334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62799" name="Oval 335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0" name="AutoShape 336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1" name="Oval 337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2" name="AutoShape 338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3" name="Oval 339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4" name="AutoShape 340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5" name="Oval 341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6" name="AutoShape 342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7" name="Oval 343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8" name="AutoShape 344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09" name="Oval 345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0" name="AutoShape 346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1" name="Oval 347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2" name="AutoShape 348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3" name="Oval 349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4" name="AutoShape 350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5" name="Oval 351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6" name="AutoShape 352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7" name="Oval 353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8" name="AutoShape 354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19" name="Oval 355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0" name="AutoShape 356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1" name="Oval 357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2" name="AutoShape 358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3" name="Oval 359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4" name="AutoShape 360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5" name="Oval 361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6" name="AutoShape 362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7" name="Oval 363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8" name="AutoShape 364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29" name="Oval 365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0" name="AutoShape 366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1" name="Oval 367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2" name="AutoShape 368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3" name="Oval 369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4" name="AutoShape 370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5" name="Oval 371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6" name="AutoShape 372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7" name="Oval 373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8" name="AutoShape 374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39" name="Oval 375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0" name="AutoShape 376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1" name="Oval 377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2" name="AutoShape 378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3" name="Oval 379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4" name="AutoShape 380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5" name="Oval 381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6" name="AutoShape 382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7" name="Oval 383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8" name="AutoShape 384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49" name="Oval 385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0" name="AutoShape 386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1" name="Oval 387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2" name="AutoShape 388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3" name="Oval 389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4" name="AutoShape 390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5" name="Oval 391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6" name="AutoShape 392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7" name="Oval 393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8" name="AutoShape 394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59" name="Oval 395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0" name="AutoShape 396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1" name="Oval 397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2" name="AutoShape 398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3" name="Oval 399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4" name="AutoShape 400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5" name="Oval 401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6" name="AutoShape 402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7" name="Oval 403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8" name="AutoShape 404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69" name="Oval 405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870" name="AutoShape 406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63088" name="Picture 624" descr="Картинка 593 из 6912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0500" y="793750"/>
            <a:ext cx="971550" cy="1392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112" name="Text Box 648"/>
          <p:cNvSpPr txBox="1">
            <a:spLocks noChangeArrowheads="1"/>
          </p:cNvSpPr>
          <p:nvPr/>
        </p:nvSpPr>
        <p:spPr bwMode="auto">
          <a:xfrm>
            <a:off x="1233488" y="769938"/>
            <a:ext cx="7910512" cy="222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После открытия крана в бассейн начинает поступать вода, при этом высота столба, выраженная в метрах, меняется по закону:</a:t>
            </a:r>
          </a:p>
          <a:p>
            <a:pPr algn="ctr"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</a:t>
            </a:r>
            <a:r>
              <a:rPr lang="en-US" altLang="ru-RU" sz="2800">
                <a:solidFill>
                  <a:srgbClr val="333399"/>
                </a:solidFill>
                <a:latin typeface="Tahoma" pitchFamily="34" charset="0"/>
              </a:rPr>
              <a:t>     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      , где</a:t>
            </a:r>
            <a:r>
              <a:rPr lang="en-US" altLang="ru-RU" sz="2800">
                <a:solidFill>
                  <a:srgbClr val="333399"/>
                </a:solidFill>
                <a:latin typeface="Tahoma" pitchFamily="34" charset="0"/>
              </a:rPr>
              <a:t> t – 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время в минутах.</a:t>
            </a:r>
          </a:p>
          <a:p>
            <a:pPr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Через какое время заполнится бассейн?</a:t>
            </a:r>
          </a:p>
        </p:txBody>
      </p:sp>
      <p:graphicFrame>
        <p:nvGraphicFramePr>
          <p:cNvPr id="63113" name="Object 649"/>
          <p:cNvGraphicFramePr>
            <a:graphicFrameLocks noChangeAspect="1"/>
          </p:cNvGraphicFramePr>
          <p:nvPr/>
        </p:nvGraphicFramePr>
        <p:xfrm>
          <a:off x="1328738" y="1765300"/>
          <a:ext cx="2911475" cy="919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5" name="Формула" r:id="rId14" imgW="1244520" imgH="393480" progId="Equation.3">
                  <p:embed/>
                </p:oleObj>
              </mc:Choice>
              <mc:Fallback>
                <p:oleObj name="Формула" r:id="rId14" imgW="124452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8738" y="1765300"/>
                        <a:ext cx="2911475" cy="919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3335" name="Group 871"/>
          <p:cNvGrpSpPr>
            <a:grpSpLocks/>
          </p:cNvGrpSpPr>
          <p:nvPr/>
        </p:nvGrpSpPr>
        <p:grpSpPr bwMode="auto">
          <a:xfrm>
            <a:off x="511175" y="3122613"/>
            <a:ext cx="4375150" cy="3519487"/>
            <a:chOff x="322" y="1967"/>
            <a:chExt cx="2756" cy="2217"/>
          </a:xfrm>
        </p:grpSpPr>
        <p:sp>
          <p:nvSpPr>
            <p:cNvPr id="63336" name="Line 872"/>
            <p:cNvSpPr>
              <a:spLocks noChangeShapeType="1"/>
            </p:cNvSpPr>
            <p:nvPr/>
          </p:nvSpPr>
          <p:spPr bwMode="auto">
            <a:xfrm>
              <a:off x="1429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37" name="Line 873"/>
            <p:cNvSpPr>
              <a:spLocks noChangeShapeType="1"/>
            </p:cNvSpPr>
            <p:nvPr/>
          </p:nvSpPr>
          <p:spPr bwMode="auto">
            <a:xfrm>
              <a:off x="329" y="1977"/>
              <a:ext cx="6" cy="2196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38" name="Line 874"/>
            <p:cNvSpPr>
              <a:spLocks noChangeShapeType="1"/>
            </p:cNvSpPr>
            <p:nvPr/>
          </p:nvSpPr>
          <p:spPr bwMode="auto">
            <a:xfrm>
              <a:off x="611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39" name="Line 875"/>
            <p:cNvSpPr>
              <a:spLocks noChangeShapeType="1"/>
            </p:cNvSpPr>
            <p:nvPr/>
          </p:nvSpPr>
          <p:spPr bwMode="auto">
            <a:xfrm>
              <a:off x="882" y="1979"/>
              <a:ext cx="6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0" name="Line 876"/>
            <p:cNvSpPr>
              <a:spLocks noChangeShapeType="1"/>
            </p:cNvSpPr>
            <p:nvPr/>
          </p:nvSpPr>
          <p:spPr bwMode="auto">
            <a:xfrm>
              <a:off x="1157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1" name="Line 877"/>
            <p:cNvSpPr>
              <a:spLocks noChangeShapeType="1"/>
            </p:cNvSpPr>
            <p:nvPr/>
          </p:nvSpPr>
          <p:spPr bwMode="auto">
            <a:xfrm>
              <a:off x="1693" y="197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2" name="Line 878"/>
            <p:cNvSpPr>
              <a:spLocks noChangeShapeType="1"/>
            </p:cNvSpPr>
            <p:nvPr/>
          </p:nvSpPr>
          <p:spPr bwMode="auto">
            <a:xfrm>
              <a:off x="1971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3" name="Line 879"/>
            <p:cNvSpPr>
              <a:spLocks noChangeShapeType="1"/>
            </p:cNvSpPr>
            <p:nvPr/>
          </p:nvSpPr>
          <p:spPr bwMode="auto">
            <a:xfrm>
              <a:off x="2244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4" name="Line 880"/>
            <p:cNvSpPr>
              <a:spLocks noChangeShapeType="1"/>
            </p:cNvSpPr>
            <p:nvPr/>
          </p:nvSpPr>
          <p:spPr bwMode="auto">
            <a:xfrm>
              <a:off x="2515" y="1977"/>
              <a:ext cx="7" cy="2196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5" name="Line 881"/>
            <p:cNvSpPr>
              <a:spLocks noChangeShapeType="1"/>
            </p:cNvSpPr>
            <p:nvPr/>
          </p:nvSpPr>
          <p:spPr bwMode="auto">
            <a:xfrm>
              <a:off x="2794" y="1980"/>
              <a:ext cx="6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6" name="Line 882"/>
            <p:cNvSpPr>
              <a:spLocks noChangeShapeType="1"/>
            </p:cNvSpPr>
            <p:nvPr/>
          </p:nvSpPr>
          <p:spPr bwMode="auto">
            <a:xfrm>
              <a:off x="3068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7" name="Line 883"/>
            <p:cNvSpPr>
              <a:spLocks noChangeShapeType="1"/>
            </p:cNvSpPr>
            <p:nvPr/>
          </p:nvSpPr>
          <p:spPr bwMode="auto">
            <a:xfrm flipV="1">
              <a:off x="329" y="1983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8" name="Line 884"/>
            <p:cNvSpPr>
              <a:spLocks noChangeShapeType="1"/>
            </p:cNvSpPr>
            <p:nvPr/>
          </p:nvSpPr>
          <p:spPr bwMode="auto">
            <a:xfrm flipV="1">
              <a:off x="322" y="225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49" name="Line 885"/>
            <p:cNvSpPr>
              <a:spLocks noChangeShapeType="1"/>
            </p:cNvSpPr>
            <p:nvPr/>
          </p:nvSpPr>
          <p:spPr bwMode="auto">
            <a:xfrm flipV="1">
              <a:off x="339" y="2538"/>
              <a:ext cx="2737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0" name="Line 886"/>
            <p:cNvSpPr>
              <a:spLocks noChangeShapeType="1"/>
            </p:cNvSpPr>
            <p:nvPr/>
          </p:nvSpPr>
          <p:spPr bwMode="auto">
            <a:xfrm flipV="1">
              <a:off x="328" y="280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1" name="Line 887"/>
            <p:cNvSpPr>
              <a:spLocks noChangeShapeType="1"/>
            </p:cNvSpPr>
            <p:nvPr/>
          </p:nvSpPr>
          <p:spPr bwMode="auto">
            <a:xfrm flipV="1">
              <a:off x="336" y="307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2" name="Line 888"/>
            <p:cNvSpPr>
              <a:spLocks noChangeShapeType="1"/>
            </p:cNvSpPr>
            <p:nvPr/>
          </p:nvSpPr>
          <p:spPr bwMode="auto">
            <a:xfrm flipV="1">
              <a:off x="323" y="362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3" name="Line 889"/>
            <p:cNvSpPr>
              <a:spLocks noChangeShapeType="1"/>
            </p:cNvSpPr>
            <p:nvPr/>
          </p:nvSpPr>
          <p:spPr bwMode="auto">
            <a:xfrm flipV="1">
              <a:off x="335" y="3353"/>
              <a:ext cx="2736" cy="0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4" name="Line 890"/>
            <p:cNvSpPr>
              <a:spLocks noChangeShapeType="1"/>
            </p:cNvSpPr>
            <p:nvPr/>
          </p:nvSpPr>
          <p:spPr bwMode="auto">
            <a:xfrm flipV="1">
              <a:off x="342" y="390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5" name="Line 891"/>
            <p:cNvSpPr>
              <a:spLocks noChangeShapeType="1"/>
            </p:cNvSpPr>
            <p:nvPr/>
          </p:nvSpPr>
          <p:spPr bwMode="auto">
            <a:xfrm flipV="1">
              <a:off x="341" y="417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6" name="Line 892"/>
            <p:cNvSpPr>
              <a:spLocks noChangeShapeType="1"/>
            </p:cNvSpPr>
            <p:nvPr/>
          </p:nvSpPr>
          <p:spPr bwMode="auto">
            <a:xfrm>
              <a:off x="347" y="3622"/>
              <a:ext cx="268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57" name="Text Box 893"/>
            <p:cNvSpPr txBox="1">
              <a:spLocks noChangeArrowheads="1"/>
            </p:cNvSpPr>
            <p:nvPr/>
          </p:nvSpPr>
          <p:spPr bwMode="auto">
            <a:xfrm>
              <a:off x="921" y="3588"/>
              <a:ext cx="20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</a:p>
          </p:txBody>
        </p:sp>
        <p:sp>
          <p:nvSpPr>
            <p:cNvPr id="63358" name="Text Box 894"/>
            <p:cNvSpPr txBox="1">
              <a:spLocks noChangeArrowheads="1"/>
            </p:cNvSpPr>
            <p:nvPr/>
          </p:nvSpPr>
          <p:spPr bwMode="auto">
            <a:xfrm>
              <a:off x="1248" y="1980"/>
              <a:ext cx="159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400" b="1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H</a:t>
              </a:r>
              <a:endParaRPr lang="ru-RU" altLang="ru-RU" sz="24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3359" name="Text Box 895"/>
            <p:cNvSpPr txBox="1">
              <a:spLocks noChangeArrowheads="1"/>
            </p:cNvSpPr>
            <p:nvPr/>
          </p:nvSpPr>
          <p:spPr bwMode="auto">
            <a:xfrm>
              <a:off x="2886" y="3311"/>
              <a:ext cx="15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800" b="1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endParaRPr lang="ru-RU" altLang="ru-RU" sz="2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3360" name="Line 896"/>
            <p:cNvSpPr>
              <a:spLocks noChangeShapeType="1"/>
            </p:cNvSpPr>
            <p:nvPr/>
          </p:nvSpPr>
          <p:spPr bwMode="auto">
            <a:xfrm flipH="1" flipV="1">
              <a:off x="1155" y="1967"/>
              <a:ext cx="9" cy="216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361" name="Text Box 897"/>
          <p:cNvSpPr txBox="1">
            <a:spLocks noChangeArrowheads="1"/>
          </p:cNvSpPr>
          <p:nvPr/>
        </p:nvSpPr>
        <p:spPr bwMode="auto">
          <a:xfrm>
            <a:off x="5965825" y="2887663"/>
            <a:ext cx="23764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3600" i="1" dirty="0">
                <a:solidFill>
                  <a:srgbClr val="990000"/>
                </a:solidFill>
                <a:latin typeface="Tahoma" pitchFamily="34" charset="0"/>
              </a:rPr>
              <a:t>Решение.</a:t>
            </a:r>
          </a:p>
        </p:txBody>
      </p:sp>
      <p:sp>
        <p:nvSpPr>
          <p:cNvPr id="63362" name="Oval 898"/>
          <p:cNvSpPr>
            <a:spLocks noChangeArrowheads="1"/>
          </p:cNvSpPr>
          <p:nvPr/>
        </p:nvSpPr>
        <p:spPr bwMode="auto">
          <a:xfrm>
            <a:off x="234950" y="21844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63389" name="Text Box 925"/>
          <p:cNvSpPr txBox="1">
            <a:spLocks noChangeArrowheads="1"/>
          </p:cNvSpPr>
          <p:nvPr/>
        </p:nvSpPr>
        <p:spPr bwMode="auto">
          <a:xfrm>
            <a:off x="4940300" y="3494088"/>
            <a:ext cx="42037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 dirty="0">
                <a:solidFill>
                  <a:srgbClr val="000000"/>
                </a:solidFill>
                <a:latin typeface="Tahoma" pitchFamily="34" charset="0"/>
              </a:rPr>
              <a:t>Вершина – </a:t>
            </a:r>
            <a:r>
              <a:rPr lang="ru-RU" altLang="ru-RU" sz="2800" dirty="0">
                <a:solidFill>
                  <a:srgbClr val="990000"/>
                </a:solidFill>
                <a:latin typeface="Tahoma" pitchFamily="34" charset="0"/>
              </a:rPr>
              <a:t>(10;1)</a:t>
            </a:r>
          </a:p>
        </p:txBody>
      </p:sp>
      <p:sp>
        <p:nvSpPr>
          <p:cNvPr id="63405" name="Line 941"/>
          <p:cNvSpPr>
            <a:spLocks noChangeShapeType="1"/>
          </p:cNvSpPr>
          <p:nvPr/>
        </p:nvSpPr>
        <p:spPr bwMode="auto">
          <a:xfrm rot="16200000" flipV="1">
            <a:off x="2543969" y="3171031"/>
            <a:ext cx="1588" cy="1717675"/>
          </a:xfrm>
          <a:prstGeom prst="line">
            <a:avLst/>
          </a:prstGeom>
          <a:noFill/>
          <a:ln w="28575">
            <a:solidFill>
              <a:srgbClr val="99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06" name="Line 942"/>
          <p:cNvSpPr>
            <a:spLocks noChangeShapeType="1"/>
          </p:cNvSpPr>
          <p:nvPr/>
        </p:nvSpPr>
        <p:spPr bwMode="auto">
          <a:xfrm flipV="1">
            <a:off x="3127375" y="3724275"/>
            <a:ext cx="1588" cy="1958975"/>
          </a:xfrm>
          <a:prstGeom prst="line">
            <a:avLst/>
          </a:prstGeom>
          <a:noFill/>
          <a:ln w="28575">
            <a:solidFill>
              <a:srgbClr val="99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3395" name="Group 931"/>
          <p:cNvGrpSpPr>
            <a:grpSpLocks/>
          </p:cNvGrpSpPr>
          <p:nvPr/>
        </p:nvGrpSpPr>
        <p:grpSpPr bwMode="auto">
          <a:xfrm>
            <a:off x="1812925" y="5680075"/>
            <a:ext cx="1585913" cy="720725"/>
            <a:chOff x="1142" y="3578"/>
            <a:chExt cx="999" cy="454"/>
          </a:xfrm>
        </p:grpSpPr>
        <p:sp>
          <p:nvSpPr>
            <p:cNvPr id="63391" name="Text Box 927"/>
            <p:cNvSpPr txBox="1">
              <a:spLocks noChangeArrowheads="1"/>
            </p:cNvSpPr>
            <p:nvPr/>
          </p:nvSpPr>
          <p:spPr bwMode="auto">
            <a:xfrm>
              <a:off x="1793" y="3705"/>
              <a:ext cx="3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10</a:t>
              </a:r>
            </a:p>
          </p:txBody>
        </p:sp>
        <p:sp>
          <p:nvSpPr>
            <p:cNvPr id="63394" name="Line 930"/>
            <p:cNvSpPr>
              <a:spLocks noChangeShapeType="1"/>
            </p:cNvSpPr>
            <p:nvPr/>
          </p:nvSpPr>
          <p:spPr bwMode="auto">
            <a:xfrm rot="16200000" flipV="1">
              <a:off x="1550" y="3206"/>
              <a:ext cx="1" cy="818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90" name="Oval 926"/>
            <p:cNvSpPr>
              <a:spLocks noChangeArrowheads="1"/>
            </p:cNvSpPr>
            <p:nvPr/>
          </p:nvSpPr>
          <p:spPr bwMode="auto">
            <a:xfrm>
              <a:off x="1924" y="3578"/>
              <a:ext cx="80" cy="79"/>
            </a:xfrm>
            <a:prstGeom prst="ellipse">
              <a:avLst/>
            </a:prstGeom>
            <a:solidFill>
              <a:srgbClr val="CC3399"/>
            </a:solidFill>
            <a:ln w="9525">
              <a:solidFill>
                <a:srgbClr val="99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63400" name="Group 936"/>
          <p:cNvGrpSpPr>
            <a:grpSpLocks/>
          </p:cNvGrpSpPr>
          <p:nvPr/>
        </p:nvGrpSpPr>
        <p:grpSpPr bwMode="auto">
          <a:xfrm>
            <a:off x="1166813" y="3824288"/>
            <a:ext cx="728662" cy="1909762"/>
            <a:chOff x="735" y="2409"/>
            <a:chExt cx="459" cy="1203"/>
          </a:xfrm>
        </p:grpSpPr>
        <p:sp>
          <p:nvSpPr>
            <p:cNvPr id="63393" name="Line 929"/>
            <p:cNvSpPr>
              <a:spLocks noChangeShapeType="1"/>
            </p:cNvSpPr>
            <p:nvPr/>
          </p:nvSpPr>
          <p:spPr bwMode="auto">
            <a:xfrm>
              <a:off x="1155" y="2538"/>
              <a:ext cx="7" cy="1074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397" name="Text Box 933"/>
            <p:cNvSpPr txBox="1">
              <a:spLocks noChangeArrowheads="1"/>
            </p:cNvSpPr>
            <p:nvPr/>
          </p:nvSpPr>
          <p:spPr bwMode="auto">
            <a:xfrm>
              <a:off x="735" y="2409"/>
              <a:ext cx="3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  <p:sp>
          <p:nvSpPr>
            <p:cNvPr id="63399" name="Oval 935"/>
            <p:cNvSpPr>
              <a:spLocks noChangeArrowheads="1"/>
            </p:cNvSpPr>
            <p:nvPr/>
          </p:nvSpPr>
          <p:spPr bwMode="auto">
            <a:xfrm>
              <a:off x="1114" y="2498"/>
              <a:ext cx="80" cy="79"/>
            </a:xfrm>
            <a:prstGeom prst="ellipse">
              <a:avLst/>
            </a:prstGeom>
            <a:solidFill>
              <a:srgbClr val="CC3399"/>
            </a:solidFill>
            <a:ln w="9525">
              <a:solidFill>
                <a:srgbClr val="99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12" name="Freeform 948"/>
          <p:cNvSpPr>
            <a:spLocks/>
          </p:cNvSpPr>
          <p:nvPr/>
        </p:nvSpPr>
        <p:spPr bwMode="auto">
          <a:xfrm flipV="1">
            <a:off x="1630363" y="4037013"/>
            <a:ext cx="3041650" cy="24780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EE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1" name="Oval 947"/>
          <p:cNvSpPr>
            <a:spLocks noChangeArrowheads="1"/>
          </p:cNvSpPr>
          <p:nvPr/>
        </p:nvSpPr>
        <p:spPr bwMode="auto">
          <a:xfrm>
            <a:off x="4359275" y="56673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4" name="Freeform 950"/>
          <p:cNvSpPr>
            <a:spLocks/>
          </p:cNvSpPr>
          <p:nvPr/>
        </p:nvSpPr>
        <p:spPr bwMode="auto">
          <a:xfrm>
            <a:off x="1841500" y="4040188"/>
            <a:ext cx="1303338" cy="1738312"/>
          </a:xfrm>
          <a:custGeom>
            <a:avLst/>
            <a:gdLst>
              <a:gd name="T0" fmla="*/ 0 w 821"/>
              <a:gd name="T1" fmla="*/ 1095 h 1095"/>
              <a:gd name="T2" fmla="*/ 36 w 821"/>
              <a:gd name="T3" fmla="*/ 987 h 1095"/>
              <a:gd name="T4" fmla="*/ 161 w 821"/>
              <a:gd name="T5" fmla="*/ 692 h 1095"/>
              <a:gd name="T6" fmla="*/ 340 w 821"/>
              <a:gd name="T7" fmla="*/ 364 h 1095"/>
              <a:gd name="T8" fmla="*/ 480 w 821"/>
              <a:gd name="T9" fmla="*/ 185 h 1095"/>
              <a:gd name="T10" fmla="*/ 664 w 821"/>
              <a:gd name="T11" fmla="*/ 37 h 1095"/>
              <a:gd name="T12" fmla="*/ 821 w 821"/>
              <a:gd name="T13" fmla="*/ 0 h 1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1" h="1095">
                <a:moveTo>
                  <a:pt x="0" y="1095"/>
                </a:moveTo>
                <a:cubicBezTo>
                  <a:pt x="6" y="1076"/>
                  <a:pt x="9" y="1054"/>
                  <a:pt x="36" y="987"/>
                </a:cubicBezTo>
                <a:cubicBezTo>
                  <a:pt x="63" y="920"/>
                  <a:pt x="110" y="796"/>
                  <a:pt x="161" y="692"/>
                </a:cubicBezTo>
                <a:cubicBezTo>
                  <a:pt x="212" y="587"/>
                  <a:pt x="286" y="448"/>
                  <a:pt x="340" y="364"/>
                </a:cubicBezTo>
                <a:cubicBezTo>
                  <a:pt x="394" y="280"/>
                  <a:pt x="427" y="240"/>
                  <a:pt x="480" y="185"/>
                </a:cubicBezTo>
                <a:cubicBezTo>
                  <a:pt x="534" y="130"/>
                  <a:pt x="607" y="67"/>
                  <a:pt x="664" y="37"/>
                </a:cubicBezTo>
                <a:cubicBezTo>
                  <a:pt x="721" y="7"/>
                  <a:pt x="795" y="6"/>
                  <a:pt x="821" y="0"/>
                </a:cubicBezTo>
              </a:path>
            </a:pathLst>
          </a:custGeom>
          <a:noFill/>
          <a:ln w="76200" cmpd="sng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04" name="Oval 940"/>
          <p:cNvSpPr>
            <a:spLocks noChangeArrowheads="1"/>
          </p:cNvSpPr>
          <p:nvPr/>
        </p:nvSpPr>
        <p:spPr bwMode="auto">
          <a:xfrm>
            <a:off x="3051175" y="39528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7" name="Line 953"/>
          <p:cNvSpPr>
            <a:spLocks noChangeShapeType="1"/>
          </p:cNvSpPr>
          <p:nvPr/>
        </p:nvSpPr>
        <p:spPr bwMode="auto">
          <a:xfrm rot="16200000" flipV="1">
            <a:off x="2499519" y="5114131"/>
            <a:ext cx="1588" cy="124777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0" name="Oval 946"/>
          <p:cNvSpPr>
            <a:spLocks noChangeArrowheads="1"/>
          </p:cNvSpPr>
          <p:nvPr/>
        </p:nvSpPr>
        <p:spPr bwMode="auto">
          <a:xfrm>
            <a:off x="1768475" y="56800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6" name="Oval 952"/>
          <p:cNvSpPr>
            <a:spLocks noChangeArrowheads="1"/>
          </p:cNvSpPr>
          <p:nvPr/>
        </p:nvSpPr>
        <p:spPr bwMode="auto">
          <a:xfrm>
            <a:off x="3063875" y="56673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419" name="AutoShape 955"/>
          <p:cNvSpPr>
            <a:spLocks noChangeArrowheads="1"/>
          </p:cNvSpPr>
          <p:nvPr/>
        </p:nvSpPr>
        <p:spPr bwMode="auto">
          <a:xfrm flipH="1">
            <a:off x="1206500" y="7874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2737329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33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3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3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3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3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33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3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" dur="500"/>
                                        <p:tgtEl>
                                          <p:spTgt spid="63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63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" dur="500"/>
                                        <p:tgtEl>
                                          <p:spTgt spid="63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3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3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3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6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1000"/>
                                        <p:tgtEl>
                                          <p:spTgt spid="63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63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1000"/>
                                        <p:tgtEl>
                                          <p:spTgt spid="63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9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4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63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3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3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634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3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63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63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63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63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6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4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4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 nodeType="clickPar">
                      <p:stCondLst>
                        <p:cond delay="indefinite"/>
                      </p:stCondLst>
                      <p:childTnLst>
                        <p:par>
                          <p:cTn id="1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1000"/>
                                        <p:tgtEl>
                                          <p:spTgt spid="63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6" dur="500"/>
                                        <p:tgtEl>
                                          <p:spTgt spid="63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9" dur="500"/>
                                        <p:tgtEl>
                                          <p:spTgt spid="63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2" dur="500"/>
                                        <p:tgtEl>
                                          <p:spTgt spid="63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5" dur="500"/>
                                        <p:tgtEl>
                                          <p:spTgt spid="63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0" dur="500"/>
                                        <p:tgtEl>
                                          <p:spTgt spid="63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151" dur="500"/>
                                        <p:tgtEl>
                                          <p:spTgt spid="63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000"/>
                                        <p:tgtEl>
                                          <p:spTgt spid="634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63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63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2000"/>
                                        <p:tgtEl>
                                          <p:spTgt spid="63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5" dur="2000" fill="hold"/>
                                        <p:tgtEl>
                                          <p:spTgt spid="634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66" dur="2000" fill="hold"/>
                                        <p:tgtEl>
                                          <p:spTgt spid="634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7" dur="2000" fill="hold"/>
                                        <p:tgtEl>
                                          <p:spTgt spid="634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4000"/>
                            </p:stCondLst>
                            <p:childTnLst>
                              <p:par>
                                <p:cTn id="1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1000"/>
                                        <p:tgtEl>
                                          <p:spTgt spid="63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7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4" dur="2000" fill="hold"/>
                                        <p:tgtEl>
                                          <p:spTgt spid="634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75" dur="2000" fill="hold"/>
                                        <p:tgtEl>
                                          <p:spTgt spid="634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6" dur="2000" fill="hold"/>
                                        <p:tgtEl>
                                          <p:spTgt spid="634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7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34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8" dur="1000"/>
                                        <p:tgtEl>
                                          <p:spTgt spid="63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0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1" dur="2000" fill="hold"/>
                                        <p:tgtEl>
                                          <p:spTgt spid="634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02" dur="2000" fill="hold"/>
                                        <p:tgtEl>
                                          <p:spTgt spid="634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3" dur="2000" fill="hold"/>
                                        <p:tgtEl>
                                          <p:spTgt spid="634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634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63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63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63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63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63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362"/>
                  </p:tgtEl>
                </p:cond>
              </p:nextCondLst>
            </p:seq>
          </p:childTnLst>
        </p:cTn>
      </p:par>
    </p:tnLst>
    <p:bldLst>
      <p:bldP spid="63407" grpId="0"/>
      <p:bldP spid="63407" grpId="1"/>
      <p:bldP spid="63418" grpId="0"/>
      <p:bldP spid="63415" grpId="0" animBg="1"/>
      <p:bldP spid="63387" grpId="0"/>
      <p:bldP spid="63387" grpId="1"/>
      <p:bldP spid="63413" grpId="0"/>
      <p:bldP spid="63361" grpId="0"/>
      <p:bldP spid="63389" grpId="0"/>
      <p:bldP spid="63389" grpId="1"/>
      <p:bldP spid="63405" grpId="0" animBg="1"/>
      <p:bldP spid="63406" grpId="0" animBg="1"/>
      <p:bldP spid="63412" grpId="0" animBg="1"/>
      <p:bldP spid="63411" grpId="0" animBg="1"/>
      <p:bldP spid="63414" grpId="0" animBg="1"/>
      <p:bldP spid="63404" grpId="0" animBg="1"/>
      <p:bldP spid="63417" grpId="0" animBg="1"/>
      <p:bldP spid="63410" grpId="0" animBg="1"/>
      <p:bldP spid="63416" grpId="0" animBg="1"/>
      <p:bldP spid="634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N00102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SN00227A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11303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0" y="739775"/>
            <a:ext cx="9144000" cy="1089025"/>
            <a:chOff x="0" y="466"/>
            <a:chExt cx="5744" cy="686"/>
          </a:xfrm>
        </p:grpSpPr>
        <p:grpSp>
          <p:nvGrpSpPr>
            <p:cNvPr id="4" name="Group 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167" name="Rectangle 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68" name="Line 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69" name="Line 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0" name="Line 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1" name="Line 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2" name="Line 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3" name="Line 1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4" name="Line 1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5" name="Line 1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6" name="Line 1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7" name="Line 1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8" name="Line 1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9" name="Line 1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0" name="Line 1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1" name="Line 1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2" name="Line 1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3" name="Line 2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4" name="Line 2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5" name="Line 2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6" name="Line 2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7" name="Line 2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8" name="Line 2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9" name="Line 2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0" name="Line 2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1" name="Line 2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2" name="Line 2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3" name="Line 3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4" name="Line 3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5" name="Line 3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6" name="Line 3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97" name="Group 3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18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9" name="Line 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198" name="Line 3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9" name="Line 3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0" name="Line 3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1" name="Line 4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2" name="Line 4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3" name="Line 4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4" name="Line 4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5" name="Line 4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06" name="Group 4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16" name="Line 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7" name="Line 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7" name="Group 4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14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5" name="Line 5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8" name="Group 5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12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3" name="Line 5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9" name="Group 5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10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1" name="Line 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" name="Group 5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114" name="Rectangle 5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5" name="Line 5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6" name="Line 6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7" name="Line 6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8" name="Line 6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9" name="Line 6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0" name="Line 6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1" name="Line 6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2" name="Line 6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3" name="Line 6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4" name="Line 6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5" name="Line 6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6" name="Line 7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7" name="Line 7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8" name="Line 7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9" name="Line 7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0" name="Line 7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1" name="Line 7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2" name="Line 7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3" name="Line 7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4" name="Line 7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5" name="Line 7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6" name="Line 8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7" name="Line 8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8" name="Line 8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9" name="Line 8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Line 8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1" name="Line 8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2" name="Line 8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3" name="Line 8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44" name="Group 8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165" name="Line 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66" name="Line 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145" name="Line 9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6" name="Line 9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7" name="Line 9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8" name="Line 9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9" name="Line 9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50" name="Line 9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51" name="Line 9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52" name="Line 9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53" name="Group 9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163" name="Line 1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64" name="Line 1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4" name="Group 10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161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62" name="Line 10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5" name="Group 10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159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60" name="Line 10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6" name="Group 10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157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58" name="Line 11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" name="Group 11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61" name="Rectangle 11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2" name="Line 11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3" name="Line 11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4" name="Line 11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5" name="Line 11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6" name="Line 11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7" name="Line 11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8" name="Line 11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9" name="Line 12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0" name="Line 12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1" name="Line 12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2" name="Line 12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3" name="Line 12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4" name="Line 12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5" name="Line 12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6" name="Line 12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7" name="Line 12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8" name="Line 12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79" name="Line 13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0" name="Line 13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1" name="Line 13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2" name="Line 13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" name="Line 13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" name="Line 13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" name="Line 13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" name="Line 13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" name="Line 13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" name="Line 13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9" name="Line 14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0" name="Line 14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1" name="Group 14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112" name="Line 1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13" name="Line 1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2" name="Line 14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3" name="Line 14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" name="Line 14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" name="Line 14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6" name="Line 14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7" name="Line 15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" name="Line 15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9" name="Line 15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00" name="Group 15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110" name="Line 1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11" name="Line 1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01" name="Group 15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108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09" name="Line 1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02" name="Group 15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106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07" name="Line 16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03" name="Group 16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104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105" name="Line 16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" name="Group 16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" name="Rectangle 16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" name="Line 16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" name="Line 16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" name="Line 16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" name="Line 17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3" name="Line 17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" name="Line 17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5" name="Line 17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6" name="Line 17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7" name="Line 17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" name="Line 17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" name="Line 17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0" name="Line 17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1" name="Line 17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" name="Line 18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3" name="Line 18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4" name="Line 18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5" name="Line 18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6" name="Line 18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7" name="Line 18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8" name="Line 18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" name="Line 18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0" name="Line 18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1" name="Line 18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2" name="Line 19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3" name="Line 19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4" name="Line 19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5" name="Line 19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6" name="Line 19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7" name="Line 19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38" name="Group 19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9" name="Line 1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0" name="Line 1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39" name="Line 19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" name="Line 20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" name="Line 20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" name="Line 20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" name="Line 20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4" name="Line 20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5" name="Line 20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6" name="Line 20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47" name="Group 20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7" name="Line 2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8" name="Line 2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" name="Group 21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5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6" name="Line 2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" name="Group 21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3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4" name="Line 21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" name="Group 21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1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2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220" name="Rectangle 345"/>
          <p:cNvSpPr>
            <a:spLocks noChangeArrowheads="1"/>
          </p:cNvSpPr>
          <p:nvPr/>
        </p:nvSpPr>
        <p:spPr bwMode="auto">
          <a:xfrm>
            <a:off x="0" y="942975"/>
            <a:ext cx="8616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Моя работа на уроке:</a:t>
            </a:r>
            <a:endParaRPr lang="ru-RU" altLang="ru-RU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21" name="Group 346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222" name="Rectangle 347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3" name="Line 348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4" name="Line 349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5" name="Line 350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26" name="Group 351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227" name="Oval 352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8" name="AutoShape 353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" name="Oval 354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" name="AutoShape 355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1" name="Oval 356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2" name="AutoShape 357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3" name="Oval 358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4" name="AutoShape 359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5" name="Oval 360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6" name="AutoShape 361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7" name="Oval 362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8" name="AutoShape 363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9" name="Oval 364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0" name="AutoShape 365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1" name="Oval 366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2" name="AutoShape 367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3" name="Oval 368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4" name="AutoShape 369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5" name="Oval 370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6" name="AutoShape 371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7" name="Oval 372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8" name="AutoShape 373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9" name="Oval 374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0" name="AutoShape 375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1" name="Oval 376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2" name="AutoShape 377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3" name="Oval 378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4" name="AutoShape 379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5" name="Oval 380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6" name="AutoShape 381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7" name="Oval 382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8" name="AutoShape 383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9" name="Oval 384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0" name="AutoShape 385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1" name="Oval 386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2" name="AutoShape 387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3" name="Oval 388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4" name="AutoShape 389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5" name="Oval 390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6" name="AutoShape 391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7" name="Oval 392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8" name="AutoShape 393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9" name="Oval 394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0" name="AutoShape 395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1" name="Oval 396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2" name="AutoShape 397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3" name="Oval 398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4" name="AutoShape 399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5" name="Oval 400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6" name="AutoShape 401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7" name="Oval 402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8" name="AutoShape 403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9" name="Oval 404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0" name="AutoShape 405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1" name="Oval 406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2" name="AutoShape 407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3" name="Oval 408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4" name="AutoShape 409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5" name="Oval 410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6" name="AutoShape 411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7" name="Oval 412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8" name="AutoShape 413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9" name="Oval 414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0" name="AutoShape 415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1" name="Oval 416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2" name="AutoShape 417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3" name="Oval 418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4" name="AutoShape 419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5" name="Oval 420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6" name="AutoShape 421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" name="Oval 422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8" name="AutoShape 423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00" name="Содержимое 2"/>
          <p:cNvSpPr txBox="1">
            <a:spLocks/>
          </p:cNvSpPr>
          <p:nvPr/>
        </p:nvSpPr>
        <p:spPr>
          <a:xfrm>
            <a:off x="265710" y="1232694"/>
            <a:ext cx="8742097" cy="5431552"/>
          </a:xfrm>
          <a:prstGeom prst="rect">
            <a:avLst/>
          </a:prstGeom>
        </p:spPr>
        <p:txBody>
          <a:bodyPr vert="horz">
            <a:normAutofit/>
          </a:bodyPr>
          <a:lstStyle>
            <a:lvl1pPr marL="365760" indent="-256032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•"/>
              <a:defRPr kumimoji="0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58368" indent="-246888" algn="l" rtl="0" eaLnBrk="1" latinLnBrk="0" hangingPunct="1">
              <a:spcBef>
                <a:spcPts val="300"/>
              </a:spcBef>
              <a:buClr>
                <a:schemeClr val="accent2"/>
              </a:buClr>
              <a:buFont typeface="Georgia"/>
              <a:buChar char="▫"/>
              <a:defRPr kumimoji="0" sz="2600" kern="120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2pPr>
            <a:lvl3pPr marL="923544" indent="-219456" algn="l" rtl="0" eaLnBrk="1" latinLnBrk="0" hangingPunct="1">
              <a:spcBef>
                <a:spcPts val="300"/>
              </a:spcBef>
              <a:buClr>
                <a:schemeClr val="accent1"/>
              </a:buClr>
              <a:buFont typeface="Wingdings 2"/>
              <a:buChar char=""/>
              <a:defRPr kumimoji="0" sz="24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1179576" indent="-201168" algn="l" rtl="0" eaLnBrk="1" latinLnBrk="0" hangingPunct="1">
              <a:spcBef>
                <a:spcPts val="300"/>
              </a:spcBef>
              <a:buClr>
                <a:schemeClr val="accent1"/>
              </a:buClr>
              <a:buFont typeface="Wingdings 2"/>
              <a:buChar char=""/>
              <a:defRPr kumimoji="0" sz="22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138988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20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A04DA3"/>
              </a:buClr>
              <a:defRPr/>
            </a:pPr>
            <a:endParaRPr lang="ru-RU" dirty="0" smtClean="0">
              <a:solidFill>
                <a:sysClr val="windowText" lastClr="000000"/>
              </a:solidFill>
              <a:latin typeface="Georgia"/>
            </a:endParaRPr>
          </a:p>
          <a:p>
            <a:pPr>
              <a:buClr>
                <a:srgbClr val="A04DA3"/>
              </a:buClr>
              <a:buFont typeface="Georgia"/>
              <a:buNone/>
              <a:defRPr/>
            </a:pPr>
            <a:r>
              <a:rPr lang="ru-RU" dirty="0" smtClean="0">
                <a:solidFill>
                  <a:sysClr val="windowText" lastClr="000000"/>
                </a:solidFill>
                <a:latin typeface="Georgia"/>
              </a:rPr>
              <a:t>                                             </a:t>
            </a:r>
          </a:p>
          <a:p>
            <a:pPr>
              <a:buClr>
                <a:srgbClr val="A04DA3"/>
              </a:buClr>
              <a:buFont typeface="Georgia"/>
              <a:buNone/>
              <a:defRPr/>
            </a:pPr>
            <a:r>
              <a:rPr lang="ru-RU" dirty="0">
                <a:solidFill>
                  <a:sysClr val="windowText" lastClr="000000"/>
                </a:solidFill>
                <a:latin typeface="Georgia"/>
              </a:rPr>
              <a:t> </a:t>
            </a:r>
            <a:r>
              <a:rPr lang="ru-RU" dirty="0" smtClean="0">
                <a:solidFill>
                  <a:sysClr val="windowText" lastClr="000000"/>
                </a:solidFill>
                <a:latin typeface="Georgia"/>
              </a:rPr>
              <a:t>                                           всё понял</a:t>
            </a:r>
          </a:p>
          <a:p>
            <a:pPr>
              <a:spcBef>
                <a:spcPts val="0"/>
              </a:spcBef>
              <a:buClr>
                <a:srgbClr val="A04DA3"/>
              </a:buClr>
              <a:buFont typeface="Georgia"/>
              <a:buNone/>
              <a:defRPr/>
            </a:pPr>
            <a:endParaRPr lang="ru-RU" dirty="0">
              <a:solidFill>
                <a:sysClr val="windowText" lastClr="000000"/>
              </a:solidFill>
              <a:latin typeface="Georgia"/>
            </a:endParaRPr>
          </a:p>
          <a:p>
            <a:pPr>
              <a:spcBef>
                <a:spcPts val="0"/>
              </a:spcBef>
              <a:buClr>
                <a:srgbClr val="A04DA3"/>
              </a:buClr>
              <a:buFont typeface="Georgia"/>
              <a:buNone/>
              <a:defRPr/>
            </a:pPr>
            <a:r>
              <a:rPr lang="ru-RU" dirty="0" smtClean="0">
                <a:solidFill>
                  <a:sysClr val="windowText" lastClr="000000"/>
                </a:solidFill>
                <a:latin typeface="Georgia"/>
              </a:rPr>
              <a:t>                                            понял, но не всё</a:t>
            </a:r>
            <a:r>
              <a:rPr lang="ru-RU" sz="6000" dirty="0" smtClean="0">
                <a:solidFill>
                  <a:sysClr val="windowText" lastClr="000000"/>
                </a:solidFill>
                <a:latin typeface="Georgia"/>
              </a:rPr>
              <a:t> </a:t>
            </a:r>
          </a:p>
          <a:p>
            <a:pPr>
              <a:buClr>
                <a:srgbClr val="A04DA3"/>
              </a:buClr>
              <a:buFont typeface="Georgia"/>
              <a:buNone/>
              <a:defRPr/>
            </a:pPr>
            <a:endParaRPr lang="ru-RU" dirty="0" smtClean="0">
              <a:solidFill>
                <a:sysClr val="windowText" lastClr="000000"/>
              </a:solidFill>
              <a:latin typeface="Georgia"/>
            </a:endParaRPr>
          </a:p>
          <a:p>
            <a:pPr>
              <a:buClr>
                <a:srgbClr val="A04DA3"/>
              </a:buClr>
              <a:buFont typeface="Georgia"/>
              <a:buNone/>
              <a:defRPr/>
            </a:pPr>
            <a:r>
              <a:rPr lang="ru-RU" dirty="0" smtClean="0">
                <a:solidFill>
                  <a:sysClr val="windowText" lastClr="000000"/>
                </a:solidFill>
                <a:latin typeface="Georgia"/>
              </a:rPr>
              <a:t>                                            </a:t>
            </a:r>
          </a:p>
          <a:p>
            <a:pPr>
              <a:buClr>
                <a:srgbClr val="A04DA3"/>
              </a:buClr>
              <a:buFont typeface="Georgia"/>
              <a:buNone/>
              <a:defRPr/>
            </a:pPr>
            <a:r>
              <a:rPr lang="ru-RU" dirty="0" smtClean="0">
                <a:solidFill>
                  <a:sysClr val="windowText" lastClr="000000"/>
                </a:solidFill>
                <a:latin typeface="Georgia"/>
              </a:rPr>
              <a:t>                                      многое было непонятно</a:t>
            </a:r>
          </a:p>
        </p:txBody>
      </p:sp>
      <p:cxnSp>
        <p:nvCxnSpPr>
          <p:cNvPr id="301" name="Прямая со стрелкой 300"/>
          <p:cNvCxnSpPr/>
          <p:nvPr/>
        </p:nvCxnSpPr>
        <p:spPr>
          <a:xfrm flipV="1">
            <a:off x="1380115" y="2276872"/>
            <a:ext cx="2475922" cy="741772"/>
          </a:xfrm>
          <a:prstGeom prst="straightConnector1">
            <a:avLst/>
          </a:prstGeom>
          <a:noFill/>
          <a:ln w="57150" cap="flat" cmpd="sng" algn="ctr">
            <a:solidFill>
              <a:srgbClr val="996633"/>
            </a:solidFill>
            <a:prstDash val="solid"/>
            <a:tailEnd type="arrow"/>
          </a:ln>
          <a:effectLst/>
        </p:spPr>
      </p:cxnSp>
      <p:cxnSp>
        <p:nvCxnSpPr>
          <p:cNvPr id="302" name="Прямая со стрелкой 301"/>
          <p:cNvCxnSpPr/>
          <p:nvPr/>
        </p:nvCxnSpPr>
        <p:spPr>
          <a:xfrm>
            <a:off x="1236652" y="3645024"/>
            <a:ext cx="2786082" cy="1588"/>
          </a:xfrm>
          <a:prstGeom prst="straightConnector1">
            <a:avLst/>
          </a:prstGeom>
          <a:noFill/>
          <a:ln w="57150" cap="flat" cmpd="sng" algn="ctr">
            <a:solidFill>
              <a:srgbClr val="996633"/>
            </a:solidFill>
            <a:prstDash val="solid"/>
            <a:tailEnd type="arrow"/>
          </a:ln>
          <a:effectLst/>
        </p:spPr>
      </p:cxnSp>
      <p:cxnSp>
        <p:nvCxnSpPr>
          <p:cNvPr id="303" name="Прямая со стрелкой 302"/>
          <p:cNvCxnSpPr/>
          <p:nvPr/>
        </p:nvCxnSpPr>
        <p:spPr>
          <a:xfrm>
            <a:off x="1380115" y="4064918"/>
            <a:ext cx="2143140" cy="1149553"/>
          </a:xfrm>
          <a:prstGeom prst="straightConnector1">
            <a:avLst/>
          </a:prstGeom>
          <a:noFill/>
          <a:ln w="57150" cap="flat" cmpd="sng" algn="ctr">
            <a:solidFill>
              <a:srgbClr val="996633"/>
            </a:solidFill>
            <a:prstDash val="solid"/>
            <a:tailEnd type="arrow"/>
          </a:ln>
          <a:effectLst/>
        </p:spPr>
      </p:cxnSp>
      <p:sp>
        <p:nvSpPr>
          <p:cNvPr id="307" name="Rectangle 5"/>
          <p:cNvSpPr txBox="1">
            <a:spLocks noChangeArrowheads="1"/>
          </p:cNvSpPr>
          <p:nvPr/>
        </p:nvSpPr>
        <p:spPr>
          <a:xfrm>
            <a:off x="-86814" y="2569755"/>
            <a:ext cx="1528986" cy="1993392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0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fontAlgn="base">
              <a:spcAft>
                <a:spcPct val="0"/>
              </a:spcAft>
              <a:defRPr/>
            </a:pPr>
            <a:r>
              <a:rPr lang="ru-RU" sz="9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ea typeface="+mn-ea"/>
                <a:cs typeface="Times New Roman"/>
              </a:rPr>
              <a:t>Я</a:t>
            </a:r>
          </a:p>
        </p:txBody>
      </p:sp>
      <p:sp>
        <p:nvSpPr>
          <p:cNvPr id="308" name="Rectangle 5"/>
          <p:cNvSpPr txBox="1">
            <a:spLocks noChangeArrowheads="1"/>
          </p:cNvSpPr>
          <p:nvPr/>
        </p:nvSpPr>
        <p:spPr>
          <a:xfrm>
            <a:off x="5909299" y="1969293"/>
            <a:ext cx="1000132" cy="836613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0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ru-RU" sz="8800" dirty="0" smtClean="0">
                <a:solidFill>
                  <a:srgbClr val="FFC000"/>
                </a:solidFill>
                <a:latin typeface="Trebuchet MS"/>
              </a:rPr>
              <a:t>1</a:t>
            </a:r>
            <a:endParaRPr lang="ru-RU" sz="8800" dirty="0">
              <a:solidFill>
                <a:srgbClr val="FFC000"/>
              </a:solidFill>
              <a:latin typeface="Trebuchet MS"/>
            </a:endParaRPr>
          </a:p>
        </p:txBody>
      </p:sp>
      <p:sp>
        <p:nvSpPr>
          <p:cNvPr id="309" name="Rectangle 5"/>
          <p:cNvSpPr txBox="1">
            <a:spLocks noChangeArrowheads="1"/>
          </p:cNvSpPr>
          <p:nvPr/>
        </p:nvSpPr>
        <p:spPr>
          <a:xfrm>
            <a:off x="7123022" y="3228305"/>
            <a:ext cx="1000132" cy="836613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0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ru-RU" sz="8800" dirty="0" smtClean="0">
                <a:solidFill>
                  <a:srgbClr val="1F497D">
                    <a:lumMod val="60000"/>
                    <a:lumOff val="40000"/>
                  </a:srgbClr>
                </a:solidFill>
                <a:latin typeface="Trebuchet MS"/>
              </a:rPr>
              <a:t>2</a:t>
            </a:r>
            <a:endParaRPr lang="ru-RU" sz="8800" dirty="0">
              <a:solidFill>
                <a:srgbClr val="1F497D">
                  <a:lumMod val="60000"/>
                  <a:lumOff val="40000"/>
                </a:srgbClr>
              </a:solidFill>
              <a:latin typeface="Trebuchet MS"/>
            </a:endParaRPr>
          </a:p>
        </p:txBody>
      </p:sp>
      <p:sp>
        <p:nvSpPr>
          <p:cNvPr id="310" name="Rectangle 5"/>
          <p:cNvSpPr txBox="1">
            <a:spLocks noChangeArrowheads="1"/>
          </p:cNvSpPr>
          <p:nvPr/>
        </p:nvSpPr>
        <p:spPr>
          <a:xfrm>
            <a:off x="7811290" y="4607247"/>
            <a:ext cx="1000132" cy="836613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0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ru-RU" sz="8800" dirty="0" smtClean="0">
                <a:solidFill>
                  <a:srgbClr val="FF0000"/>
                </a:solidFill>
                <a:latin typeface="Trebuchet MS"/>
              </a:rPr>
              <a:t>3</a:t>
            </a:r>
            <a:endParaRPr lang="ru-RU" sz="8800" dirty="0">
              <a:solidFill>
                <a:srgbClr val="FF0000"/>
              </a:solidFill>
              <a:latin typeface="Trebuchet MS"/>
            </a:endParaRPr>
          </a:p>
        </p:txBody>
      </p:sp>
      <p:pic>
        <p:nvPicPr>
          <p:cNvPr id="299" name="Picture 425" descr="Картинка 593 из 6912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99425" y="889000"/>
            <a:ext cx="1044575" cy="149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23398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08" grpId="0"/>
      <p:bldP spid="309" grpId="0"/>
      <p:bldP spid="31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6" name="Rectangle 518"/>
          <p:cNvSpPr>
            <a:spLocks noChangeArrowheads="1"/>
          </p:cNvSpPr>
          <p:nvPr/>
        </p:nvSpPr>
        <p:spPr bwMode="auto">
          <a:xfrm>
            <a:off x="389227" y="1837569"/>
            <a:ext cx="8446510" cy="4524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Конические сечения.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Парабола, как геометрическое  место точек.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Движения по параболе.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Применение </a:t>
            </a:r>
            <a:r>
              <a:rPr lang="ru-RU" altLang="ru-RU" sz="4000" i="1" dirty="0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свойств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квадратичной </a:t>
            </a: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функции к решению  задач практического содержания </a:t>
            </a:r>
            <a:endParaRPr lang="ru-RU" altLang="ru-RU" sz="4000" i="1" dirty="0" smtClean="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altLang="ru-RU" sz="4000" i="1" dirty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решить задачу и придумать или подобрать другие).</a:t>
            </a:r>
          </a:p>
        </p:txBody>
      </p:sp>
      <p:pic>
        <p:nvPicPr>
          <p:cNvPr id="84489" name="SN00102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SN00227A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11303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3970" name="Group 2"/>
          <p:cNvGrpSpPr>
            <a:grpSpLocks/>
          </p:cNvGrpSpPr>
          <p:nvPr/>
        </p:nvGrpSpPr>
        <p:grpSpPr bwMode="auto">
          <a:xfrm>
            <a:off x="0" y="739775"/>
            <a:ext cx="9144000" cy="1089025"/>
            <a:chOff x="0" y="466"/>
            <a:chExt cx="5744" cy="686"/>
          </a:xfrm>
        </p:grpSpPr>
        <p:grpSp>
          <p:nvGrpSpPr>
            <p:cNvPr id="83971" name="Group 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83972" name="Rectangle 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3" name="Line 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4" name="Line 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5" name="Line 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6" name="Line 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7" name="Line 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8" name="Line 1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79" name="Line 1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0" name="Line 1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1" name="Line 1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2" name="Line 1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3" name="Line 1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4" name="Line 1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5" name="Line 1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6" name="Line 1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7" name="Line 1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8" name="Line 2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89" name="Line 2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0" name="Line 2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1" name="Line 2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2" name="Line 2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3" name="Line 2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4" name="Line 2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5" name="Line 2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6" name="Line 2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7" name="Line 2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8" name="Line 3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999" name="Line 3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0" name="Line 3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1" name="Line 3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002" name="Group 3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4003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04" name="Line 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4005" name="Line 3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6" name="Line 3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7" name="Line 3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8" name="Line 4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09" name="Line 4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10" name="Line 4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11" name="Line 4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12" name="Line 4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013" name="Group 4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4014" name="Line 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15" name="Line 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16" name="Group 4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4017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18" name="Line 5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19" name="Group 5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4020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21" name="Line 5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22" name="Group 5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4023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24" name="Line 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4025" name="Group 5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84026" name="Rectangle 5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27" name="Line 5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28" name="Line 6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29" name="Line 6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0" name="Line 6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1" name="Line 6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2" name="Line 6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3" name="Line 6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4" name="Line 6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5" name="Line 6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6" name="Line 6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7" name="Line 6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8" name="Line 7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39" name="Line 7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0" name="Line 7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1" name="Line 7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2" name="Line 7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3" name="Line 7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4" name="Line 7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5" name="Line 7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6" name="Line 7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7" name="Line 7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8" name="Line 8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49" name="Line 8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0" name="Line 8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1" name="Line 8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2" name="Line 8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3" name="Line 8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4" name="Line 8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55" name="Line 8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056" name="Group 8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4057" name="Line 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58" name="Line 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4059" name="Line 9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0" name="Line 9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1" name="Line 9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2" name="Line 9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3" name="Line 9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4" name="Line 9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5" name="Line 9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66" name="Line 9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067" name="Group 9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4068" name="Line 1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69" name="Line 1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70" name="Group 10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4071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72" name="Line 10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73" name="Group 10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4074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75" name="Line 10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076" name="Group 10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4077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078" name="Line 11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4079" name="Group 11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84080" name="Rectangle 11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1" name="Line 11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2" name="Line 11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3" name="Line 11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4" name="Line 11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5" name="Line 11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6" name="Line 11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7" name="Line 11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8" name="Line 12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89" name="Line 12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0" name="Line 12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1" name="Line 12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2" name="Line 12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3" name="Line 12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4" name="Line 12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5" name="Line 12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6" name="Line 12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7" name="Line 12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8" name="Line 13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099" name="Line 13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0" name="Line 13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1" name="Line 13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2" name="Line 13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3" name="Line 13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4" name="Line 13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5" name="Line 13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6" name="Line 13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7" name="Line 13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8" name="Line 14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09" name="Line 14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110" name="Group 14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4111" name="Line 1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12" name="Line 1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4113" name="Line 14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4" name="Line 14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5" name="Line 14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6" name="Line 14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7" name="Line 14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8" name="Line 15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19" name="Line 15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20" name="Line 15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121" name="Group 15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4122" name="Line 1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23" name="Line 1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24" name="Group 15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4125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26" name="Line 1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27" name="Group 15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4128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29" name="Line 16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30" name="Group 16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4131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32" name="Line 16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4133" name="Group 16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4134" name="Rectangle 16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35" name="Line 16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36" name="Line 16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37" name="Line 16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38" name="Line 17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39" name="Line 17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0" name="Line 17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1" name="Line 17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2" name="Line 17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3" name="Line 17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4" name="Line 17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5" name="Line 17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6" name="Line 17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7" name="Line 17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8" name="Line 18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49" name="Line 18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0" name="Line 18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1" name="Line 18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2" name="Line 18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3" name="Line 18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4" name="Line 18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5" name="Line 18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6" name="Line 18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7" name="Line 18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8" name="Line 19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59" name="Line 19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0" name="Line 19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1" name="Line 19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2" name="Line 19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3" name="Line 19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164" name="Group 19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4165" name="Line 1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66" name="Line 1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4167" name="Line 19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8" name="Line 20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69" name="Line 20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70" name="Line 20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71" name="Line 20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72" name="Line 20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73" name="Line 20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174" name="Line 20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4175" name="Group 20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4176" name="Line 2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77" name="Line 2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78" name="Group 21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4179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80" name="Line 2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81" name="Group 21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4182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83" name="Line 21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84" name="Group 21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4185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4186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84313" name="Rectangle 345"/>
          <p:cNvSpPr>
            <a:spLocks noChangeArrowheads="1"/>
          </p:cNvSpPr>
          <p:nvPr/>
        </p:nvSpPr>
        <p:spPr bwMode="auto">
          <a:xfrm>
            <a:off x="0" y="942975"/>
            <a:ext cx="86169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Темы рефератов и </a:t>
            </a:r>
            <a:r>
              <a:rPr lang="ru-RU" altLang="ru-RU" sz="40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исследований:</a:t>
            </a:r>
            <a:endParaRPr lang="ru-RU" altLang="ru-RU" sz="4000" i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4314" name="Group 346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84315" name="Rectangle 347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16" name="Line 348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17" name="Line 349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18" name="Line 350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4319" name="Group 351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84320" name="Oval 352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1" name="AutoShape 353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2" name="Oval 354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3" name="AutoShape 355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4" name="Oval 356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5" name="AutoShape 357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6" name="Oval 358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7" name="AutoShape 359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8" name="Oval 360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29" name="AutoShape 361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0" name="Oval 362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1" name="AutoShape 363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2" name="Oval 364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3" name="AutoShape 365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4" name="Oval 366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5" name="AutoShape 367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6" name="Oval 368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7" name="AutoShape 369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8" name="Oval 370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39" name="AutoShape 371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0" name="Oval 372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1" name="AutoShape 373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2" name="Oval 374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3" name="AutoShape 375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4" name="Oval 376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5" name="AutoShape 377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6" name="Oval 378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7" name="AutoShape 379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8" name="Oval 380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49" name="AutoShape 381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0" name="Oval 382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1" name="AutoShape 383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2" name="Oval 384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3" name="AutoShape 385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4" name="Oval 386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5" name="AutoShape 387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6" name="Oval 388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7" name="AutoShape 389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8" name="Oval 390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59" name="AutoShape 391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0" name="Oval 392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1" name="AutoShape 393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2" name="Oval 394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3" name="AutoShape 395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4" name="Oval 396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5" name="AutoShape 397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6" name="Oval 398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7" name="AutoShape 399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8" name="Oval 400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69" name="AutoShape 401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0" name="Oval 402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1" name="AutoShape 403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2" name="Oval 404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3" name="AutoShape 405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4" name="Oval 406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5" name="AutoShape 407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6" name="Oval 408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7" name="AutoShape 409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8" name="Oval 410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79" name="AutoShape 411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0" name="Oval 412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1" name="AutoShape 413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2" name="Oval 414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3" name="AutoShape 415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4" name="Oval 416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5" name="AutoShape 417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6" name="Oval 418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7" name="AutoShape 419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8" name="Oval 420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89" name="AutoShape 421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90" name="Oval 422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4391" name="AutoShape 423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84393" name="Picture 425" descr="Картинка 593 из 6912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99425" y="889000"/>
            <a:ext cx="1044575" cy="149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491" name="Rectangle 523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564356" y="5111677"/>
            <a:ext cx="37306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FF4105"/>
                </a:solidFill>
                <a:latin typeface="Times New Roman" pitchFamily="18" charset="0"/>
                <a:cs typeface="Times New Roman" pitchFamily="18" charset="0"/>
              </a:rPr>
              <a:t>решить задачу</a:t>
            </a:r>
          </a:p>
        </p:txBody>
      </p:sp>
    </p:spTree>
    <p:extLst>
      <p:ext uri="{BB962C8B-B14F-4D97-AF65-F5344CB8AC3E}">
        <p14:creationId xmlns:p14="http://schemas.microsoft.com/office/powerpoint/2010/main" val="22949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4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4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4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4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44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4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4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44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4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4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44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4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4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44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4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4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44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4489"/>
                </p:tgtEl>
              </p:cMediaNode>
            </p:audio>
          </p:childTnLst>
        </p:cTn>
      </p:par>
    </p:tnLst>
    <p:bldLst>
      <p:bldP spid="84486" grpId="0" build="allAtOnce"/>
      <p:bldP spid="84313" grpId="0" build="allAtOnce"/>
      <p:bldP spid="8449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6" name="Group 4"/>
          <p:cNvGrpSpPr>
            <a:grpSpLocks/>
          </p:cNvGrpSpPr>
          <p:nvPr/>
        </p:nvGrpSpPr>
        <p:grpSpPr bwMode="auto">
          <a:xfrm>
            <a:off x="0" y="739775"/>
            <a:ext cx="9144000" cy="1089025"/>
            <a:chOff x="0" y="466"/>
            <a:chExt cx="5744" cy="686"/>
          </a:xfrm>
        </p:grpSpPr>
        <p:grpSp>
          <p:nvGrpSpPr>
            <p:cNvPr id="84997" name="Group 5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84998" name="Rectangle 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4999" name="Line 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0" name="Line 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1" name="Line 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2" name="Line 1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3" name="Line 1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4" name="Line 1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5" name="Line 1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6" name="Line 1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7" name="Line 1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8" name="Line 1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09" name="Line 1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0" name="Line 1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1" name="Line 1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2" name="Line 2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3" name="Line 2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4" name="Line 2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5" name="Line 2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6" name="Line 2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7" name="Line 2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8" name="Line 2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19" name="Line 2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0" name="Line 2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1" name="Line 2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2" name="Line 3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3" name="Line 3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4" name="Line 3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5" name="Line 3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6" name="Line 3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27" name="Line 3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028" name="Group 3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5029" name="Line 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30" name="Line 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5031" name="Line 3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2" name="Line 4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3" name="Line 4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4" name="Line 4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5" name="Line 4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6" name="Line 4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7" name="Line 4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38" name="Line 4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039" name="Group 4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5040" name="Line 4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41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42" name="Group 5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5043" name="Line 5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44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45" name="Group 5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5046" name="Line 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47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48" name="Group 5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5049" name="Line 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50" name="Line 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5051" name="Group 59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85052" name="Rectangle 60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3" name="Line 61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4" name="Line 62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5" name="Line 63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6" name="Line 64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7" name="Line 65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8" name="Line 66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59" name="Line 67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0" name="Line 68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1" name="Line 69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2" name="Line 70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3" name="Line 71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4" name="Line 72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5" name="Line 73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6" name="Line 74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7" name="Line 75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8" name="Line 76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69" name="Line 77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0" name="Line 78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1" name="Line 79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2" name="Line 80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3" name="Line 81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4" name="Line 82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5" name="Line 83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6" name="Line 84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7" name="Line 85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8" name="Line 86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79" name="Line 87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0" name="Line 88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1" name="Line 89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082" name="Group 90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5083" name="Line 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84" name="Line 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5085" name="Line 93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6" name="Line 94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7" name="Line 95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8" name="Line 96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89" name="Line 97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90" name="Line 98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91" name="Line 99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092" name="Line 100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093" name="Group 101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5094" name="Line 10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95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96" name="Group 104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5097" name="Line 10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098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99" name="Group 107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5100" name="Line 1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01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102" name="Group 110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5103" name="Line 1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04" name="Line 1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5105" name="Group 113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85106" name="Rectangle 11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07" name="Line 11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08" name="Line 11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09" name="Line 11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0" name="Line 11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1" name="Line 11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2" name="Line 12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3" name="Line 12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4" name="Line 12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5" name="Line 12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6" name="Line 12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7" name="Line 12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8" name="Line 12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19" name="Line 12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0" name="Line 12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1" name="Line 12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2" name="Line 13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3" name="Line 13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4" name="Line 13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5" name="Line 13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6" name="Line 13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7" name="Line 13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8" name="Line 13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29" name="Line 13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0" name="Line 13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1" name="Line 13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2" name="Line 14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3" name="Line 14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4" name="Line 14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35" name="Line 14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136" name="Group 14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5137" name="Line 14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38" name="Line 14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5139" name="Line 14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0" name="Line 14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1" name="Line 14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2" name="Line 15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3" name="Line 15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4" name="Line 15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5" name="Line 15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46" name="Line 15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147" name="Group 15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5148" name="Line 15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49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150" name="Group 15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5151" name="Line 15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52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153" name="Group 16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5154" name="Line 16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55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156" name="Group 16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5157" name="Line 16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58" name="Line 16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5159" name="Group 167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5160" name="Rectangle 16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1" name="Line 16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2" name="Line 17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3" name="Line 17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4" name="Line 17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5" name="Line 17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6" name="Line 17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7" name="Line 17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8" name="Line 17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69" name="Line 17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0" name="Line 17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1" name="Line 17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2" name="Line 18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3" name="Line 18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4" name="Line 18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5" name="Line 18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6" name="Line 18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7" name="Line 18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8" name="Line 18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79" name="Line 18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0" name="Line 18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1" name="Line 18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2" name="Line 19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3" name="Line 19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4" name="Line 19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5" name="Line 19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6" name="Line 19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7" name="Line 19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8" name="Line 19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89" name="Line 19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190" name="Group 19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5191" name="Line 19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192" name="Line 20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5193" name="Line 20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4" name="Line 20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5" name="Line 20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6" name="Line 20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7" name="Line 20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8" name="Line 20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199" name="Line 20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200" name="Line 20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5201" name="Group 20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5202" name="Line 21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203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204" name="Group 21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5205" name="Line 21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206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207" name="Group 21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5208" name="Line 21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209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210" name="Group 21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5211" name="Line 21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5212" name="Line 22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85214" name="Group 222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85215" name="Rectangle 223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16" name="Line 224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17" name="Line 225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18" name="Line 226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5219" name="Group 227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85220" name="Oval 228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1" name="AutoShape 229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2" name="Oval 230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3" name="AutoShape 231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4" name="Oval 232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5" name="AutoShape 233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6" name="Oval 234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7" name="AutoShape 235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8" name="Oval 236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29" name="AutoShape 237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0" name="Oval 238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1" name="AutoShape 239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2" name="Oval 240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3" name="AutoShape 241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4" name="Oval 242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5" name="AutoShape 243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6" name="Oval 244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7" name="AutoShape 245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8" name="Oval 246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39" name="AutoShape 247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0" name="Oval 248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1" name="AutoShape 249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2" name="Oval 250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3" name="AutoShape 251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4" name="Oval 252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5" name="AutoShape 253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6" name="Oval 254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7" name="AutoShape 255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8" name="Oval 256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49" name="AutoShape 257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0" name="Oval 258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1" name="AutoShape 259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2" name="Oval 260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3" name="AutoShape 261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4" name="Oval 262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5" name="AutoShape 263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6" name="Oval 264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7" name="AutoShape 265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8" name="Oval 266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59" name="AutoShape 267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0" name="Oval 268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1" name="AutoShape 269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2" name="Oval 270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3" name="AutoShape 271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4" name="Oval 272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5" name="AutoShape 273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6" name="Oval 274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7" name="AutoShape 275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8" name="Oval 276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69" name="AutoShape 277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0" name="Oval 278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1" name="AutoShape 279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2" name="Oval 280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3" name="AutoShape 281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4" name="Oval 282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5" name="AutoShape 283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6" name="Oval 284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7" name="AutoShape 285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8" name="Oval 286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79" name="AutoShape 287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0" name="Oval 288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1" name="AutoShape 289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2" name="Oval 290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3" name="AutoShape 291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4" name="Oval 292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5" name="AutoShape 293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6" name="Oval 294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7" name="AutoShape 295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8" name="Oval 296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89" name="AutoShape 297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90" name="Oval 298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91" name="AutoShape 299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5293" name="Group 301"/>
          <p:cNvGrpSpPr>
            <a:grpSpLocks/>
          </p:cNvGrpSpPr>
          <p:nvPr/>
        </p:nvGrpSpPr>
        <p:grpSpPr bwMode="auto">
          <a:xfrm>
            <a:off x="111225" y="3001963"/>
            <a:ext cx="3635375" cy="3627437"/>
            <a:chOff x="8" y="1464"/>
            <a:chExt cx="2858" cy="2733"/>
          </a:xfrm>
        </p:grpSpPr>
        <p:sp>
          <p:nvSpPr>
            <p:cNvPr id="85294" name="Line 302"/>
            <p:cNvSpPr>
              <a:spLocks noChangeShapeType="1"/>
            </p:cNvSpPr>
            <p:nvPr/>
          </p:nvSpPr>
          <p:spPr bwMode="auto">
            <a:xfrm flipV="1">
              <a:off x="1146" y="1496"/>
              <a:ext cx="0" cy="268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95" name="Line 303"/>
            <p:cNvSpPr>
              <a:spLocks noChangeShapeType="1"/>
            </p:cNvSpPr>
            <p:nvPr/>
          </p:nvSpPr>
          <p:spPr bwMode="auto">
            <a:xfrm rot="5400000" flipV="1">
              <a:off x="1530" y="2416"/>
              <a:ext cx="0" cy="2672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296" name="Text Box 304"/>
            <p:cNvSpPr txBox="1">
              <a:spLocks noChangeArrowheads="1"/>
            </p:cNvSpPr>
            <p:nvPr/>
          </p:nvSpPr>
          <p:spPr bwMode="auto">
            <a:xfrm>
              <a:off x="1210" y="1464"/>
              <a:ext cx="328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5297" name="Text Box 305"/>
            <p:cNvSpPr txBox="1">
              <a:spLocks noChangeArrowheads="1"/>
            </p:cNvSpPr>
            <p:nvPr/>
          </p:nvSpPr>
          <p:spPr bwMode="auto">
            <a:xfrm>
              <a:off x="2425" y="3312"/>
              <a:ext cx="329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5298" name="Group 306"/>
            <p:cNvGrpSpPr>
              <a:grpSpLocks/>
            </p:cNvGrpSpPr>
            <p:nvPr/>
          </p:nvGrpSpPr>
          <p:grpSpPr bwMode="auto">
            <a:xfrm>
              <a:off x="8" y="2231"/>
              <a:ext cx="980" cy="977"/>
              <a:chOff x="0" y="2095"/>
              <a:chExt cx="980" cy="977"/>
            </a:xfrm>
          </p:grpSpPr>
          <p:sp>
            <p:nvSpPr>
              <p:cNvPr id="85299" name="AutoShape 307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0" name="Freeform 308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1" name="Freeform 309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2" name="Freeform 310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3" name="Freeform 311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4" name="Freeform 312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5" name="Freeform 313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6" name="Freeform 314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7" name="Freeform 315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8" name="Freeform 316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09" name="Freeform 317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0" name="Freeform 318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1" name="Freeform 319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2" name="Freeform 320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3" name="Freeform 321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4" name="Freeform 322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5" name="Freeform 323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6" name="Freeform 324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7" name="Freeform 325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8" name="Freeform 326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19" name="Freeform 327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0" name="Freeform 328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5321" name="Group 329"/>
            <p:cNvGrpSpPr>
              <a:grpSpLocks/>
            </p:cNvGrpSpPr>
            <p:nvPr/>
          </p:nvGrpSpPr>
          <p:grpSpPr bwMode="auto">
            <a:xfrm>
              <a:off x="1312" y="2215"/>
              <a:ext cx="980" cy="977"/>
              <a:chOff x="0" y="2095"/>
              <a:chExt cx="980" cy="977"/>
            </a:xfrm>
          </p:grpSpPr>
          <p:sp>
            <p:nvSpPr>
              <p:cNvPr id="85322" name="AutoShape 330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3" name="Freeform 331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4" name="Freeform 332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5" name="Freeform 333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6" name="Freeform 334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7" name="Freeform 335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8" name="Freeform 336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29" name="Freeform 337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0" name="Freeform 338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1" name="Freeform 339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2" name="Freeform 340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3" name="Freeform 341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4" name="Freeform 342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5" name="Freeform 343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6" name="Freeform 344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7" name="Freeform 345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8" name="Freeform 346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39" name="Freeform 347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0" name="Freeform 348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1" name="Freeform 349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2" name="Freeform 350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3" name="Freeform 351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85344" name="Group 352"/>
            <p:cNvGrpSpPr>
              <a:grpSpLocks/>
            </p:cNvGrpSpPr>
            <p:nvPr/>
          </p:nvGrpSpPr>
          <p:grpSpPr bwMode="auto">
            <a:xfrm>
              <a:off x="411" y="3087"/>
              <a:ext cx="1457" cy="1110"/>
              <a:chOff x="411" y="3087"/>
              <a:chExt cx="1457" cy="1110"/>
            </a:xfrm>
          </p:grpSpPr>
          <p:sp>
            <p:nvSpPr>
              <p:cNvPr id="85345" name="AutoShape 353"/>
              <p:cNvSpPr>
                <a:spLocks noChangeAspect="1" noChangeArrowheads="1" noTextEdit="1"/>
              </p:cNvSpPr>
              <p:nvPr/>
            </p:nvSpPr>
            <p:spPr bwMode="auto">
              <a:xfrm>
                <a:off x="413" y="3135"/>
                <a:ext cx="1455" cy="1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6" name="Freeform 354"/>
              <p:cNvSpPr>
                <a:spLocks/>
              </p:cNvSpPr>
              <p:nvPr/>
            </p:nvSpPr>
            <p:spPr bwMode="auto">
              <a:xfrm>
                <a:off x="637" y="3361"/>
                <a:ext cx="1009" cy="517"/>
              </a:xfrm>
              <a:custGeom>
                <a:avLst/>
                <a:gdLst>
                  <a:gd name="T0" fmla="*/ 6 w 848"/>
                  <a:gd name="T1" fmla="*/ 235 h 493"/>
                  <a:gd name="T2" fmla="*/ 45 w 848"/>
                  <a:gd name="T3" fmla="*/ 213 h 493"/>
                  <a:gd name="T4" fmla="*/ 102 w 848"/>
                  <a:gd name="T5" fmla="*/ 179 h 493"/>
                  <a:gd name="T6" fmla="*/ 158 w 848"/>
                  <a:gd name="T7" fmla="*/ 141 h 493"/>
                  <a:gd name="T8" fmla="*/ 194 w 848"/>
                  <a:gd name="T9" fmla="*/ 105 h 493"/>
                  <a:gd name="T10" fmla="*/ 231 w 848"/>
                  <a:gd name="T11" fmla="*/ 64 h 493"/>
                  <a:gd name="T12" fmla="*/ 271 w 848"/>
                  <a:gd name="T13" fmla="*/ 29 h 493"/>
                  <a:gd name="T14" fmla="*/ 307 w 848"/>
                  <a:gd name="T15" fmla="*/ 12 h 493"/>
                  <a:gd name="T16" fmla="*/ 339 w 848"/>
                  <a:gd name="T17" fmla="*/ 20 h 493"/>
                  <a:gd name="T18" fmla="*/ 364 w 848"/>
                  <a:gd name="T19" fmla="*/ 29 h 493"/>
                  <a:gd name="T20" fmla="*/ 383 w 848"/>
                  <a:gd name="T21" fmla="*/ 35 h 493"/>
                  <a:gd name="T22" fmla="*/ 391 w 848"/>
                  <a:gd name="T23" fmla="*/ 38 h 493"/>
                  <a:gd name="T24" fmla="*/ 438 w 848"/>
                  <a:gd name="T25" fmla="*/ 21 h 493"/>
                  <a:gd name="T26" fmla="*/ 457 w 848"/>
                  <a:gd name="T27" fmla="*/ 14 h 493"/>
                  <a:gd name="T28" fmla="*/ 500 w 848"/>
                  <a:gd name="T29" fmla="*/ 2 h 493"/>
                  <a:gd name="T30" fmla="*/ 552 w 848"/>
                  <a:gd name="T31" fmla="*/ 2 h 493"/>
                  <a:gd name="T32" fmla="*/ 594 w 848"/>
                  <a:gd name="T33" fmla="*/ 30 h 493"/>
                  <a:gd name="T34" fmla="*/ 615 w 848"/>
                  <a:gd name="T35" fmla="*/ 58 h 493"/>
                  <a:gd name="T36" fmla="*/ 648 w 848"/>
                  <a:gd name="T37" fmla="*/ 89 h 493"/>
                  <a:gd name="T38" fmla="*/ 687 w 848"/>
                  <a:gd name="T39" fmla="*/ 124 h 493"/>
                  <a:gd name="T40" fmla="*/ 730 w 848"/>
                  <a:gd name="T41" fmla="*/ 158 h 493"/>
                  <a:gd name="T42" fmla="*/ 770 w 848"/>
                  <a:gd name="T43" fmla="*/ 191 h 493"/>
                  <a:gd name="T44" fmla="*/ 805 w 848"/>
                  <a:gd name="T45" fmla="*/ 218 h 493"/>
                  <a:gd name="T46" fmla="*/ 831 w 848"/>
                  <a:gd name="T47" fmla="*/ 237 h 493"/>
                  <a:gd name="T48" fmla="*/ 846 w 848"/>
                  <a:gd name="T49" fmla="*/ 246 h 493"/>
                  <a:gd name="T50" fmla="*/ 844 w 848"/>
                  <a:gd name="T51" fmla="*/ 266 h 493"/>
                  <a:gd name="T52" fmla="*/ 821 w 848"/>
                  <a:gd name="T53" fmla="*/ 305 h 493"/>
                  <a:gd name="T54" fmla="*/ 791 w 848"/>
                  <a:gd name="T55" fmla="*/ 349 h 493"/>
                  <a:gd name="T56" fmla="*/ 770 w 848"/>
                  <a:gd name="T57" fmla="*/ 379 h 493"/>
                  <a:gd name="T58" fmla="*/ 757 w 848"/>
                  <a:gd name="T59" fmla="*/ 392 h 493"/>
                  <a:gd name="T60" fmla="*/ 732 w 848"/>
                  <a:gd name="T61" fmla="*/ 413 h 493"/>
                  <a:gd name="T62" fmla="*/ 694 w 848"/>
                  <a:gd name="T63" fmla="*/ 436 h 493"/>
                  <a:gd name="T64" fmla="*/ 643 w 848"/>
                  <a:gd name="T65" fmla="*/ 459 h 493"/>
                  <a:gd name="T66" fmla="*/ 578 w 848"/>
                  <a:gd name="T67" fmla="*/ 478 h 493"/>
                  <a:gd name="T68" fmla="*/ 498 w 848"/>
                  <a:gd name="T69" fmla="*/ 490 h 493"/>
                  <a:gd name="T70" fmla="*/ 402 w 848"/>
                  <a:gd name="T71" fmla="*/ 491 h 493"/>
                  <a:gd name="T72" fmla="*/ 290 w 848"/>
                  <a:gd name="T73" fmla="*/ 479 h 493"/>
                  <a:gd name="T74" fmla="*/ 283 w 848"/>
                  <a:gd name="T75" fmla="*/ 478 h 493"/>
                  <a:gd name="T76" fmla="*/ 264 w 848"/>
                  <a:gd name="T77" fmla="*/ 476 h 493"/>
                  <a:gd name="T78" fmla="*/ 237 w 848"/>
                  <a:gd name="T79" fmla="*/ 472 h 493"/>
                  <a:gd name="T80" fmla="*/ 204 w 848"/>
                  <a:gd name="T81" fmla="*/ 465 h 493"/>
                  <a:gd name="T82" fmla="*/ 169 w 848"/>
                  <a:gd name="T83" fmla="*/ 456 h 493"/>
                  <a:gd name="T84" fmla="*/ 136 w 848"/>
                  <a:gd name="T85" fmla="*/ 445 h 493"/>
                  <a:gd name="T86" fmla="*/ 108 w 848"/>
                  <a:gd name="T87" fmla="*/ 432 h 493"/>
                  <a:gd name="T88" fmla="*/ 89 w 848"/>
                  <a:gd name="T89" fmla="*/ 416 h 493"/>
                  <a:gd name="T90" fmla="*/ 60 w 848"/>
                  <a:gd name="T91" fmla="*/ 369 h 493"/>
                  <a:gd name="T92" fmla="*/ 31 w 848"/>
                  <a:gd name="T93" fmla="*/ 310 h 493"/>
                  <a:gd name="T94" fmla="*/ 9 w 848"/>
                  <a:gd name="T95" fmla="*/ 259 h 493"/>
                  <a:gd name="T96" fmla="*/ 0 w 848"/>
                  <a:gd name="T97" fmla="*/ 237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493">
                    <a:moveTo>
                      <a:pt x="0" y="237"/>
                    </a:moveTo>
                    <a:lnTo>
                      <a:pt x="6" y="235"/>
                    </a:lnTo>
                    <a:lnTo>
                      <a:pt x="22" y="226"/>
                    </a:lnTo>
                    <a:lnTo>
                      <a:pt x="45" y="213"/>
                    </a:lnTo>
                    <a:lnTo>
                      <a:pt x="73" y="197"/>
                    </a:lnTo>
                    <a:lnTo>
                      <a:pt x="102" y="179"/>
                    </a:lnTo>
                    <a:lnTo>
                      <a:pt x="131" y="161"/>
                    </a:lnTo>
                    <a:lnTo>
                      <a:pt x="158" y="141"/>
                    </a:lnTo>
                    <a:lnTo>
                      <a:pt x="177" y="123"/>
                    </a:lnTo>
                    <a:lnTo>
                      <a:pt x="194" y="105"/>
                    </a:lnTo>
                    <a:lnTo>
                      <a:pt x="211" y="84"/>
                    </a:lnTo>
                    <a:lnTo>
                      <a:pt x="231" y="64"/>
                    </a:lnTo>
                    <a:lnTo>
                      <a:pt x="251" y="44"/>
                    </a:lnTo>
                    <a:lnTo>
                      <a:pt x="271" y="29"/>
                    </a:lnTo>
                    <a:lnTo>
                      <a:pt x="290" y="18"/>
                    </a:lnTo>
                    <a:lnTo>
                      <a:pt x="307" y="12"/>
                    </a:lnTo>
                    <a:lnTo>
                      <a:pt x="324" y="14"/>
                    </a:lnTo>
                    <a:lnTo>
                      <a:pt x="339" y="20"/>
                    </a:lnTo>
                    <a:lnTo>
                      <a:pt x="353" y="25"/>
                    </a:lnTo>
                    <a:lnTo>
                      <a:pt x="364" y="29"/>
                    </a:lnTo>
                    <a:lnTo>
                      <a:pt x="374" y="32"/>
                    </a:lnTo>
                    <a:lnTo>
                      <a:pt x="383" y="35"/>
                    </a:lnTo>
                    <a:lnTo>
                      <a:pt x="387" y="37"/>
                    </a:lnTo>
                    <a:lnTo>
                      <a:pt x="391" y="38"/>
                    </a:lnTo>
                    <a:lnTo>
                      <a:pt x="392" y="38"/>
                    </a:lnTo>
                    <a:lnTo>
                      <a:pt x="438" y="21"/>
                    </a:lnTo>
                    <a:lnTo>
                      <a:pt x="443" y="19"/>
                    </a:lnTo>
                    <a:lnTo>
                      <a:pt x="457" y="14"/>
                    </a:lnTo>
                    <a:lnTo>
                      <a:pt x="477" y="8"/>
                    </a:lnTo>
                    <a:lnTo>
                      <a:pt x="500" y="2"/>
                    </a:lnTo>
                    <a:lnTo>
                      <a:pt x="527" y="0"/>
                    </a:lnTo>
                    <a:lnTo>
                      <a:pt x="552" y="2"/>
                    </a:lnTo>
                    <a:lnTo>
                      <a:pt x="575" y="12"/>
                    </a:lnTo>
                    <a:lnTo>
                      <a:pt x="594" y="30"/>
                    </a:lnTo>
                    <a:lnTo>
                      <a:pt x="603" y="43"/>
                    </a:lnTo>
                    <a:lnTo>
                      <a:pt x="615" y="58"/>
                    </a:lnTo>
                    <a:lnTo>
                      <a:pt x="631" y="74"/>
                    </a:lnTo>
                    <a:lnTo>
                      <a:pt x="648" y="89"/>
                    </a:lnTo>
                    <a:lnTo>
                      <a:pt x="666" y="106"/>
                    </a:lnTo>
                    <a:lnTo>
                      <a:pt x="687" y="124"/>
                    </a:lnTo>
                    <a:lnTo>
                      <a:pt x="708" y="141"/>
                    </a:lnTo>
                    <a:lnTo>
                      <a:pt x="730" y="158"/>
                    </a:lnTo>
                    <a:lnTo>
                      <a:pt x="750" y="175"/>
                    </a:lnTo>
                    <a:lnTo>
                      <a:pt x="770" y="191"/>
                    </a:lnTo>
                    <a:lnTo>
                      <a:pt x="788" y="204"/>
                    </a:lnTo>
                    <a:lnTo>
                      <a:pt x="805" y="218"/>
                    </a:lnTo>
                    <a:lnTo>
                      <a:pt x="821" y="229"/>
                    </a:lnTo>
                    <a:lnTo>
                      <a:pt x="831" y="237"/>
                    </a:lnTo>
                    <a:lnTo>
                      <a:pt x="841" y="242"/>
                    </a:lnTo>
                    <a:lnTo>
                      <a:pt x="846" y="246"/>
                    </a:lnTo>
                    <a:lnTo>
                      <a:pt x="848" y="253"/>
                    </a:lnTo>
                    <a:lnTo>
                      <a:pt x="844" y="266"/>
                    </a:lnTo>
                    <a:lnTo>
                      <a:pt x="834" y="284"/>
                    </a:lnTo>
                    <a:lnTo>
                      <a:pt x="821" y="305"/>
                    </a:lnTo>
                    <a:lnTo>
                      <a:pt x="806" y="328"/>
                    </a:lnTo>
                    <a:lnTo>
                      <a:pt x="791" y="349"/>
                    </a:lnTo>
                    <a:lnTo>
                      <a:pt x="778" y="366"/>
                    </a:lnTo>
                    <a:lnTo>
                      <a:pt x="770" y="379"/>
                    </a:lnTo>
                    <a:lnTo>
                      <a:pt x="765" y="385"/>
                    </a:lnTo>
                    <a:lnTo>
                      <a:pt x="757" y="392"/>
                    </a:lnTo>
                    <a:lnTo>
                      <a:pt x="747" y="402"/>
                    </a:lnTo>
                    <a:lnTo>
                      <a:pt x="732" y="413"/>
                    </a:lnTo>
                    <a:lnTo>
                      <a:pt x="715" y="424"/>
                    </a:lnTo>
                    <a:lnTo>
                      <a:pt x="694" y="436"/>
                    </a:lnTo>
                    <a:lnTo>
                      <a:pt x="670" y="448"/>
                    </a:lnTo>
                    <a:lnTo>
                      <a:pt x="643" y="459"/>
                    </a:lnTo>
                    <a:lnTo>
                      <a:pt x="612" y="468"/>
                    </a:lnTo>
                    <a:lnTo>
                      <a:pt x="578" y="478"/>
                    </a:lnTo>
                    <a:lnTo>
                      <a:pt x="539" y="485"/>
                    </a:lnTo>
                    <a:lnTo>
                      <a:pt x="498" y="490"/>
                    </a:lnTo>
                    <a:lnTo>
                      <a:pt x="452" y="493"/>
                    </a:lnTo>
                    <a:lnTo>
                      <a:pt x="402" y="491"/>
                    </a:lnTo>
                    <a:lnTo>
                      <a:pt x="349" y="488"/>
                    </a:lnTo>
                    <a:lnTo>
                      <a:pt x="290" y="479"/>
                    </a:lnTo>
                    <a:lnTo>
                      <a:pt x="288" y="479"/>
                    </a:lnTo>
                    <a:lnTo>
                      <a:pt x="283" y="478"/>
                    </a:lnTo>
                    <a:lnTo>
                      <a:pt x="275" y="477"/>
                    </a:lnTo>
                    <a:lnTo>
                      <a:pt x="264" y="476"/>
                    </a:lnTo>
                    <a:lnTo>
                      <a:pt x="251" y="475"/>
                    </a:lnTo>
                    <a:lnTo>
                      <a:pt x="237" y="472"/>
                    </a:lnTo>
                    <a:lnTo>
                      <a:pt x="220" y="468"/>
                    </a:lnTo>
                    <a:lnTo>
                      <a:pt x="204" y="465"/>
                    </a:lnTo>
                    <a:lnTo>
                      <a:pt x="186" y="461"/>
                    </a:lnTo>
                    <a:lnTo>
                      <a:pt x="169" y="456"/>
                    </a:lnTo>
                    <a:lnTo>
                      <a:pt x="152" y="452"/>
                    </a:lnTo>
                    <a:lnTo>
                      <a:pt x="136" y="445"/>
                    </a:lnTo>
                    <a:lnTo>
                      <a:pt x="122" y="439"/>
                    </a:lnTo>
                    <a:lnTo>
                      <a:pt x="108" y="432"/>
                    </a:lnTo>
                    <a:lnTo>
                      <a:pt x="97" y="425"/>
                    </a:lnTo>
                    <a:lnTo>
                      <a:pt x="89" y="416"/>
                    </a:lnTo>
                    <a:lnTo>
                      <a:pt x="74" y="396"/>
                    </a:lnTo>
                    <a:lnTo>
                      <a:pt x="60" y="369"/>
                    </a:lnTo>
                    <a:lnTo>
                      <a:pt x="44" y="339"/>
                    </a:lnTo>
                    <a:lnTo>
                      <a:pt x="31" y="310"/>
                    </a:lnTo>
                    <a:lnTo>
                      <a:pt x="19" y="282"/>
                    </a:lnTo>
                    <a:lnTo>
                      <a:pt x="9" y="259"/>
                    </a:lnTo>
                    <a:lnTo>
                      <a:pt x="3" y="243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DAA3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7" name="Freeform 355"/>
              <p:cNvSpPr>
                <a:spLocks/>
              </p:cNvSpPr>
              <p:nvPr/>
            </p:nvSpPr>
            <p:spPr bwMode="auto">
              <a:xfrm>
                <a:off x="966" y="3087"/>
                <a:ext cx="102" cy="131"/>
              </a:xfrm>
              <a:custGeom>
                <a:avLst/>
                <a:gdLst>
                  <a:gd name="T0" fmla="*/ 43 w 85"/>
                  <a:gd name="T1" fmla="*/ 125 h 125"/>
                  <a:gd name="T2" fmla="*/ 51 w 85"/>
                  <a:gd name="T3" fmla="*/ 124 h 125"/>
                  <a:gd name="T4" fmla="*/ 59 w 85"/>
                  <a:gd name="T5" fmla="*/ 121 h 125"/>
                  <a:gd name="T6" fmla="*/ 66 w 85"/>
                  <a:gd name="T7" fmla="*/ 118 h 125"/>
                  <a:gd name="T8" fmla="*/ 73 w 85"/>
                  <a:gd name="T9" fmla="*/ 113 h 125"/>
                  <a:gd name="T10" fmla="*/ 78 w 85"/>
                  <a:gd name="T11" fmla="*/ 105 h 125"/>
                  <a:gd name="T12" fmla="*/ 82 w 85"/>
                  <a:gd name="T13" fmla="*/ 98 h 125"/>
                  <a:gd name="T14" fmla="*/ 84 w 85"/>
                  <a:gd name="T15" fmla="*/ 91 h 125"/>
                  <a:gd name="T16" fmla="*/ 85 w 85"/>
                  <a:gd name="T17" fmla="*/ 82 h 125"/>
                  <a:gd name="T18" fmla="*/ 85 w 85"/>
                  <a:gd name="T19" fmla="*/ 41 h 125"/>
                  <a:gd name="T20" fmla="*/ 84 w 85"/>
                  <a:gd name="T21" fmla="*/ 33 h 125"/>
                  <a:gd name="T22" fmla="*/ 82 w 85"/>
                  <a:gd name="T23" fmla="*/ 25 h 125"/>
                  <a:gd name="T24" fmla="*/ 78 w 85"/>
                  <a:gd name="T25" fmla="*/ 18 h 125"/>
                  <a:gd name="T26" fmla="*/ 73 w 85"/>
                  <a:gd name="T27" fmla="*/ 12 h 125"/>
                  <a:gd name="T28" fmla="*/ 66 w 85"/>
                  <a:gd name="T29" fmla="*/ 7 h 125"/>
                  <a:gd name="T30" fmla="*/ 59 w 85"/>
                  <a:gd name="T31" fmla="*/ 4 h 125"/>
                  <a:gd name="T32" fmla="*/ 51 w 85"/>
                  <a:gd name="T33" fmla="*/ 1 h 125"/>
                  <a:gd name="T34" fmla="*/ 43 w 85"/>
                  <a:gd name="T35" fmla="*/ 0 h 125"/>
                  <a:gd name="T36" fmla="*/ 34 w 85"/>
                  <a:gd name="T37" fmla="*/ 1 h 125"/>
                  <a:gd name="T38" fmla="*/ 27 w 85"/>
                  <a:gd name="T39" fmla="*/ 4 h 125"/>
                  <a:gd name="T40" fmla="*/ 20 w 85"/>
                  <a:gd name="T41" fmla="*/ 7 h 125"/>
                  <a:gd name="T42" fmla="*/ 12 w 85"/>
                  <a:gd name="T43" fmla="*/ 12 h 125"/>
                  <a:gd name="T44" fmla="*/ 8 w 85"/>
                  <a:gd name="T45" fmla="*/ 18 h 125"/>
                  <a:gd name="T46" fmla="*/ 4 w 85"/>
                  <a:gd name="T47" fmla="*/ 25 h 125"/>
                  <a:gd name="T48" fmla="*/ 2 w 85"/>
                  <a:gd name="T49" fmla="*/ 33 h 125"/>
                  <a:gd name="T50" fmla="*/ 0 w 85"/>
                  <a:gd name="T51" fmla="*/ 41 h 125"/>
                  <a:gd name="T52" fmla="*/ 0 w 85"/>
                  <a:gd name="T53" fmla="*/ 82 h 125"/>
                  <a:gd name="T54" fmla="*/ 2 w 85"/>
                  <a:gd name="T55" fmla="*/ 91 h 125"/>
                  <a:gd name="T56" fmla="*/ 4 w 85"/>
                  <a:gd name="T57" fmla="*/ 98 h 125"/>
                  <a:gd name="T58" fmla="*/ 8 w 85"/>
                  <a:gd name="T59" fmla="*/ 105 h 125"/>
                  <a:gd name="T60" fmla="*/ 12 w 85"/>
                  <a:gd name="T61" fmla="*/ 113 h 125"/>
                  <a:gd name="T62" fmla="*/ 20 w 85"/>
                  <a:gd name="T63" fmla="*/ 118 h 125"/>
                  <a:gd name="T64" fmla="*/ 27 w 85"/>
                  <a:gd name="T65" fmla="*/ 121 h 125"/>
                  <a:gd name="T66" fmla="*/ 34 w 85"/>
                  <a:gd name="T67" fmla="*/ 124 h 125"/>
                  <a:gd name="T68" fmla="*/ 43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3" y="125"/>
                    </a:moveTo>
                    <a:lnTo>
                      <a:pt x="51" y="124"/>
                    </a:lnTo>
                    <a:lnTo>
                      <a:pt x="59" y="121"/>
                    </a:lnTo>
                    <a:lnTo>
                      <a:pt x="66" y="118"/>
                    </a:lnTo>
                    <a:lnTo>
                      <a:pt x="73" y="113"/>
                    </a:lnTo>
                    <a:lnTo>
                      <a:pt x="78" y="105"/>
                    </a:lnTo>
                    <a:lnTo>
                      <a:pt x="82" y="98"/>
                    </a:lnTo>
                    <a:lnTo>
                      <a:pt x="84" y="91"/>
                    </a:lnTo>
                    <a:lnTo>
                      <a:pt x="85" y="82"/>
                    </a:lnTo>
                    <a:lnTo>
                      <a:pt x="85" y="41"/>
                    </a:lnTo>
                    <a:lnTo>
                      <a:pt x="84" y="33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6" y="7"/>
                    </a:lnTo>
                    <a:lnTo>
                      <a:pt x="59" y="4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0" y="82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8" y="105"/>
                    </a:lnTo>
                    <a:lnTo>
                      <a:pt x="12" y="113"/>
                    </a:lnTo>
                    <a:lnTo>
                      <a:pt x="20" y="118"/>
                    </a:lnTo>
                    <a:lnTo>
                      <a:pt x="27" y="121"/>
                    </a:lnTo>
                    <a:lnTo>
                      <a:pt x="34" y="124"/>
                    </a:lnTo>
                    <a:lnTo>
                      <a:pt x="43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8" name="Freeform 356"/>
              <p:cNvSpPr>
                <a:spLocks/>
              </p:cNvSpPr>
              <p:nvPr/>
            </p:nvSpPr>
            <p:spPr bwMode="auto">
              <a:xfrm>
                <a:off x="1218" y="3087"/>
                <a:ext cx="101" cy="131"/>
              </a:xfrm>
              <a:custGeom>
                <a:avLst/>
                <a:gdLst>
                  <a:gd name="T0" fmla="*/ 42 w 85"/>
                  <a:gd name="T1" fmla="*/ 125 h 125"/>
                  <a:gd name="T2" fmla="*/ 51 w 85"/>
                  <a:gd name="T3" fmla="*/ 124 h 125"/>
                  <a:gd name="T4" fmla="*/ 58 w 85"/>
                  <a:gd name="T5" fmla="*/ 122 h 125"/>
                  <a:gd name="T6" fmla="*/ 65 w 85"/>
                  <a:gd name="T7" fmla="*/ 118 h 125"/>
                  <a:gd name="T8" fmla="*/ 73 w 85"/>
                  <a:gd name="T9" fmla="*/ 113 h 125"/>
                  <a:gd name="T10" fmla="*/ 77 w 85"/>
                  <a:gd name="T11" fmla="*/ 106 h 125"/>
                  <a:gd name="T12" fmla="*/ 81 w 85"/>
                  <a:gd name="T13" fmla="*/ 99 h 125"/>
                  <a:gd name="T14" fmla="*/ 83 w 85"/>
                  <a:gd name="T15" fmla="*/ 91 h 125"/>
                  <a:gd name="T16" fmla="*/ 85 w 85"/>
                  <a:gd name="T17" fmla="*/ 83 h 125"/>
                  <a:gd name="T18" fmla="*/ 85 w 85"/>
                  <a:gd name="T19" fmla="*/ 43 h 125"/>
                  <a:gd name="T20" fmla="*/ 83 w 85"/>
                  <a:gd name="T21" fmla="*/ 34 h 125"/>
                  <a:gd name="T22" fmla="*/ 81 w 85"/>
                  <a:gd name="T23" fmla="*/ 26 h 125"/>
                  <a:gd name="T24" fmla="*/ 77 w 85"/>
                  <a:gd name="T25" fmla="*/ 19 h 125"/>
                  <a:gd name="T26" fmla="*/ 73 w 85"/>
                  <a:gd name="T27" fmla="*/ 13 h 125"/>
                  <a:gd name="T28" fmla="*/ 65 w 85"/>
                  <a:gd name="T29" fmla="*/ 8 h 125"/>
                  <a:gd name="T30" fmla="*/ 58 w 85"/>
                  <a:gd name="T31" fmla="*/ 4 h 125"/>
                  <a:gd name="T32" fmla="*/ 51 w 85"/>
                  <a:gd name="T33" fmla="*/ 2 h 125"/>
                  <a:gd name="T34" fmla="*/ 42 w 85"/>
                  <a:gd name="T35" fmla="*/ 0 h 125"/>
                  <a:gd name="T36" fmla="*/ 34 w 85"/>
                  <a:gd name="T37" fmla="*/ 2 h 125"/>
                  <a:gd name="T38" fmla="*/ 26 w 85"/>
                  <a:gd name="T39" fmla="*/ 4 h 125"/>
                  <a:gd name="T40" fmla="*/ 19 w 85"/>
                  <a:gd name="T41" fmla="*/ 8 h 125"/>
                  <a:gd name="T42" fmla="*/ 12 w 85"/>
                  <a:gd name="T43" fmla="*/ 13 h 125"/>
                  <a:gd name="T44" fmla="*/ 7 w 85"/>
                  <a:gd name="T45" fmla="*/ 19 h 125"/>
                  <a:gd name="T46" fmla="*/ 3 w 85"/>
                  <a:gd name="T47" fmla="*/ 26 h 125"/>
                  <a:gd name="T48" fmla="*/ 1 w 85"/>
                  <a:gd name="T49" fmla="*/ 34 h 125"/>
                  <a:gd name="T50" fmla="*/ 0 w 85"/>
                  <a:gd name="T51" fmla="*/ 43 h 125"/>
                  <a:gd name="T52" fmla="*/ 0 w 85"/>
                  <a:gd name="T53" fmla="*/ 83 h 125"/>
                  <a:gd name="T54" fmla="*/ 1 w 85"/>
                  <a:gd name="T55" fmla="*/ 91 h 125"/>
                  <a:gd name="T56" fmla="*/ 3 w 85"/>
                  <a:gd name="T57" fmla="*/ 99 h 125"/>
                  <a:gd name="T58" fmla="*/ 7 w 85"/>
                  <a:gd name="T59" fmla="*/ 106 h 125"/>
                  <a:gd name="T60" fmla="*/ 12 w 85"/>
                  <a:gd name="T61" fmla="*/ 113 h 125"/>
                  <a:gd name="T62" fmla="*/ 19 w 85"/>
                  <a:gd name="T63" fmla="*/ 118 h 125"/>
                  <a:gd name="T64" fmla="*/ 26 w 85"/>
                  <a:gd name="T65" fmla="*/ 122 h 125"/>
                  <a:gd name="T66" fmla="*/ 34 w 85"/>
                  <a:gd name="T67" fmla="*/ 124 h 125"/>
                  <a:gd name="T68" fmla="*/ 42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2" y="125"/>
                    </a:moveTo>
                    <a:lnTo>
                      <a:pt x="51" y="124"/>
                    </a:lnTo>
                    <a:lnTo>
                      <a:pt x="58" y="122"/>
                    </a:lnTo>
                    <a:lnTo>
                      <a:pt x="65" y="118"/>
                    </a:lnTo>
                    <a:lnTo>
                      <a:pt x="73" y="113"/>
                    </a:lnTo>
                    <a:lnTo>
                      <a:pt x="77" y="106"/>
                    </a:lnTo>
                    <a:lnTo>
                      <a:pt x="81" y="99"/>
                    </a:lnTo>
                    <a:lnTo>
                      <a:pt x="83" y="91"/>
                    </a:lnTo>
                    <a:lnTo>
                      <a:pt x="85" y="83"/>
                    </a:lnTo>
                    <a:lnTo>
                      <a:pt x="85" y="43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8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7" y="106"/>
                    </a:lnTo>
                    <a:lnTo>
                      <a:pt x="12" y="113"/>
                    </a:lnTo>
                    <a:lnTo>
                      <a:pt x="19" y="118"/>
                    </a:lnTo>
                    <a:lnTo>
                      <a:pt x="26" y="122"/>
                    </a:lnTo>
                    <a:lnTo>
                      <a:pt x="34" y="124"/>
                    </a:lnTo>
                    <a:lnTo>
                      <a:pt x="42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49" name="Freeform 357"/>
              <p:cNvSpPr>
                <a:spLocks/>
              </p:cNvSpPr>
              <p:nvPr/>
            </p:nvSpPr>
            <p:spPr bwMode="auto">
              <a:xfrm>
                <a:off x="903" y="3607"/>
                <a:ext cx="73" cy="87"/>
              </a:xfrm>
              <a:custGeom>
                <a:avLst/>
                <a:gdLst>
                  <a:gd name="T0" fmla="*/ 0 w 61"/>
                  <a:gd name="T1" fmla="*/ 0 h 83"/>
                  <a:gd name="T2" fmla="*/ 43 w 61"/>
                  <a:gd name="T3" fmla="*/ 83 h 83"/>
                  <a:gd name="T4" fmla="*/ 48 w 61"/>
                  <a:gd name="T5" fmla="*/ 83 h 83"/>
                  <a:gd name="T6" fmla="*/ 53 w 61"/>
                  <a:gd name="T7" fmla="*/ 82 h 83"/>
                  <a:gd name="T8" fmla="*/ 57 w 61"/>
                  <a:gd name="T9" fmla="*/ 82 h 83"/>
                  <a:gd name="T10" fmla="*/ 61 w 61"/>
                  <a:gd name="T11" fmla="*/ 82 h 83"/>
                  <a:gd name="T12" fmla="*/ 32 w 61"/>
                  <a:gd name="T13" fmla="*/ 0 h 83"/>
                  <a:gd name="T14" fmla="*/ 24 w 61"/>
                  <a:gd name="T15" fmla="*/ 0 h 83"/>
                  <a:gd name="T16" fmla="*/ 17 w 61"/>
                  <a:gd name="T17" fmla="*/ 0 h 83"/>
                  <a:gd name="T18" fmla="*/ 8 w 61"/>
                  <a:gd name="T19" fmla="*/ 0 h 83"/>
                  <a:gd name="T20" fmla="*/ 0 w 61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83">
                    <a:moveTo>
                      <a:pt x="0" y="0"/>
                    </a:moveTo>
                    <a:lnTo>
                      <a:pt x="43" y="83"/>
                    </a:lnTo>
                    <a:lnTo>
                      <a:pt x="48" y="83"/>
                    </a:lnTo>
                    <a:lnTo>
                      <a:pt x="53" y="82"/>
                    </a:lnTo>
                    <a:lnTo>
                      <a:pt x="57" y="82"/>
                    </a:lnTo>
                    <a:lnTo>
                      <a:pt x="61" y="8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50" name="Freeform 358"/>
              <p:cNvSpPr>
                <a:spLocks/>
              </p:cNvSpPr>
              <p:nvPr/>
            </p:nvSpPr>
            <p:spPr bwMode="auto">
              <a:xfrm>
                <a:off x="411" y="3325"/>
                <a:ext cx="1443" cy="867"/>
              </a:xfrm>
              <a:custGeom>
                <a:avLst/>
                <a:gdLst>
                  <a:gd name="T0" fmla="*/ 1174 w 1213"/>
                  <a:gd name="T1" fmla="*/ 193 h 828"/>
                  <a:gd name="T2" fmla="*/ 1036 w 1213"/>
                  <a:gd name="T3" fmla="*/ 212 h 828"/>
                  <a:gd name="T4" fmla="*/ 918 w 1213"/>
                  <a:gd name="T5" fmla="*/ 155 h 828"/>
                  <a:gd name="T6" fmla="*/ 841 w 1213"/>
                  <a:gd name="T7" fmla="*/ 76 h 828"/>
                  <a:gd name="T8" fmla="*/ 779 w 1213"/>
                  <a:gd name="T9" fmla="*/ 21 h 828"/>
                  <a:gd name="T10" fmla="*/ 678 w 1213"/>
                  <a:gd name="T11" fmla="*/ 2 h 828"/>
                  <a:gd name="T12" fmla="*/ 608 w 1213"/>
                  <a:gd name="T13" fmla="*/ 36 h 828"/>
                  <a:gd name="T14" fmla="*/ 536 w 1213"/>
                  <a:gd name="T15" fmla="*/ 2 h 828"/>
                  <a:gd name="T16" fmla="*/ 434 w 1213"/>
                  <a:gd name="T17" fmla="*/ 21 h 828"/>
                  <a:gd name="T18" fmla="*/ 409 w 1213"/>
                  <a:gd name="T19" fmla="*/ 161 h 828"/>
                  <a:gd name="T20" fmla="*/ 433 w 1213"/>
                  <a:gd name="T21" fmla="*/ 134 h 828"/>
                  <a:gd name="T22" fmla="*/ 478 w 1213"/>
                  <a:gd name="T23" fmla="*/ 94 h 828"/>
                  <a:gd name="T24" fmla="*/ 525 w 1213"/>
                  <a:gd name="T25" fmla="*/ 86 h 828"/>
                  <a:gd name="T26" fmla="*/ 569 w 1213"/>
                  <a:gd name="T27" fmla="*/ 122 h 828"/>
                  <a:gd name="T28" fmla="*/ 602 w 1213"/>
                  <a:gd name="T29" fmla="*/ 146 h 828"/>
                  <a:gd name="T30" fmla="*/ 639 w 1213"/>
                  <a:gd name="T31" fmla="*/ 132 h 828"/>
                  <a:gd name="T32" fmla="*/ 674 w 1213"/>
                  <a:gd name="T33" fmla="*/ 92 h 828"/>
                  <a:gd name="T34" fmla="*/ 724 w 1213"/>
                  <a:gd name="T35" fmla="*/ 88 h 828"/>
                  <a:gd name="T36" fmla="*/ 769 w 1213"/>
                  <a:gd name="T37" fmla="*/ 121 h 828"/>
                  <a:gd name="T38" fmla="*/ 827 w 1213"/>
                  <a:gd name="T39" fmla="*/ 184 h 828"/>
                  <a:gd name="T40" fmla="*/ 904 w 1213"/>
                  <a:gd name="T41" fmla="*/ 262 h 828"/>
                  <a:gd name="T42" fmla="*/ 772 w 1213"/>
                  <a:gd name="T43" fmla="*/ 270 h 828"/>
                  <a:gd name="T44" fmla="*/ 638 w 1213"/>
                  <a:gd name="T45" fmla="*/ 253 h 828"/>
                  <a:gd name="T46" fmla="*/ 559 w 1213"/>
                  <a:gd name="T47" fmla="*/ 256 h 828"/>
                  <a:gd name="T48" fmla="*/ 475 w 1213"/>
                  <a:gd name="T49" fmla="*/ 352 h 828"/>
                  <a:gd name="T50" fmla="*/ 592 w 1213"/>
                  <a:gd name="T51" fmla="*/ 336 h 828"/>
                  <a:gd name="T52" fmla="*/ 744 w 1213"/>
                  <a:gd name="T53" fmla="*/ 352 h 828"/>
                  <a:gd name="T54" fmla="*/ 900 w 1213"/>
                  <a:gd name="T55" fmla="*/ 347 h 828"/>
                  <a:gd name="T56" fmla="*/ 933 w 1213"/>
                  <a:gd name="T57" fmla="*/ 374 h 828"/>
                  <a:gd name="T58" fmla="*/ 898 w 1213"/>
                  <a:gd name="T59" fmla="*/ 426 h 828"/>
                  <a:gd name="T60" fmla="*/ 791 w 1213"/>
                  <a:gd name="T61" fmla="*/ 473 h 828"/>
                  <a:gd name="T62" fmla="*/ 574 w 1213"/>
                  <a:gd name="T63" fmla="*/ 494 h 828"/>
                  <a:gd name="T64" fmla="*/ 389 w 1213"/>
                  <a:gd name="T65" fmla="*/ 461 h 828"/>
                  <a:gd name="T66" fmla="*/ 309 w 1213"/>
                  <a:gd name="T67" fmla="*/ 416 h 828"/>
                  <a:gd name="T68" fmla="*/ 276 w 1213"/>
                  <a:gd name="T69" fmla="*/ 357 h 828"/>
                  <a:gd name="T70" fmla="*/ 318 w 1213"/>
                  <a:gd name="T71" fmla="*/ 347 h 828"/>
                  <a:gd name="T72" fmla="*/ 405 w 1213"/>
                  <a:gd name="T73" fmla="*/ 353 h 828"/>
                  <a:gd name="T74" fmla="*/ 381 w 1213"/>
                  <a:gd name="T75" fmla="*/ 268 h 828"/>
                  <a:gd name="T76" fmla="*/ 304 w 1213"/>
                  <a:gd name="T77" fmla="*/ 253 h 828"/>
                  <a:gd name="T78" fmla="*/ 374 w 1213"/>
                  <a:gd name="T79" fmla="*/ 196 h 828"/>
                  <a:gd name="T80" fmla="*/ 252 w 1213"/>
                  <a:gd name="T81" fmla="*/ 186 h 828"/>
                  <a:gd name="T82" fmla="*/ 128 w 1213"/>
                  <a:gd name="T83" fmla="*/ 213 h 828"/>
                  <a:gd name="T84" fmla="*/ 24 w 1213"/>
                  <a:gd name="T85" fmla="*/ 198 h 828"/>
                  <a:gd name="T86" fmla="*/ 14 w 1213"/>
                  <a:gd name="T87" fmla="*/ 267 h 828"/>
                  <a:gd name="T88" fmla="*/ 53 w 1213"/>
                  <a:gd name="T89" fmla="*/ 284 h 828"/>
                  <a:gd name="T90" fmla="*/ 62 w 1213"/>
                  <a:gd name="T91" fmla="*/ 290 h 828"/>
                  <a:gd name="T92" fmla="*/ 217 w 1213"/>
                  <a:gd name="T93" fmla="*/ 419 h 828"/>
                  <a:gd name="T94" fmla="*/ 249 w 1213"/>
                  <a:gd name="T95" fmla="*/ 476 h 828"/>
                  <a:gd name="T96" fmla="*/ 367 w 1213"/>
                  <a:gd name="T97" fmla="*/ 709 h 828"/>
                  <a:gd name="T98" fmla="*/ 219 w 1213"/>
                  <a:gd name="T99" fmla="*/ 654 h 828"/>
                  <a:gd name="T100" fmla="*/ 221 w 1213"/>
                  <a:gd name="T101" fmla="*/ 728 h 828"/>
                  <a:gd name="T102" fmla="*/ 529 w 1213"/>
                  <a:gd name="T103" fmla="*/ 575 h 828"/>
                  <a:gd name="T104" fmla="*/ 622 w 1213"/>
                  <a:gd name="T105" fmla="*/ 579 h 828"/>
                  <a:gd name="T106" fmla="*/ 702 w 1213"/>
                  <a:gd name="T107" fmla="*/ 574 h 828"/>
                  <a:gd name="T108" fmla="*/ 664 w 1213"/>
                  <a:gd name="T109" fmla="*/ 805 h 828"/>
                  <a:gd name="T110" fmla="*/ 712 w 1213"/>
                  <a:gd name="T111" fmla="*/ 826 h 828"/>
                  <a:gd name="T112" fmla="*/ 911 w 1213"/>
                  <a:gd name="T113" fmla="*/ 517 h 828"/>
                  <a:gd name="T114" fmla="*/ 991 w 1213"/>
                  <a:gd name="T115" fmla="*/ 453 h 828"/>
                  <a:gd name="T116" fmla="*/ 1094 w 1213"/>
                  <a:gd name="T117" fmla="*/ 330 h 828"/>
                  <a:gd name="T118" fmla="*/ 1169 w 1213"/>
                  <a:gd name="T119" fmla="*/ 283 h 828"/>
                  <a:gd name="T120" fmla="*/ 1199 w 1213"/>
                  <a:gd name="T121" fmla="*/ 267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13" h="828">
                    <a:moveTo>
                      <a:pt x="1211" y="222"/>
                    </a:moveTo>
                    <a:lnTo>
                      <a:pt x="1207" y="215"/>
                    </a:lnTo>
                    <a:lnTo>
                      <a:pt x="1202" y="208"/>
                    </a:lnTo>
                    <a:lnTo>
                      <a:pt x="1196" y="203"/>
                    </a:lnTo>
                    <a:lnTo>
                      <a:pt x="1190" y="198"/>
                    </a:lnTo>
                    <a:lnTo>
                      <a:pt x="1182" y="196"/>
                    </a:lnTo>
                    <a:lnTo>
                      <a:pt x="1174" y="193"/>
                    </a:lnTo>
                    <a:lnTo>
                      <a:pt x="1166" y="193"/>
                    </a:lnTo>
                    <a:lnTo>
                      <a:pt x="1157" y="196"/>
                    </a:lnTo>
                    <a:lnTo>
                      <a:pt x="1129" y="204"/>
                    </a:lnTo>
                    <a:lnTo>
                      <a:pt x="1104" y="209"/>
                    </a:lnTo>
                    <a:lnTo>
                      <a:pt x="1080" y="213"/>
                    </a:lnTo>
                    <a:lnTo>
                      <a:pt x="1057" y="213"/>
                    </a:lnTo>
                    <a:lnTo>
                      <a:pt x="1036" y="212"/>
                    </a:lnTo>
                    <a:lnTo>
                      <a:pt x="1017" y="209"/>
                    </a:lnTo>
                    <a:lnTo>
                      <a:pt x="997" y="203"/>
                    </a:lnTo>
                    <a:lnTo>
                      <a:pt x="980" y="196"/>
                    </a:lnTo>
                    <a:lnTo>
                      <a:pt x="964" y="188"/>
                    </a:lnTo>
                    <a:lnTo>
                      <a:pt x="949" y="178"/>
                    </a:lnTo>
                    <a:lnTo>
                      <a:pt x="933" y="167"/>
                    </a:lnTo>
                    <a:lnTo>
                      <a:pt x="918" y="155"/>
                    </a:lnTo>
                    <a:lnTo>
                      <a:pt x="905" y="141"/>
                    </a:lnTo>
                    <a:lnTo>
                      <a:pt x="890" y="128"/>
                    </a:lnTo>
                    <a:lnTo>
                      <a:pt x="877" y="113"/>
                    </a:lnTo>
                    <a:lnTo>
                      <a:pt x="863" y="99"/>
                    </a:lnTo>
                    <a:lnTo>
                      <a:pt x="855" y="92"/>
                    </a:lnTo>
                    <a:lnTo>
                      <a:pt x="848" y="83"/>
                    </a:lnTo>
                    <a:lnTo>
                      <a:pt x="841" y="76"/>
                    </a:lnTo>
                    <a:lnTo>
                      <a:pt x="833" y="69"/>
                    </a:lnTo>
                    <a:lnTo>
                      <a:pt x="826" y="61"/>
                    </a:lnTo>
                    <a:lnTo>
                      <a:pt x="819" y="54"/>
                    </a:lnTo>
                    <a:lnTo>
                      <a:pt x="810" y="47"/>
                    </a:lnTo>
                    <a:lnTo>
                      <a:pt x="803" y="39"/>
                    </a:lnTo>
                    <a:lnTo>
                      <a:pt x="792" y="30"/>
                    </a:lnTo>
                    <a:lnTo>
                      <a:pt x="779" y="21"/>
                    </a:lnTo>
                    <a:lnTo>
                      <a:pt x="765" y="14"/>
                    </a:lnTo>
                    <a:lnTo>
                      <a:pt x="751" y="8"/>
                    </a:lnTo>
                    <a:lnTo>
                      <a:pt x="736" y="3"/>
                    </a:lnTo>
                    <a:lnTo>
                      <a:pt x="722" y="1"/>
                    </a:lnTo>
                    <a:lnTo>
                      <a:pt x="706" y="0"/>
                    </a:lnTo>
                    <a:lnTo>
                      <a:pt x="690" y="1"/>
                    </a:lnTo>
                    <a:lnTo>
                      <a:pt x="678" y="2"/>
                    </a:lnTo>
                    <a:lnTo>
                      <a:pt x="667" y="4"/>
                    </a:lnTo>
                    <a:lnTo>
                      <a:pt x="656" y="8"/>
                    </a:lnTo>
                    <a:lnTo>
                      <a:pt x="645" y="12"/>
                    </a:lnTo>
                    <a:lnTo>
                      <a:pt x="636" y="16"/>
                    </a:lnTo>
                    <a:lnTo>
                      <a:pt x="626" y="23"/>
                    </a:lnTo>
                    <a:lnTo>
                      <a:pt x="616" y="29"/>
                    </a:lnTo>
                    <a:lnTo>
                      <a:pt x="608" y="36"/>
                    </a:lnTo>
                    <a:lnTo>
                      <a:pt x="599" y="29"/>
                    </a:lnTo>
                    <a:lnTo>
                      <a:pt x="590" y="23"/>
                    </a:lnTo>
                    <a:lnTo>
                      <a:pt x="580" y="16"/>
                    </a:lnTo>
                    <a:lnTo>
                      <a:pt x="569" y="12"/>
                    </a:lnTo>
                    <a:lnTo>
                      <a:pt x="558" y="8"/>
                    </a:lnTo>
                    <a:lnTo>
                      <a:pt x="548" y="4"/>
                    </a:lnTo>
                    <a:lnTo>
                      <a:pt x="536" y="2"/>
                    </a:lnTo>
                    <a:lnTo>
                      <a:pt x="525" y="1"/>
                    </a:lnTo>
                    <a:lnTo>
                      <a:pt x="509" y="0"/>
                    </a:lnTo>
                    <a:lnTo>
                      <a:pt x="494" y="1"/>
                    </a:lnTo>
                    <a:lnTo>
                      <a:pt x="478" y="3"/>
                    </a:lnTo>
                    <a:lnTo>
                      <a:pt x="463" y="8"/>
                    </a:lnTo>
                    <a:lnTo>
                      <a:pt x="449" y="14"/>
                    </a:lnTo>
                    <a:lnTo>
                      <a:pt x="434" y="21"/>
                    </a:lnTo>
                    <a:lnTo>
                      <a:pt x="421" y="31"/>
                    </a:lnTo>
                    <a:lnTo>
                      <a:pt x="409" y="41"/>
                    </a:lnTo>
                    <a:lnTo>
                      <a:pt x="401" y="48"/>
                    </a:lnTo>
                    <a:lnTo>
                      <a:pt x="393" y="55"/>
                    </a:lnTo>
                    <a:lnTo>
                      <a:pt x="386" y="63"/>
                    </a:lnTo>
                    <a:lnTo>
                      <a:pt x="377" y="71"/>
                    </a:lnTo>
                    <a:lnTo>
                      <a:pt x="409" y="161"/>
                    </a:lnTo>
                    <a:lnTo>
                      <a:pt x="410" y="159"/>
                    </a:lnTo>
                    <a:lnTo>
                      <a:pt x="411" y="158"/>
                    </a:lnTo>
                    <a:lnTo>
                      <a:pt x="411" y="157"/>
                    </a:lnTo>
                    <a:lnTo>
                      <a:pt x="412" y="156"/>
                    </a:lnTo>
                    <a:lnTo>
                      <a:pt x="420" y="149"/>
                    </a:lnTo>
                    <a:lnTo>
                      <a:pt x="426" y="141"/>
                    </a:lnTo>
                    <a:lnTo>
                      <a:pt x="433" y="134"/>
                    </a:lnTo>
                    <a:lnTo>
                      <a:pt x="439" y="128"/>
                    </a:lnTo>
                    <a:lnTo>
                      <a:pt x="445" y="121"/>
                    </a:lnTo>
                    <a:lnTo>
                      <a:pt x="452" y="115"/>
                    </a:lnTo>
                    <a:lnTo>
                      <a:pt x="458" y="109"/>
                    </a:lnTo>
                    <a:lnTo>
                      <a:pt x="466" y="102"/>
                    </a:lnTo>
                    <a:lnTo>
                      <a:pt x="472" y="98"/>
                    </a:lnTo>
                    <a:lnTo>
                      <a:pt x="478" y="94"/>
                    </a:lnTo>
                    <a:lnTo>
                      <a:pt x="484" y="90"/>
                    </a:lnTo>
                    <a:lnTo>
                      <a:pt x="490" y="88"/>
                    </a:lnTo>
                    <a:lnTo>
                      <a:pt x="496" y="86"/>
                    </a:lnTo>
                    <a:lnTo>
                      <a:pt x="503" y="84"/>
                    </a:lnTo>
                    <a:lnTo>
                      <a:pt x="509" y="84"/>
                    </a:lnTo>
                    <a:lnTo>
                      <a:pt x="517" y="84"/>
                    </a:lnTo>
                    <a:lnTo>
                      <a:pt x="525" y="86"/>
                    </a:lnTo>
                    <a:lnTo>
                      <a:pt x="534" y="88"/>
                    </a:lnTo>
                    <a:lnTo>
                      <a:pt x="541" y="92"/>
                    </a:lnTo>
                    <a:lnTo>
                      <a:pt x="548" y="95"/>
                    </a:lnTo>
                    <a:lnTo>
                      <a:pt x="554" y="101"/>
                    </a:lnTo>
                    <a:lnTo>
                      <a:pt x="560" y="107"/>
                    </a:lnTo>
                    <a:lnTo>
                      <a:pt x="565" y="115"/>
                    </a:lnTo>
                    <a:lnTo>
                      <a:pt x="569" y="122"/>
                    </a:lnTo>
                    <a:lnTo>
                      <a:pt x="573" y="127"/>
                    </a:lnTo>
                    <a:lnTo>
                      <a:pt x="576" y="132"/>
                    </a:lnTo>
                    <a:lnTo>
                      <a:pt x="580" y="136"/>
                    </a:lnTo>
                    <a:lnTo>
                      <a:pt x="585" y="139"/>
                    </a:lnTo>
                    <a:lnTo>
                      <a:pt x="590" y="142"/>
                    </a:lnTo>
                    <a:lnTo>
                      <a:pt x="596" y="145"/>
                    </a:lnTo>
                    <a:lnTo>
                      <a:pt x="602" y="146"/>
                    </a:lnTo>
                    <a:lnTo>
                      <a:pt x="608" y="146"/>
                    </a:lnTo>
                    <a:lnTo>
                      <a:pt x="614" y="146"/>
                    </a:lnTo>
                    <a:lnTo>
                      <a:pt x="620" y="145"/>
                    </a:lnTo>
                    <a:lnTo>
                      <a:pt x="625" y="142"/>
                    </a:lnTo>
                    <a:lnTo>
                      <a:pt x="631" y="139"/>
                    </a:lnTo>
                    <a:lnTo>
                      <a:pt x="634" y="136"/>
                    </a:lnTo>
                    <a:lnTo>
                      <a:pt x="639" y="132"/>
                    </a:lnTo>
                    <a:lnTo>
                      <a:pt x="643" y="127"/>
                    </a:lnTo>
                    <a:lnTo>
                      <a:pt x="645" y="122"/>
                    </a:lnTo>
                    <a:lnTo>
                      <a:pt x="649" y="115"/>
                    </a:lnTo>
                    <a:lnTo>
                      <a:pt x="655" y="107"/>
                    </a:lnTo>
                    <a:lnTo>
                      <a:pt x="660" y="101"/>
                    </a:lnTo>
                    <a:lnTo>
                      <a:pt x="667" y="95"/>
                    </a:lnTo>
                    <a:lnTo>
                      <a:pt x="674" y="92"/>
                    </a:lnTo>
                    <a:lnTo>
                      <a:pt x="682" y="88"/>
                    </a:lnTo>
                    <a:lnTo>
                      <a:pt x="689" y="86"/>
                    </a:lnTo>
                    <a:lnTo>
                      <a:pt x="697" y="84"/>
                    </a:lnTo>
                    <a:lnTo>
                      <a:pt x="705" y="84"/>
                    </a:lnTo>
                    <a:lnTo>
                      <a:pt x="711" y="84"/>
                    </a:lnTo>
                    <a:lnTo>
                      <a:pt x="718" y="86"/>
                    </a:lnTo>
                    <a:lnTo>
                      <a:pt x="724" y="88"/>
                    </a:lnTo>
                    <a:lnTo>
                      <a:pt x="730" y="90"/>
                    </a:lnTo>
                    <a:lnTo>
                      <a:pt x="736" y="94"/>
                    </a:lnTo>
                    <a:lnTo>
                      <a:pt x="742" y="98"/>
                    </a:lnTo>
                    <a:lnTo>
                      <a:pt x="748" y="102"/>
                    </a:lnTo>
                    <a:lnTo>
                      <a:pt x="756" y="109"/>
                    </a:lnTo>
                    <a:lnTo>
                      <a:pt x="762" y="115"/>
                    </a:lnTo>
                    <a:lnTo>
                      <a:pt x="769" y="121"/>
                    </a:lnTo>
                    <a:lnTo>
                      <a:pt x="775" y="128"/>
                    </a:lnTo>
                    <a:lnTo>
                      <a:pt x="781" y="134"/>
                    </a:lnTo>
                    <a:lnTo>
                      <a:pt x="788" y="141"/>
                    </a:lnTo>
                    <a:lnTo>
                      <a:pt x="795" y="149"/>
                    </a:lnTo>
                    <a:lnTo>
                      <a:pt x="802" y="156"/>
                    </a:lnTo>
                    <a:lnTo>
                      <a:pt x="814" y="169"/>
                    </a:lnTo>
                    <a:lnTo>
                      <a:pt x="827" y="184"/>
                    </a:lnTo>
                    <a:lnTo>
                      <a:pt x="841" y="197"/>
                    </a:lnTo>
                    <a:lnTo>
                      <a:pt x="855" y="212"/>
                    </a:lnTo>
                    <a:lnTo>
                      <a:pt x="871" y="225"/>
                    </a:lnTo>
                    <a:lnTo>
                      <a:pt x="887" y="237"/>
                    </a:lnTo>
                    <a:lnTo>
                      <a:pt x="903" y="249"/>
                    </a:lnTo>
                    <a:lnTo>
                      <a:pt x="921" y="260"/>
                    </a:lnTo>
                    <a:lnTo>
                      <a:pt x="904" y="262"/>
                    </a:lnTo>
                    <a:lnTo>
                      <a:pt x="886" y="264"/>
                    </a:lnTo>
                    <a:lnTo>
                      <a:pt x="867" y="266"/>
                    </a:lnTo>
                    <a:lnTo>
                      <a:pt x="849" y="267"/>
                    </a:lnTo>
                    <a:lnTo>
                      <a:pt x="830" y="268"/>
                    </a:lnTo>
                    <a:lnTo>
                      <a:pt x="810" y="268"/>
                    </a:lnTo>
                    <a:lnTo>
                      <a:pt x="791" y="270"/>
                    </a:lnTo>
                    <a:lnTo>
                      <a:pt x="772" y="270"/>
                    </a:lnTo>
                    <a:lnTo>
                      <a:pt x="751" y="268"/>
                    </a:lnTo>
                    <a:lnTo>
                      <a:pt x="731" y="267"/>
                    </a:lnTo>
                    <a:lnTo>
                      <a:pt x="712" y="266"/>
                    </a:lnTo>
                    <a:lnTo>
                      <a:pt x="693" y="264"/>
                    </a:lnTo>
                    <a:lnTo>
                      <a:pt x="674" y="260"/>
                    </a:lnTo>
                    <a:lnTo>
                      <a:pt x="656" y="256"/>
                    </a:lnTo>
                    <a:lnTo>
                      <a:pt x="638" y="253"/>
                    </a:lnTo>
                    <a:lnTo>
                      <a:pt x="621" y="247"/>
                    </a:lnTo>
                    <a:lnTo>
                      <a:pt x="615" y="245"/>
                    </a:lnTo>
                    <a:lnTo>
                      <a:pt x="608" y="244"/>
                    </a:lnTo>
                    <a:lnTo>
                      <a:pt x="600" y="245"/>
                    </a:lnTo>
                    <a:lnTo>
                      <a:pt x="593" y="247"/>
                    </a:lnTo>
                    <a:lnTo>
                      <a:pt x="577" y="253"/>
                    </a:lnTo>
                    <a:lnTo>
                      <a:pt x="559" y="256"/>
                    </a:lnTo>
                    <a:lnTo>
                      <a:pt x="542" y="260"/>
                    </a:lnTo>
                    <a:lnTo>
                      <a:pt x="524" y="264"/>
                    </a:lnTo>
                    <a:lnTo>
                      <a:pt x="505" y="266"/>
                    </a:lnTo>
                    <a:lnTo>
                      <a:pt x="485" y="267"/>
                    </a:lnTo>
                    <a:lnTo>
                      <a:pt x="466" y="268"/>
                    </a:lnTo>
                    <a:lnTo>
                      <a:pt x="446" y="270"/>
                    </a:lnTo>
                    <a:lnTo>
                      <a:pt x="475" y="352"/>
                    </a:lnTo>
                    <a:lnTo>
                      <a:pt x="492" y="351"/>
                    </a:lnTo>
                    <a:lnTo>
                      <a:pt x="509" y="350"/>
                    </a:lnTo>
                    <a:lnTo>
                      <a:pt x="526" y="347"/>
                    </a:lnTo>
                    <a:lnTo>
                      <a:pt x="543" y="345"/>
                    </a:lnTo>
                    <a:lnTo>
                      <a:pt x="560" y="342"/>
                    </a:lnTo>
                    <a:lnTo>
                      <a:pt x="576" y="340"/>
                    </a:lnTo>
                    <a:lnTo>
                      <a:pt x="592" y="336"/>
                    </a:lnTo>
                    <a:lnTo>
                      <a:pt x="608" y="331"/>
                    </a:lnTo>
                    <a:lnTo>
                      <a:pt x="630" y="338"/>
                    </a:lnTo>
                    <a:lnTo>
                      <a:pt x="651" y="342"/>
                    </a:lnTo>
                    <a:lnTo>
                      <a:pt x="673" y="346"/>
                    </a:lnTo>
                    <a:lnTo>
                      <a:pt x="696" y="348"/>
                    </a:lnTo>
                    <a:lnTo>
                      <a:pt x="719" y="351"/>
                    </a:lnTo>
                    <a:lnTo>
                      <a:pt x="744" y="352"/>
                    </a:lnTo>
                    <a:lnTo>
                      <a:pt x="767" y="353"/>
                    </a:lnTo>
                    <a:lnTo>
                      <a:pt x="790" y="353"/>
                    </a:lnTo>
                    <a:lnTo>
                      <a:pt x="813" y="352"/>
                    </a:lnTo>
                    <a:lnTo>
                      <a:pt x="836" y="352"/>
                    </a:lnTo>
                    <a:lnTo>
                      <a:pt x="858" y="351"/>
                    </a:lnTo>
                    <a:lnTo>
                      <a:pt x="879" y="348"/>
                    </a:lnTo>
                    <a:lnTo>
                      <a:pt x="900" y="347"/>
                    </a:lnTo>
                    <a:lnTo>
                      <a:pt x="921" y="345"/>
                    </a:lnTo>
                    <a:lnTo>
                      <a:pt x="939" y="342"/>
                    </a:lnTo>
                    <a:lnTo>
                      <a:pt x="957" y="340"/>
                    </a:lnTo>
                    <a:lnTo>
                      <a:pt x="951" y="348"/>
                    </a:lnTo>
                    <a:lnTo>
                      <a:pt x="944" y="357"/>
                    </a:lnTo>
                    <a:lnTo>
                      <a:pt x="938" y="365"/>
                    </a:lnTo>
                    <a:lnTo>
                      <a:pt x="933" y="374"/>
                    </a:lnTo>
                    <a:lnTo>
                      <a:pt x="928" y="384"/>
                    </a:lnTo>
                    <a:lnTo>
                      <a:pt x="923" y="393"/>
                    </a:lnTo>
                    <a:lnTo>
                      <a:pt x="920" y="403"/>
                    </a:lnTo>
                    <a:lnTo>
                      <a:pt x="916" y="413"/>
                    </a:lnTo>
                    <a:lnTo>
                      <a:pt x="911" y="416"/>
                    </a:lnTo>
                    <a:lnTo>
                      <a:pt x="905" y="421"/>
                    </a:lnTo>
                    <a:lnTo>
                      <a:pt x="898" y="426"/>
                    </a:lnTo>
                    <a:lnTo>
                      <a:pt x="888" y="433"/>
                    </a:lnTo>
                    <a:lnTo>
                      <a:pt x="877" y="439"/>
                    </a:lnTo>
                    <a:lnTo>
                      <a:pt x="864" y="447"/>
                    </a:lnTo>
                    <a:lnTo>
                      <a:pt x="849" y="453"/>
                    </a:lnTo>
                    <a:lnTo>
                      <a:pt x="832" y="460"/>
                    </a:lnTo>
                    <a:lnTo>
                      <a:pt x="813" y="467"/>
                    </a:lnTo>
                    <a:lnTo>
                      <a:pt x="791" y="473"/>
                    </a:lnTo>
                    <a:lnTo>
                      <a:pt x="767" y="479"/>
                    </a:lnTo>
                    <a:lnTo>
                      <a:pt x="741" y="484"/>
                    </a:lnTo>
                    <a:lnTo>
                      <a:pt x="712" y="489"/>
                    </a:lnTo>
                    <a:lnTo>
                      <a:pt x="681" y="493"/>
                    </a:lnTo>
                    <a:lnTo>
                      <a:pt x="647" y="494"/>
                    </a:lnTo>
                    <a:lnTo>
                      <a:pt x="610" y="495"/>
                    </a:lnTo>
                    <a:lnTo>
                      <a:pt x="574" y="494"/>
                    </a:lnTo>
                    <a:lnTo>
                      <a:pt x="540" y="493"/>
                    </a:lnTo>
                    <a:lnTo>
                      <a:pt x="508" y="489"/>
                    </a:lnTo>
                    <a:lnTo>
                      <a:pt x="480" y="484"/>
                    </a:lnTo>
                    <a:lnTo>
                      <a:pt x="454" y="479"/>
                    </a:lnTo>
                    <a:lnTo>
                      <a:pt x="431" y="473"/>
                    </a:lnTo>
                    <a:lnTo>
                      <a:pt x="409" y="467"/>
                    </a:lnTo>
                    <a:lnTo>
                      <a:pt x="389" y="461"/>
                    </a:lnTo>
                    <a:lnTo>
                      <a:pt x="372" y="454"/>
                    </a:lnTo>
                    <a:lnTo>
                      <a:pt x="357" y="447"/>
                    </a:lnTo>
                    <a:lnTo>
                      <a:pt x="343" y="439"/>
                    </a:lnTo>
                    <a:lnTo>
                      <a:pt x="332" y="433"/>
                    </a:lnTo>
                    <a:lnTo>
                      <a:pt x="323" y="427"/>
                    </a:lnTo>
                    <a:lnTo>
                      <a:pt x="315" y="421"/>
                    </a:lnTo>
                    <a:lnTo>
                      <a:pt x="309" y="416"/>
                    </a:lnTo>
                    <a:lnTo>
                      <a:pt x="304" y="413"/>
                    </a:lnTo>
                    <a:lnTo>
                      <a:pt x="301" y="403"/>
                    </a:lnTo>
                    <a:lnTo>
                      <a:pt x="297" y="393"/>
                    </a:lnTo>
                    <a:lnTo>
                      <a:pt x="292" y="384"/>
                    </a:lnTo>
                    <a:lnTo>
                      <a:pt x="287" y="375"/>
                    </a:lnTo>
                    <a:lnTo>
                      <a:pt x="283" y="365"/>
                    </a:lnTo>
                    <a:lnTo>
                      <a:pt x="276" y="357"/>
                    </a:lnTo>
                    <a:lnTo>
                      <a:pt x="269" y="350"/>
                    </a:lnTo>
                    <a:lnTo>
                      <a:pt x="263" y="341"/>
                    </a:lnTo>
                    <a:lnTo>
                      <a:pt x="274" y="342"/>
                    </a:lnTo>
                    <a:lnTo>
                      <a:pt x="284" y="344"/>
                    </a:lnTo>
                    <a:lnTo>
                      <a:pt x="296" y="345"/>
                    </a:lnTo>
                    <a:lnTo>
                      <a:pt x="307" y="346"/>
                    </a:lnTo>
                    <a:lnTo>
                      <a:pt x="318" y="347"/>
                    </a:lnTo>
                    <a:lnTo>
                      <a:pt x="330" y="348"/>
                    </a:lnTo>
                    <a:lnTo>
                      <a:pt x="342" y="350"/>
                    </a:lnTo>
                    <a:lnTo>
                      <a:pt x="354" y="351"/>
                    </a:lnTo>
                    <a:lnTo>
                      <a:pt x="366" y="352"/>
                    </a:lnTo>
                    <a:lnTo>
                      <a:pt x="380" y="352"/>
                    </a:lnTo>
                    <a:lnTo>
                      <a:pt x="392" y="353"/>
                    </a:lnTo>
                    <a:lnTo>
                      <a:pt x="405" y="353"/>
                    </a:lnTo>
                    <a:lnTo>
                      <a:pt x="418" y="353"/>
                    </a:lnTo>
                    <a:lnTo>
                      <a:pt x="431" y="353"/>
                    </a:lnTo>
                    <a:lnTo>
                      <a:pt x="444" y="353"/>
                    </a:lnTo>
                    <a:lnTo>
                      <a:pt x="457" y="353"/>
                    </a:lnTo>
                    <a:lnTo>
                      <a:pt x="414" y="270"/>
                    </a:lnTo>
                    <a:lnTo>
                      <a:pt x="398" y="270"/>
                    </a:lnTo>
                    <a:lnTo>
                      <a:pt x="381" y="268"/>
                    </a:lnTo>
                    <a:lnTo>
                      <a:pt x="365" y="267"/>
                    </a:lnTo>
                    <a:lnTo>
                      <a:pt x="350" y="266"/>
                    </a:lnTo>
                    <a:lnTo>
                      <a:pt x="335" y="265"/>
                    </a:lnTo>
                    <a:lnTo>
                      <a:pt x="320" y="264"/>
                    </a:lnTo>
                    <a:lnTo>
                      <a:pt x="306" y="261"/>
                    </a:lnTo>
                    <a:lnTo>
                      <a:pt x="292" y="260"/>
                    </a:lnTo>
                    <a:lnTo>
                      <a:pt x="304" y="253"/>
                    </a:lnTo>
                    <a:lnTo>
                      <a:pt x="315" y="245"/>
                    </a:lnTo>
                    <a:lnTo>
                      <a:pt x="326" y="238"/>
                    </a:lnTo>
                    <a:lnTo>
                      <a:pt x="336" y="230"/>
                    </a:lnTo>
                    <a:lnTo>
                      <a:pt x="346" y="221"/>
                    </a:lnTo>
                    <a:lnTo>
                      <a:pt x="355" y="213"/>
                    </a:lnTo>
                    <a:lnTo>
                      <a:pt x="365" y="204"/>
                    </a:lnTo>
                    <a:lnTo>
                      <a:pt x="374" y="196"/>
                    </a:lnTo>
                    <a:lnTo>
                      <a:pt x="332" y="118"/>
                    </a:lnTo>
                    <a:lnTo>
                      <a:pt x="319" y="132"/>
                    </a:lnTo>
                    <a:lnTo>
                      <a:pt x="307" y="144"/>
                    </a:lnTo>
                    <a:lnTo>
                      <a:pt x="293" y="156"/>
                    </a:lnTo>
                    <a:lnTo>
                      <a:pt x="280" y="167"/>
                    </a:lnTo>
                    <a:lnTo>
                      <a:pt x="267" y="176"/>
                    </a:lnTo>
                    <a:lnTo>
                      <a:pt x="252" y="186"/>
                    </a:lnTo>
                    <a:lnTo>
                      <a:pt x="238" y="195"/>
                    </a:lnTo>
                    <a:lnTo>
                      <a:pt x="222" y="201"/>
                    </a:lnTo>
                    <a:lnTo>
                      <a:pt x="205" y="207"/>
                    </a:lnTo>
                    <a:lnTo>
                      <a:pt x="188" y="210"/>
                    </a:lnTo>
                    <a:lnTo>
                      <a:pt x="169" y="213"/>
                    </a:lnTo>
                    <a:lnTo>
                      <a:pt x="149" y="214"/>
                    </a:lnTo>
                    <a:lnTo>
                      <a:pt x="128" y="213"/>
                    </a:lnTo>
                    <a:lnTo>
                      <a:pt x="105" y="209"/>
                    </a:lnTo>
                    <a:lnTo>
                      <a:pt x="81" y="203"/>
                    </a:lnTo>
                    <a:lnTo>
                      <a:pt x="56" y="196"/>
                    </a:lnTo>
                    <a:lnTo>
                      <a:pt x="47" y="193"/>
                    </a:lnTo>
                    <a:lnTo>
                      <a:pt x="39" y="193"/>
                    </a:lnTo>
                    <a:lnTo>
                      <a:pt x="31" y="196"/>
                    </a:lnTo>
                    <a:lnTo>
                      <a:pt x="24" y="198"/>
                    </a:lnTo>
                    <a:lnTo>
                      <a:pt x="17" y="203"/>
                    </a:lnTo>
                    <a:lnTo>
                      <a:pt x="11" y="208"/>
                    </a:lnTo>
                    <a:lnTo>
                      <a:pt x="6" y="215"/>
                    </a:lnTo>
                    <a:lnTo>
                      <a:pt x="2" y="222"/>
                    </a:lnTo>
                    <a:lnTo>
                      <a:pt x="0" y="239"/>
                    </a:lnTo>
                    <a:lnTo>
                      <a:pt x="5" y="254"/>
                    </a:lnTo>
                    <a:lnTo>
                      <a:pt x="14" y="267"/>
                    </a:lnTo>
                    <a:lnTo>
                      <a:pt x="29" y="276"/>
                    </a:lnTo>
                    <a:lnTo>
                      <a:pt x="29" y="276"/>
                    </a:lnTo>
                    <a:lnTo>
                      <a:pt x="35" y="277"/>
                    </a:lnTo>
                    <a:lnTo>
                      <a:pt x="40" y="279"/>
                    </a:lnTo>
                    <a:lnTo>
                      <a:pt x="46" y="281"/>
                    </a:lnTo>
                    <a:lnTo>
                      <a:pt x="51" y="283"/>
                    </a:lnTo>
                    <a:lnTo>
                      <a:pt x="53" y="284"/>
                    </a:lnTo>
                    <a:lnTo>
                      <a:pt x="57" y="287"/>
                    </a:lnTo>
                    <a:lnTo>
                      <a:pt x="59" y="288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79" y="300"/>
                    </a:lnTo>
                    <a:lnTo>
                      <a:pt x="102" y="313"/>
                    </a:lnTo>
                    <a:lnTo>
                      <a:pt x="126" y="330"/>
                    </a:lnTo>
                    <a:lnTo>
                      <a:pt x="153" y="350"/>
                    </a:lnTo>
                    <a:lnTo>
                      <a:pt x="177" y="371"/>
                    </a:lnTo>
                    <a:lnTo>
                      <a:pt x="200" y="394"/>
                    </a:lnTo>
                    <a:lnTo>
                      <a:pt x="217" y="419"/>
                    </a:lnTo>
                    <a:lnTo>
                      <a:pt x="227" y="444"/>
                    </a:lnTo>
                    <a:lnTo>
                      <a:pt x="228" y="449"/>
                    </a:lnTo>
                    <a:lnTo>
                      <a:pt x="229" y="453"/>
                    </a:lnTo>
                    <a:lnTo>
                      <a:pt x="232" y="457"/>
                    </a:lnTo>
                    <a:lnTo>
                      <a:pt x="234" y="461"/>
                    </a:lnTo>
                    <a:lnTo>
                      <a:pt x="239" y="466"/>
                    </a:lnTo>
                    <a:lnTo>
                      <a:pt x="249" y="476"/>
                    </a:lnTo>
                    <a:lnTo>
                      <a:pt x="262" y="488"/>
                    </a:lnTo>
                    <a:lnTo>
                      <a:pt x="281" y="501"/>
                    </a:lnTo>
                    <a:lnTo>
                      <a:pt x="307" y="516"/>
                    </a:lnTo>
                    <a:lnTo>
                      <a:pt x="338" y="531"/>
                    </a:lnTo>
                    <a:lnTo>
                      <a:pt x="376" y="545"/>
                    </a:lnTo>
                    <a:lnTo>
                      <a:pt x="421" y="558"/>
                    </a:lnTo>
                    <a:lnTo>
                      <a:pt x="367" y="709"/>
                    </a:lnTo>
                    <a:lnTo>
                      <a:pt x="259" y="652"/>
                    </a:lnTo>
                    <a:lnTo>
                      <a:pt x="259" y="652"/>
                    </a:lnTo>
                    <a:lnTo>
                      <a:pt x="251" y="650"/>
                    </a:lnTo>
                    <a:lnTo>
                      <a:pt x="244" y="649"/>
                    </a:lnTo>
                    <a:lnTo>
                      <a:pt x="235" y="649"/>
                    </a:lnTo>
                    <a:lnTo>
                      <a:pt x="228" y="650"/>
                    </a:lnTo>
                    <a:lnTo>
                      <a:pt x="219" y="654"/>
                    </a:lnTo>
                    <a:lnTo>
                      <a:pt x="213" y="657"/>
                    </a:lnTo>
                    <a:lnTo>
                      <a:pt x="207" y="663"/>
                    </a:lnTo>
                    <a:lnTo>
                      <a:pt x="202" y="671"/>
                    </a:lnTo>
                    <a:lnTo>
                      <a:pt x="198" y="686"/>
                    </a:lnTo>
                    <a:lnTo>
                      <a:pt x="200" y="702"/>
                    </a:lnTo>
                    <a:lnTo>
                      <a:pt x="207" y="717"/>
                    </a:lnTo>
                    <a:lnTo>
                      <a:pt x="221" y="728"/>
                    </a:lnTo>
                    <a:lnTo>
                      <a:pt x="221" y="728"/>
                    </a:lnTo>
                    <a:lnTo>
                      <a:pt x="372" y="806"/>
                    </a:lnTo>
                    <a:lnTo>
                      <a:pt x="415" y="828"/>
                    </a:lnTo>
                    <a:lnTo>
                      <a:pt x="431" y="783"/>
                    </a:lnTo>
                    <a:lnTo>
                      <a:pt x="505" y="573"/>
                    </a:lnTo>
                    <a:lnTo>
                      <a:pt x="517" y="574"/>
                    </a:lnTo>
                    <a:lnTo>
                      <a:pt x="529" y="575"/>
                    </a:lnTo>
                    <a:lnTo>
                      <a:pt x="542" y="576"/>
                    </a:lnTo>
                    <a:lnTo>
                      <a:pt x="554" y="577"/>
                    </a:lnTo>
                    <a:lnTo>
                      <a:pt x="568" y="577"/>
                    </a:lnTo>
                    <a:lnTo>
                      <a:pt x="582" y="579"/>
                    </a:lnTo>
                    <a:lnTo>
                      <a:pt x="596" y="579"/>
                    </a:lnTo>
                    <a:lnTo>
                      <a:pt x="610" y="579"/>
                    </a:lnTo>
                    <a:lnTo>
                      <a:pt x="622" y="579"/>
                    </a:lnTo>
                    <a:lnTo>
                      <a:pt x="634" y="579"/>
                    </a:lnTo>
                    <a:lnTo>
                      <a:pt x="647" y="579"/>
                    </a:lnTo>
                    <a:lnTo>
                      <a:pt x="659" y="577"/>
                    </a:lnTo>
                    <a:lnTo>
                      <a:pt x="670" y="577"/>
                    </a:lnTo>
                    <a:lnTo>
                      <a:pt x="681" y="576"/>
                    </a:lnTo>
                    <a:lnTo>
                      <a:pt x="691" y="575"/>
                    </a:lnTo>
                    <a:lnTo>
                      <a:pt x="702" y="574"/>
                    </a:lnTo>
                    <a:lnTo>
                      <a:pt x="796" y="713"/>
                    </a:lnTo>
                    <a:lnTo>
                      <a:pt x="688" y="746"/>
                    </a:lnTo>
                    <a:lnTo>
                      <a:pt x="673" y="753"/>
                    </a:lnTo>
                    <a:lnTo>
                      <a:pt x="664" y="765"/>
                    </a:lnTo>
                    <a:lnTo>
                      <a:pt x="659" y="781"/>
                    </a:lnTo>
                    <a:lnTo>
                      <a:pt x="660" y="798"/>
                    </a:lnTo>
                    <a:lnTo>
                      <a:pt x="664" y="805"/>
                    </a:lnTo>
                    <a:lnTo>
                      <a:pt x="667" y="812"/>
                    </a:lnTo>
                    <a:lnTo>
                      <a:pt x="673" y="818"/>
                    </a:lnTo>
                    <a:lnTo>
                      <a:pt x="681" y="822"/>
                    </a:lnTo>
                    <a:lnTo>
                      <a:pt x="688" y="826"/>
                    </a:lnTo>
                    <a:lnTo>
                      <a:pt x="695" y="827"/>
                    </a:lnTo>
                    <a:lnTo>
                      <a:pt x="704" y="827"/>
                    </a:lnTo>
                    <a:lnTo>
                      <a:pt x="712" y="826"/>
                    </a:lnTo>
                    <a:lnTo>
                      <a:pt x="875" y="777"/>
                    </a:lnTo>
                    <a:lnTo>
                      <a:pt x="929" y="762"/>
                    </a:lnTo>
                    <a:lnTo>
                      <a:pt x="898" y="713"/>
                    </a:lnTo>
                    <a:lnTo>
                      <a:pt x="793" y="559"/>
                    </a:lnTo>
                    <a:lnTo>
                      <a:pt x="839" y="547"/>
                    </a:lnTo>
                    <a:lnTo>
                      <a:pt x="878" y="533"/>
                    </a:lnTo>
                    <a:lnTo>
                      <a:pt x="911" y="517"/>
                    </a:lnTo>
                    <a:lnTo>
                      <a:pt x="937" y="502"/>
                    </a:lnTo>
                    <a:lnTo>
                      <a:pt x="957" y="488"/>
                    </a:lnTo>
                    <a:lnTo>
                      <a:pt x="972" y="476"/>
                    </a:lnTo>
                    <a:lnTo>
                      <a:pt x="980" y="466"/>
                    </a:lnTo>
                    <a:lnTo>
                      <a:pt x="985" y="461"/>
                    </a:lnTo>
                    <a:lnTo>
                      <a:pt x="989" y="457"/>
                    </a:lnTo>
                    <a:lnTo>
                      <a:pt x="991" y="453"/>
                    </a:lnTo>
                    <a:lnTo>
                      <a:pt x="992" y="449"/>
                    </a:lnTo>
                    <a:lnTo>
                      <a:pt x="994" y="444"/>
                    </a:lnTo>
                    <a:lnTo>
                      <a:pt x="1003" y="419"/>
                    </a:lnTo>
                    <a:lnTo>
                      <a:pt x="1020" y="394"/>
                    </a:lnTo>
                    <a:lnTo>
                      <a:pt x="1043" y="371"/>
                    </a:lnTo>
                    <a:lnTo>
                      <a:pt x="1068" y="350"/>
                    </a:lnTo>
                    <a:lnTo>
                      <a:pt x="1094" y="330"/>
                    </a:lnTo>
                    <a:lnTo>
                      <a:pt x="1120" y="313"/>
                    </a:lnTo>
                    <a:lnTo>
                      <a:pt x="1142" y="300"/>
                    </a:lnTo>
                    <a:lnTo>
                      <a:pt x="1159" y="290"/>
                    </a:lnTo>
                    <a:lnTo>
                      <a:pt x="1159" y="290"/>
                    </a:lnTo>
                    <a:lnTo>
                      <a:pt x="1162" y="288"/>
                    </a:lnTo>
                    <a:lnTo>
                      <a:pt x="1166" y="285"/>
                    </a:lnTo>
                    <a:lnTo>
                      <a:pt x="1169" y="283"/>
                    </a:lnTo>
                    <a:lnTo>
                      <a:pt x="1172" y="279"/>
                    </a:lnTo>
                    <a:lnTo>
                      <a:pt x="1174" y="278"/>
                    </a:lnTo>
                    <a:lnTo>
                      <a:pt x="1178" y="277"/>
                    </a:lnTo>
                    <a:lnTo>
                      <a:pt x="1182" y="277"/>
                    </a:lnTo>
                    <a:lnTo>
                      <a:pt x="1184" y="276"/>
                    </a:lnTo>
                    <a:lnTo>
                      <a:pt x="1184" y="276"/>
                    </a:lnTo>
                    <a:lnTo>
                      <a:pt x="1199" y="267"/>
                    </a:lnTo>
                    <a:lnTo>
                      <a:pt x="1208" y="254"/>
                    </a:lnTo>
                    <a:lnTo>
                      <a:pt x="1213" y="239"/>
                    </a:lnTo>
                    <a:lnTo>
                      <a:pt x="1211" y="222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51" name="Freeform 359"/>
              <p:cNvSpPr>
                <a:spLocks/>
              </p:cNvSpPr>
              <p:nvPr/>
            </p:nvSpPr>
            <p:spPr bwMode="auto">
              <a:xfrm>
                <a:off x="806" y="3399"/>
                <a:ext cx="92" cy="131"/>
              </a:xfrm>
              <a:custGeom>
                <a:avLst/>
                <a:gdLst>
                  <a:gd name="T0" fmla="*/ 77 w 77"/>
                  <a:gd name="T1" fmla="*/ 90 h 125"/>
                  <a:gd name="T2" fmla="*/ 45 w 77"/>
                  <a:gd name="T3" fmla="*/ 0 h 125"/>
                  <a:gd name="T4" fmla="*/ 39 w 77"/>
                  <a:gd name="T5" fmla="*/ 6 h 125"/>
                  <a:gd name="T6" fmla="*/ 32 w 77"/>
                  <a:gd name="T7" fmla="*/ 13 h 125"/>
                  <a:gd name="T8" fmla="*/ 26 w 77"/>
                  <a:gd name="T9" fmla="*/ 21 h 125"/>
                  <a:gd name="T10" fmla="*/ 18 w 77"/>
                  <a:gd name="T11" fmla="*/ 28 h 125"/>
                  <a:gd name="T12" fmla="*/ 14 w 77"/>
                  <a:gd name="T13" fmla="*/ 33 h 125"/>
                  <a:gd name="T14" fmla="*/ 10 w 77"/>
                  <a:gd name="T15" fmla="*/ 38 h 125"/>
                  <a:gd name="T16" fmla="*/ 5 w 77"/>
                  <a:gd name="T17" fmla="*/ 42 h 125"/>
                  <a:gd name="T18" fmla="*/ 0 w 77"/>
                  <a:gd name="T19" fmla="*/ 47 h 125"/>
                  <a:gd name="T20" fmla="*/ 42 w 77"/>
                  <a:gd name="T21" fmla="*/ 125 h 125"/>
                  <a:gd name="T22" fmla="*/ 50 w 77"/>
                  <a:gd name="T23" fmla="*/ 116 h 125"/>
                  <a:gd name="T24" fmla="*/ 60 w 77"/>
                  <a:gd name="T25" fmla="*/ 107 h 125"/>
                  <a:gd name="T26" fmla="*/ 68 w 77"/>
                  <a:gd name="T27" fmla="*/ 98 h 125"/>
                  <a:gd name="T28" fmla="*/ 77 w 77"/>
                  <a:gd name="T29" fmla="*/ 9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125">
                    <a:moveTo>
                      <a:pt x="77" y="90"/>
                    </a:moveTo>
                    <a:lnTo>
                      <a:pt x="45" y="0"/>
                    </a:lnTo>
                    <a:lnTo>
                      <a:pt x="39" y="6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8"/>
                    </a:lnTo>
                    <a:lnTo>
                      <a:pt x="14" y="33"/>
                    </a:lnTo>
                    <a:lnTo>
                      <a:pt x="10" y="38"/>
                    </a:lnTo>
                    <a:lnTo>
                      <a:pt x="5" y="42"/>
                    </a:lnTo>
                    <a:lnTo>
                      <a:pt x="0" y="47"/>
                    </a:lnTo>
                    <a:lnTo>
                      <a:pt x="42" y="125"/>
                    </a:lnTo>
                    <a:lnTo>
                      <a:pt x="50" y="116"/>
                    </a:lnTo>
                    <a:lnTo>
                      <a:pt x="60" y="107"/>
                    </a:lnTo>
                    <a:lnTo>
                      <a:pt x="68" y="98"/>
                    </a:lnTo>
                    <a:lnTo>
                      <a:pt x="77" y="9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52" name="Freeform 360"/>
              <p:cNvSpPr>
                <a:spLocks/>
              </p:cNvSpPr>
              <p:nvPr/>
            </p:nvSpPr>
            <p:spPr bwMode="auto">
              <a:xfrm>
                <a:off x="760" y="3394"/>
                <a:ext cx="176" cy="174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5353" name="Freeform 361"/>
              <p:cNvSpPr>
                <a:spLocks/>
              </p:cNvSpPr>
              <p:nvPr/>
            </p:nvSpPr>
            <p:spPr bwMode="auto">
              <a:xfrm rot="2307222">
                <a:off x="828" y="3575"/>
                <a:ext cx="167" cy="162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85354" name="Group 362"/>
          <p:cNvGrpSpPr>
            <a:grpSpLocks/>
          </p:cNvGrpSpPr>
          <p:nvPr/>
        </p:nvGrpSpPr>
        <p:grpSpPr bwMode="auto">
          <a:xfrm>
            <a:off x="6683121" y="3499825"/>
            <a:ext cx="2409825" cy="2998787"/>
            <a:chOff x="2132" y="1919"/>
            <a:chExt cx="1942" cy="2257"/>
          </a:xfrm>
        </p:grpSpPr>
        <p:sp>
          <p:nvSpPr>
            <p:cNvPr id="85355" name="Line 363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56" name="Freeform 364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57" name="Freeform 365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58" name="Freeform 366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59" name="Freeform 367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0" name="Freeform 368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1" name="Freeform 369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2" name="Freeform 370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3" name="Freeform 371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4" name="Freeform 372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5" name="Freeform 373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6" name="Freeform 374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7" name="Freeform 375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8" name="Freeform 376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69" name="Freeform 377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0" name="Freeform 378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1" name="Freeform 379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2" name="Oval 380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3" name="Oval 381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4" name="Freeform 382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5375" name="Freeform 383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5383" name="Group 391"/>
          <p:cNvGrpSpPr>
            <a:grpSpLocks/>
          </p:cNvGrpSpPr>
          <p:nvPr/>
        </p:nvGrpSpPr>
        <p:grpSpPr bwMode="auto">
          <a:xfrm>
            <a:off x="2219334" y="2278062"/>
            <a:ext cx="5307386" cy="3443287"/>
            <a:chOff x="1355" y="1435"/>
            <a:chExt cx="3104" cy="2169"/>
          </a:xfrm>
        </p:grpSpPr>
        <p:sp>
          <p:nvSpPr>
            <p:cNvPr id="85376" name="WordArt 384">
              <a:hlinkClick r:id="rId3" action="ppaction://hlinksldjump"/>
            </p:cNvPr>
            <p:cNvSpPr>
              <a:spLocks noChangeArrowheads="1" noChangeShapeType="1" noTextEdit="1"/>
            </p:cNvSpPr>
            <p:nvPr/>
          </p:nvSpPr>
          <p:spPr bwMode="auto">
            <a:xfrm>
              <a:off x="1355" y="1435"/>
              <a:ext cx="3104" cy="66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i="1" kern="10" dirty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Всем удачи!!!</a:t>
              </a:r>
            </a:p>
          </p:txBody>
        </p:sp>
        <p:sp>
          <p:nvSpPr>
            <p:cNvPr id="85377" name="WordArt 385"/>
            <p:cNvSpPr>
              <a:spLocks noChangeArrowheads="1" noChangeShapeType="1" noTextEdit="1"/>
            </p:cNvSpPr>
            <p:nvPr/>
          </p:nvSpPr>
          <p:spPr bwMode="auto">
            <a:xfrm>
              <a:off x="2093" y="2478"/>
              <a:ext cx="1809" cy="1120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fontAlgn="base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sz="3600" i="1" kern="10" dirty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До</a:t>
              </a:r>
              <a:r>
                <a:rPr lang="ru-RU" sz="3600" kern="10" dirty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 </a:t>
              </a:r>
              <a:r>
                <a:rPr lang="ru-RU" sz="3600" kern="10" dirty="0" smtClean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... </a:t>
              </a:r>
            </a:p>
            <a:p>
              <a:pPr fontAlgn="base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ru-RU" sz="3600" kern="10" dirty="0" smtClean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+</a:t>
              </a:r>
              <a:endParaRPr lang="ru-RU" sz="3600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endParaRPr>
            </a:p>
          </p:txBody>
        </p:sp>
        <p:sp>
          <p:nvSpPr>
            <p:cNvPr id="85381" name="WordArt 389"/>
            <p:cNvSpPr>
              <a:spLocks noChangeArrowheads="1" noChangeShapeType="1" noTextEdit="1"/>
            </p:cNvSpPr>
            <p:nvPr/>
          </p:nvSpPr>
          <p:spPr bwMode="auto">
            <a:xfrm rot="5400000">
              <a:off x="3128" y="2854"/>
              <a:ext cx="334" cy="1165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kern="10" dirty="0" smtClean="0">
                  <a:ln w="19050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663300"/>
                      </a:gs>
                      <a:gs pos="50000">
                        <a:srgbClr val="DE78BA"/>
                      </a:gs>
                      <a:gs pos="100000">
                        <a:srgbClr val="663300"/>
                      </a:gs>
                    </a:gsLst>
                    <a:lin ang="5400000" scaled="1"/>
                  </a:gradFill>
                  <a:effectLst>
                    <a:outerShdw dist="35921" dir="2700000" algn="ctr" rotWithShape="0">
                      <a:srgbClr val="B2B2B2">
                        <a:alpha val="80000"/>
                      </a:srgbClr>
                    </a:outerShdw>
                  </a:effectLst>
                  <a:latin typeface="Times New Roman"/>
                  <a:cs typeface="Times New Roman"/>
                </a:rPr>
                <a:t>8</a:t>
              </a:r>
              <a:endParaRPr lang="ru-RU" sz="3600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endParaRPr>
            </a:p>
          </p:txBody>
        </p:sp>
      </p:grpSp>
      <p:sp>
        <p:nvSpPr>
          <p:cNvPr id="386" name="Rectangle 345"/>
          <p:cNvSpPr>
            <a:spLocks noChangeArrowheads="1"/>
          </p:cNvSpPr>
          <p:nvPr/>
        </p:nvSpPr>
        <p:spPr bwMode="auto">
          <a:xfrm>
            <a:off x="188817" y="726544"/>
            <a:ext cx="8616950" cy="1175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4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Продолжение урока смотрите на веб-</a:t>
            </a:r>
            <a:r>
              <a:rPr lang="ru-RU" altLang="ru-RU" sz="4400" i="1" dirty="0" err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квесте</a:t>
            </a:r>
            <a:r>
              <a:rPr lang="ru-RU" altLang="ru-RU" sz="4400" i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4400" i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  <a:hlinkClick r:id="rId4"/>
              </a:rPr>
              <a:t>"Родом из геометрии"  </a:t>
            </a:r>
            <a:endParaRPr lang="ru-RU" altLang="ru-RU" sz="4400" i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8490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43" name="Rectangle 43"/>
          <p:cNvSpPr>
            <a:spLocks noChangeArrowheads="1"/>
          </p:cNvSpPr>
          <p:nvPr/>
        </p:nvSpPr>
        <p:spPr bwMode="auto">
          <a:xfrm>
            <a:off x="304800" y="4062413"/>
            <a:ext cx="79375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2"/>
              </a:rPr>
              <a:t>http://office.microsoft.com/ru-ru/clipart/results.aspx?qu=%D0%BC%D0%B0%D1%82%D0%B5%D0%BC%D0%B0%D1%82%D0%B8%D0%BA%D0%B0&amp;sc=20#48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25619" name="Rectangle 19"/>
          <p:cNvSpPr>
            <a:spLocks noChangeArrowheads="1"/>
          </p:cNvSpPr>
          <p:nvPr/>
        </p:nvSpPr>
        <p:spPr bwMode="auto">
          <a:xfrm>
            <a:off x="279400" y="2471738"/>
            <a:ext cx="8499475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3"/>
              </a:rPr>
              <a:t>http://office.microsoft.com/ru-ru/clipart/results.aspx?qu=%D0%B3%D0%BB%D0%B0%D0%B7%D0%B0&amp;sc=20#36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25605" name="Rectangle 5"/>
          <p:cNvSpPr>
            <a:spLocks noChangeArrowheads="1"/>
          </p:cNvSpPr>
          <p:nvPr/>
        </p:nvSpPr>
        <p:spPr bwMode="auto">
          <a:xfrm>
            <a:off x="296863" y="762000"/>
            <a:ext cx="5429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4"/>
              </a:rPr>
              <a:t>http://allday.ru/uploads/posts/1191269251_c4133.jpg</a:t>
            </a:r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 </a:t>
            </a:r>
            <a:endParaRPr lang="ru-RU" altLang="ru-RU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5606" name="Picture 6" descr="Картинка 593 из 6912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16550" y="723900"/>
            <a:ext cx="250825" cy="360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09" name="Rectangle 9"/>
          <p:cNvSpPr>
            <a:spLocks noChangeArrowheads="1"/>
          </p:cNvSpPr>
          <p:nvPr/>
        </p:nvSpPr>
        <p:spPr bwMode="auto">
          <a:xfrm>
            <a:off x="296863" y="1023938"/>
            <a:ext cx="82883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6"/>
              </a:rPr>
              <a:t>http://www.pkforum.ru/board/index.php?PHPSESSID=197d82c90f132fe731fa8526402b934a&amp;topic=17478.25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25610" name="Picture 10" descr="index"/>
          <p:cNvPicPr>
            <a:picLocks noChangeAspect="1" noChangeArrowheads="1" noCrop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14663" y="1382713"/>
            <a:ext cx="190500" cy="190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11" name="Rectangle 11"/>
          <p:cNvSpPr>
            <a:spLocks noChangeArrowheads="1"/>
          </p:cNvSpPr>
          <p:nvPr/>
        </p:nvSpPr>
        <p:spPr bwMode="auto">
          <a:xfrm>
            <a:off x="296863" y="1584325"/>
            <a:ext cx="39179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8"/>
              </a:rPr>
              <a:t>http://buybu.narod.ru/gifs/human29.htm</a:t>
            </a:r>
            <a:r>
              <a:rPr lang="ru-RU" altLang="ru-RU" b="1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5612" name="Picture 12" descr="human/human133.gif"/>
          <p:cNvPicPr>
            <a:picLocks noChangeAspect="1" noChangeArrowheads="1" noCrop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43388" y="1584325"/>
            <a:ext cx="258762" cy="292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14" name="Rectangle 14"/>
          <p:cNvSpPr>
            <a:spLocks noChangeArrowheads="1"/>
          </p:cNvSpPr>
          <p:nvPr/>
        </p:nvSpPr>
        <p:spPr bwMode="auto">
          <a:xfrm>
            <a:off x="296863" y="2135188"/>
            <a:ext cx="42672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0"/>
              </a:rPr>
              <a:t>http://bigbadger.narod.ru/ani_komp.htm</a:t>
            </a:r>
            <a:r>
              <a:rPr lang="ru-RU" altLang="ru-RU" b="1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25615" name="Picture 15" descr="16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21188" y="2189163"/>
            <a:ext cx="273050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16" name="Picture 16" descr="MCj04039970000[1]"/>
          <p:cNvPicPr>
            <a:picLocks noChangeAspect="1" noChangeArrowheads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67725" y="2754313"/>
            <a:ext cx="285750" cy="284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20" name="Rectangle 20"/>
          <p:cNvSpPr>
            <a:spLocks noChangeArrowheads="1"/>
          </p:cNvSpPr>
          <p:nvPr/>
        </p:nvSpPr>
        <p:spPr bwMode="auto">
          <a:xfrm>
            <a:off x="279400" y="3233738"/>
            <a:ext cx="77597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3"/>
              </a:rPr>
              <a:t>http://office.microsoft.com/ru-ru/clipart/results.aspx?qu=%D1%80%D0%BE%D1%82&amp;sc=20&amp;ofcresset=1#12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25642" name="Picture 42" descr="MCj02906520000[1]"/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69238" y="3543300"/>
            <a:ext cx="314325" cy="269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44" name="Rectangle 44"/>
          <p:cNvSpPr>
            <a:spLocks noChangeArrowheads="1"/>
          </p:cNvSpPr>
          <p:nvPr/>
        </p:nvSpPr>
        <p:spPr bwMode="auto">
          <a:xfrm>
            <a:off x="2800350" y="223838"/>
            <a:ext cx="40560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200" b="1">
                <a:solidFill>
                  <a:srgbClr val="990000"/>
                </a:solidFill>
                <a:latin typeface="Comic Sans MS" pitchFamily="66" charset="0"/>
              </a:rPr>
              <a:t>Интернет-ресурсы</a:t>
            </a:r>
          </a:p>
        </p:txBody>
      </p:sp>
      <p:sp>
        <p:nvSpPr>
          <p:cNvPr id="25645" name="Rectangle 45"/>
          <p:cNvSpPr>
            <a:spLocks noChangeArrowheads="1"/>
          </p:cNvSpPr>
          <p:nvPr/>
        </p:nvSpPr>
        <p:spPr bwMode="auto">
          <a:xfrm>
            <a:off x="317500" y="4889500"/>
            <a:ext cx="79629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5"/>
              </a:rPr>
              <a:t>http://office.microsoft.com/ru-ru/clipart/results.aspx?qu=%D0%BC%D0%B0%D1%82%D0%B5%D0%BC%D0%B0%D1%82%D0%B8%D0%BA%D0%B0&amp;sc=20#72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25646" name="Picture 46" descr="MCBD05097_0000[1]"/>
          <p:cNvPicPr>
            <a:picLocks noChangeAspect="1" noChangeArrowheads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24613" y="5308600"/>
            <a:ext cx="407987" cy="420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47" name="Rectangle 47"/>
          <p:cNvSpPr>
            <a:spLocks noChangeArrowheads="1"/>
          </p:cNvSpPr>
          <p:nvPr/>
        </p:nvSpPr>
        <p:spPr bwMode="auto">
          <a:xfrm>
            <a:off x="330200" y="5710238"/>
            <a:ext cx="80264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7"/>
              </a:rPr>
              <a:t>http://office.microsoft.com/ru-ru/clipart/results.aspx?qu=%D0%BC%D0%B0%D1%82%D0%B5%D0%BC%D0%B0%D1%82%D0%B8%D0%BA%D0%B0&amp;sc=20#84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25648" name="Picture 48" descr="MCBD05091_0000[1]"/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16688" y="6240463"/>
            <a:ext cx="350837" cy="319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95482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8"/>
          <p:cNvSpPr>
            <a:spLocks noChangeArrowheads="1"/>
          </p:cNvSpPr>
          <p:nvPr/>
        </p:nvSpPr>
        <p:spPr bwMode="auto">
          <a:xfrm>
            <a:off x="406400" y="2489200"/>
            <a:ext cx="2540000" cy="4191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rgbClr val="FFE393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txBody>
          <a:bodyPr wrap="none" tIns="0" bIns="0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3" name="Rectangle 69"/>
          <p:cNvSpPr>
            <a:spLocks noChangeArrowheads="1"/>
          </p:cNvSpPr>
          <p:nvPr/>
        </p:nvSpPr>
        <p:spPr bwMode="auto">
          <a:xfrm>
            <a:off x="406400" y="2895600"/>
            <a:ext cx="2057400" cy="7493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tIns="0" bIns="0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Rectangle 70"/>
          <p:cNvSpPr>
            <a:spLocks noChangeArrowheads="1"/>
          </p:cNvSpPr>
          <p:nvPr/>
        </p:nvSpPr>
        <p:spPr bwMode="auto">
          <a:xfrm>
            <a:off x="2552700" y="2908300"/>
            <a:ext cx="1917700" cy="7493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tIns="0" bIns="0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Line 71"/>
          <p:cNvSpPr>
            <a:spLocks noChangeShapeType="1"/>
          </p:cNvSpPr>
          <p:nvPr/>
        </p:nvSpPr>
        <p:spPr bwMode="auto">
          <a:xfrm flipV="1">
            <a:off x="2933700" y="4343400"/>
            <a:ext cx="2165350" cy="0"/>
          </a:xfrm>
          <a:prstGeom prst="line">
            <a:avLst/>
          </a:prstGeom>
          <a:noFill/>
          <a:ln w="38100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6" name="Line 72"/>
          <p:cNvSpPr>
            <a:spLocks noChangeShapeType="1"/>
          </p:cNvSpPr>
          <p:nvPr/>
        </p:nvSpPr>
        <p:spPr bwMode="auto">
          <a:xfrm flipV="1">
            <a:off x="431800" y="4699000"/>
            <a:ext cx="2965450" cy="1588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grpSp>
        <p:nvGrpSpPr>
          <p:cNvPr id="7" name="Group 112"/>
          <p:cNvGrpSpPr>
            <a:grpSpLocks/>
          </p:cNvGrpSpPr>
          <p:nvPr/>
        </p:nvGrpSpPr>
        <p:grpSpPr bwMode="auto">
          <a:xfrm>
            <a:off x="4941888" y="3914775"/>
            <a:ext cx="2047875" cy="2439988"/>
            <a:chOff x="100" y="2479"/>
            <a:chExt cx="1378" cy="1553"/>
          </a:xfrm>
        </p:grpSpPr>
        <p:sp>
          <p:nvSpPr>
            <p:cNvPr id="8" name="Line 113"/>
            <p:cNvSpPr>
              <a:spLocks noChangeShapeType="1"/>
            </p:cNvSpPr>
            <p:nvPr/>
          </p:nvSpPr>
          <p:spPr bwMode="auto">
            <a:xfrm flipH="1">
              <a:off x="384" y="4032"/>
              <a:ext cx="1086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9" name="Line 114"/>
            <p:cNvSpPr>
              <a:spLocks noChangeShapeType="1"/>
            </p:cNvSpPr>
            <p:nvPr/>
          </p:nvSpPr>
          <p:spPr bwMode="auto">
            <a:xfrm>
              <a:off x="462" y="2479"/>
              <a:ext cx="0" cy="1548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Text Box 115"/>
            <p:cNvSpPr txBox="1">
              <a:spLocks noChangeAspect="1" noChangeArrowheads="1"/>
            </p:cNvSpPr>
            <p:nvPr/>
          </p:nvSpPr>
          <p:spPr bwMode="auto">
            <a:xfrm>
              <a:off x="100" y="2977"/>
              <a:ext cx="438" cy="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800" b="1" i="0" u="none" strike="noStrike" kern="0" cap="none" spc="0" normalizeH="0" baseline="0" noProof="0" smtClean="0">
                  <a:ln>
                    <a:noFill/>
                  </a:ln>
                  <a:solidFill>
                    <a:srgbClr val="990000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H</a:t>
              </a:r>
              <a:r>
                <a:rPr kumimoji="0" lang="en-US" altLang="ru-RU" sz="2800" b="1" i="0" u="none" strike="noStrike" kern="0" cap="none" spc="0" normalizeH="0" baseline="-25000" noProof="0" smtClean="0">
                  <a:ln>
                    <a:noFill/>
                  </a:ln>
                  <a:solidFill>
                    <a:srgbClr val="990000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ru-RU" altLang="ru-RU" sz="2800" b="1" i="0" u="none" strike="noStrike" kern="0" cap="none" spc="0" normalizeH="0" baseline="0" noProof="0" smtClean="0">
                <a:ln>
                  <a:noFill/>
                </a:ln>
                <a:solidFill>
                  <a:srgbClr val="99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" name="Line 116"/>
            <p:cNvSpPr>
              <a:spLocks noChangeShapeType="1"/>
            </p:cNvSpPr>
            <p:nvPr/>
          </p:nvSpPr>
          <p:spPr bwMode="auto">
            <a:xfrm flipH="1">
              <a:off x="392" y="2480"/>
              <a:ext cx="1086" cy="0"/>
            </a:xfrm>
            <a:prstGeom prst="line">
              <a:avLst/>
            </a:prstGeom>
            <a:noFill/>
            <a:ln w="28575">
              <a:solidFill>
                <a:srgbClr val="99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" name="Group 44"/>
          <p:cNvGrpSpPr>
            <a:grpSpLocks/>
          </p:cNvGrpSpPr>
          <p:nvPr/>
        </p:nvGrpSpPr>
        <p:grpSpPr bwMode="auto">
          <a:xfrm>
            <a:off x="6959600" y="3686175"/>
            <a:ext cx="1981200" cy="2924175"/>
            <a:chOff x="1471" y="2353"/>
            <a:chExt cx="1248" cy="1842"/>
          </a:xfrm>
        </p:grpSpPr>
        <p:sp>
          <p:nvSpPr>
            <p:cNvPr id="13" name="Oval 143"/>
            <p:cNvSpPr>
              <a:spLocks noChangeArrowheads="1"/>
            </p:cNvSpPr>
            <p:nvPr/>
          </p:nvSpPr>
          <p:spPr bwMode="auto">
            <a:xfrm rot="78695" flipH="1">
              <a:off x="1599" y="3903"/>
              <a:ext cx="891" cy="232"/>
            </a:xfrm>
            <a:prstGeom prst="ellipse">
              <a:avLst/>
            </a:prstGeom>
            <a:solidFill>
              <a:srgbClr val="A4AEC2"/>
            </a:solidFill>
            <a:ln w="9525">
              <a:solidFill>
                <a:srgbClr val="42426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4" name="Oval 144"/>
            <p:cNvSpPr>
              <a:spLocks noChangeArrowheads="1"/>
            </p:cNvSpPr>
            <p:nvPr/>
          </p:nvSpPr>
          <p:spPr bwMode="auto">
            <a:xfrm rot="78695" flipH="1">
              <a:off x="1474" y="3884"/>
              <a:ext cx="1234" cy="30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A4AEC2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5" name="Freeform 142"/>
            <p:cNvSpPr>
              <a:spLocks/>
            </p:cNvSpPr>
            <p:nvPr/>
          </p:nvSpPr>
          <p:spPr bwMode="auto">
            <a:xfrm>
              <a:off x="1471" y="2495"/>
              <a:ext cx="1248" cy="1700"/>
            </a:xfrm>
            <a:custGeom>
              <a:avLst/>
              <a:gdLst>
                <a:gd name="T0" fmla="*/ 1248 w 1248"/>
                <a:gd name="T1" fmla="*/ 27 h 1700"/>
                <a:gd name="T2" fmla="*/ 1236 w 1248"/>
                <a:gd name="T3" fmla="*/ 1567 h 1700"/>
                <a:gd name="T4" fmla="*/ 1203 w 1248"/>
                <a:gd name="T5" fmla="*/ 1603 h 1700"/>
                <a:gd name="T6" fmla="*/ 1183 w 1248"/>
                <a:gd name="T7" fmla="*/ 1619 h 1700"/>
                <a:gd name="T8" fmla="*/ 1156 w 1248"/>
                <a:gd name="T9" fmla="*/ 1631 h 1700"/>
                <a:gd name="T10" fmla="*/ 1123 w 1248"/>
                <a:gd name="T11" fmla="*/ 1647 h 1700"/>
                <a:gd name="T12" fmla="*/ 1087 w 1248"/>
                <a:gd name="T13" fmla="*/ 1658 h 1700"/>
                <a:gd name="T14" fmla="*/ 1056 w 1248"/>
                <a:gd name="T15" fmla="*/ 1666 h 1700"/>
                <a:gd name="T16" fmla="*/ 1013 w 1248"/>
                <a:gd name="T17" fmla="*/ 1677 h 1700"/>
                <a:gd name="T18" fmla="*/ 958 w 1248"/>
                <a:gd name="T19" fmla="*/ 1688 h 1700"/>
                <a:gd name="T20" fmla="*/ 906 w 1248"/>
                <a:gd name="T21" fmla="*/ 1693 h 1700"/>
                <a:gd name="T22" fmla="*/ 844 w 1248"/>
                <a:gd name="T23" fmla="*/ 1698 h 1700"/>
                <a:gd name="T24" fmla="*/ 780 w 1248"/>
                <a:gd name="T25" fmla="*/ 1700 h 1700"/>
                <a:gd name="T26" fmla="*/ 735 w 1248"/>
                <a:gd name="T27" fmla="*/ 1700 h 1700"/>
                <a:gd name="T28" fmla="*/ 683 w 1248"/>
                <a:gd name="T29" fmla="*/ 1700 h 1700"/>
                <a:gd name="T30" fmla="*/ 643 w 1248"/>
                <a:gd name="T31" fmla="*/ 1700 h 1700"/>
                <a:gd name="T32" fmla="*/ 609 w 1248"/>
                <a:gd name="T33" fmla="*/ 1698 h 1700"/>
                <a:gd name="T34" fmla="*/ 571 w 1248"/>
                <a:gd name="T35" fmla="*/ 1698 h 1700"/>
                <a:gd name="T36" fmla="*/ 531 w 1248"/>
                <a:gd name="T37" fmla="*/ 1695 h 1700"/>
                <a:gd name="T38" fmla="*/ 496 w 1248"/>
                <a:gd name="T39" fmla="*/ 1693 h 1700"/>
                <a:gd name="T40" fmla="*/ 463 w 1248"/>
                <a:gd name="T41" fmla="*/ 1691 h 1700"/>
                <a:gd name="T42" fmla="*/ 424 w 1248"/>
                <a:gd name="T43" fmla="*/ 1688 h 1700"/>
                <a:gd name="T44" fmla="*/ 383 w 1248"/>
                <a:gd name="T45" fmla="*/ 1681 h 1700"/>
                <a:gd name="T46" fmla="*/ 338 w 1248"/>
                <a:gd name="T47" fmla="*/ 1677 h 1700"/>
                <a:gd name="T48" fmla="*/ 304 w 1248"/>
                <a:gd name="T49" fmla="*/ 1672 h 1700"/>
                <a:gd name="T50" fmla="*/ 268 w 1248"/>
                <a:gd name="T51" fmla="*/ 1666 h 1700"/>
                <a:gd name="T52" fmla="*/ 234 w 1248"/>
                <a:gd name="T53" fmla="*/ 1659 h 1700"/>
                <a:gd name="T54" fmla="*/ 171 w 1248"/>
                <a:gd name="T55" fmla="*/ 1642 h 1700"/>
                <a:gd name="T56" fmla="*/ 130 w 1248"/>
                <a:gd name="T57" fmla="*/ 1627 h 1700"/>
                <a:gd name="T58" fmla="*/ 79 w 1248"/>
                <a:gd name="T59" fmla="*/ 1606 h 1700"/>
                <a:gd name="T60" fmla="*/ 32 w 1248"/>
                <a:gd name="T61" fmla="*/ 1578 h 1700"/>
                <a:gd name="T62" fmla="*/ 5 w 1248"/>
                <a:gd name="T63" fmla="*/ 1553 h 1700"/>
                <a:gd name="T64" fmla="*/ 0 w 1248"/>
                <a:gd name="T65" fmla="*/ 1533 h 1700"/>
                <a:gd name="T66" fmla="*/ 3 w 1248"/>
                <a:gd name="T67" fmla="*/ 0 h 17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48"/>
                <a:gd name="T103" fmla="*/ 0 h 1700"/>
                <a:gd name="T104" fmla="*/ 1248 w 1248"/>
                <a:gd name="T105" fmla="*/ 1700 h 17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48" h="1700">
                  <a:moveTo>
                    <a:pt x="1248" y="27"/>
                  </a:moveTo>
                  <a:lnTo>
                    <a:pt x="1236" y="1567"/>
                  </a:lnTo>
                  <a:lnTo>
                    <a:pt x="1203" y="1603"/>
                  </a:lnTo>
                  <a:lnTo>
                    <a:pt x="1183" y="1619"/>
                  </a:lnTo>
                  <a:lnTo>
                    <a:pt x="1156" y="1631"/>
                  </a:lnTo>
                  <a:lnTo>
                    <a:pt x="1123" y="1647"/>
                  </a:lnTo>
                  <a:lnTo>
                    <a:pt x="1087" y="1658"/>
                  </a:lnTo>
                  <a:lnTo>
                    <a:pt x="1056" y="1666"/>
                  </a:lnTo>
                  <a:lnTo>
                    <a:pt x="1013" y="1677"/>
                  </a:lnTo>
                  <a:lnTo>
                    <a:pt x="958" y="1688"/>
                  </a:lnTo>
                  <a:lnTo>
                    <a:pt x="906" y="1693"/>
                  </a:lnTo>
                  <a:lnTo>
                    <a:pt x="844" y="1698"/>
                  </a:lnTo>
                  <a:lnTo>
                    <a:pt x="780" y="1700"/>
                  </a:lnTo>
                  <a:lnTo>
                    <a:pt x="735" y="1700"/>
                  </a:lnTo>
                  <a:lnTo>
                    <a:pt x="683" y="1700"/>
                  </a:lnTo>
                  <a:lnTo>
                    <a:pt x="643" y="1700"/>
                  </a:lnTo>
                  <a:lnTo>
                    <a:pt x="609" y="1698"/>
                  </a:lnTo>
                  <a:lnTo>
                    <a:pt x="571" y="1698"/>
                  </a:lnTo>
                  <a:lnTo>
                    <a:pt x="531" y="1695"/>
                  </a:lnTo>
                  <a:lnTo>
                    <a:pt x="496" y="1693"/>
                  </a:lnTo>
                  <a:lnTo>
                    <a:pt x="463" y="1691"/>
                  </a:lnTo>
                  <a:lnTo>
                    <a:pt x="424" y="1688"/>
                  </a:lnTo>
                  <a:lnTo>
                    <a:pt x="383" y="1681"/>
                  </a:lnTo>
                  <a:lnTo>
                    <a:pt x="338" y="1677"/>
                  </a:lnTo>
                  <a:lnTo>
                    <a:pt x="304" y="1672"/>
                  </a:lnTo>
                  <a:lnTo>
                    <a:pt x="268" y="1666"/>
                  </a:lnTo>
                  <a:lnTo>
                    <a:pt x="234" y="1659"/>
                  </a:lnTo>
                  <a:lnTo>
                    <a:pt x="171" y="1642"/>
                  </a:lnTo>
                  <a:lnTo>
                    <a:pt x="130" y="1627"/>
                  </a:lnTo>
                  <a:lnTo>
                    <a:pt x="79" y="1606"/>
                  </a:lnTo>
                  <a:lnTo>
                    <a:pt x="32" y="1578"/>
                  </a:lnTo>
                  <a:lnTo>
                    <a:pt x="5" y="1553"/>
                  </a:lnTo>
                  <a:lnTo>
                    <a:pt x="0" y="1533"/>
                  </a:lnTo>
                  <a:lnTo>
                    <a:pt x="3" y="0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50000">
                  <a:srgbClr val="A4AEC2"/>
                </a:gs>
                <a:gs pos="100000">
                  <a:srgbClr val="FFFFFF"/>
                </a:gs>
              </a:gsLst>
              <a:lin ang="18900000" scaled="1"/>
            </a:gradFill>
            <a:ln w="9525">
              <a:solidFill>
                <a:srgbClr val="142A32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val 145"/>
            <p:cNvSpPr>
              <a:spLocks noChangeArrowheads="1"/>
            </p:cNvSpPr>
            <p:nvPr/>
          </p:nvSpPr>
          <p:spPr bwMode="auto">
            <a:xfrm rot="78695" flipH="1">
              <a:off x="1475" y="2353"/>
              <a:ext cx="1244" cy="30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A4AEC2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2426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</p:grpSp>
      <p:sp>
        <p:nvSpPr>
          <p:cNvPr id="17" name="Freeform 49"/>
          <p:cNvSpPr>
            <a:spLocks/>
          </p:cNvSpPr>
          <p:nvPr/>
        </p:nvSpPr>
        <p:spPr bwMode="auto">
          <a:xfrm>
            <a:off x="7764463" y="4167188"/>
            <a:ext cx="292100" cy="2433637"/>
          </a:xfrm>
          <a:custGeom>
            <a:avLst/>
            <a:gdLst>
              <a:gd name="T0" fmla="*/ 0 w 184"/>
              <a:gd name="T1" fmla="*/ 1524 h 1533"/>
              <a:gd name="T2" fmla="*/ 0 w 184"/>
              <a:gd name="T3" fmla="*/ 0 h 1533"/>
              <a:gd name="T4" fmla="*/ 47 w 184"/>
              <a:gd name="T5" fmla="*/ 6 h 1533"/>
              <a:gd name="T6" fmla="*/ 99 w 184"/>
              <a:gd name="T7" fmla="*/ 6 h 1533"/>
              <a:gd name="T8" fmla="*/ 141 w 184"/>
              <a:gd name="T9" fmla="*/ 6 h 1533"/>
              <a:gd name="T10" fmla="*/ 178 w 184"/>
              <a:gd name="T11" fmla="*/ 4 h 1533"/>
              <a:gd name="T12" fmla="*/ 184 w 184"/>
              <a:gd name="T13" fmla="*/ 1532 h 1533"/>
              <a:gd name="T14" fmla="*/ 152 w 184"/>
              <a:gd name="T15" fmla="*/ 1532 h 1533"/>
              <a:gd name="T16" fmla="*/ 109 w 184"/>
              <a:gd name="T17" fmla="*/ 1532 h 1533"/>
              <a:gd name="T18" fmla="*/ 68 w 184"/>
              <a:gd name="T19" fmla="*/ 1532 h 1533"/>
              <a:gd name="T20" fmla="*/ 26 w 184"/>
              <a:gd name="T21" fmla="*/ 1528 h 1533"/>
              <a:gd name="T22" fmla="*/ 0 w 184"/>
              <a:gd name="T23" fmla="*/ 1524 h 1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4" h="1533">
                <a:moveTo>
                  <a:pt x="0" y="1524"/>
                </a:moveTo>
                <a:lnTo>
                  <a:pt x="0" y="0"/>
                </a:lnTo>
                <a:lnTo>
                  <a:pt x="47" y="6"/>
                </a:lnTo>
                <a:cubicBezTo>
                  <a:pt x="64" y="7"/>
                  <a:pt x="84" y="6"/>
                  <a:pt x="99" y="6"/>
                </a:cubicBezTo>
                <a:cubicBezTo>
                  <a:pt x="114" y="6"/>
                  <a:pt x="128" y="6"/>
                  <a:pt x="141" y="6"/>
                </a:cubicBezTo>
                <a:lnTo>
                  <a:pt x="178" y="4"/>
                </a:lnTo>
                <a:lnTo>
                  <a:pt x="184" y="1532"/>
                </a:lnTo>
                <a:lnTo>
                  <a:pt x="152" y="1532"/>
                </a:lnTo>
                <a:cubicBezTo>
                  <a:pt x="139" y="1532"/>
                  <a:pt x="123" y="1532"/>
                  <a:pt x="109" y="1532"/>
                </a:cubicBezTo>
                <a:cubicBezTo>
                  <a:pt x="85" y="1533"/>
                  <a:pt x="82" y="1532"/>
                  <a:pt x="68" y="1532"/>
                </a:cubicBezTo>
                <a:lnTo>
                  <a:pt x="26" y="1528"/>
                </a:lnTo>
                <a:lnTo>
                  <a:pt x="0" y="1524"/>
                </a:lnTo>
                <a:close/>
              </a:path>
            </a:pathLst>
          </a:custGeom>
          <a:noFill/>
          <a:ln w="12700" cmpd="sng">
            <a:solidFill>
              <a:srgbClr val="42426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rgbClr val="E1FFFF">
                        <a:alpha val="38000"/>
                      </a:srgbClr>
                    </a:gs>
                    <a:gs pos="50000">
                      <a:srgbClr val="E1FFFF">
                        <a:gamma/>
                        <a:shade val="98824"/>
                        <a:invGamma/>
                      </a:srgbClr>
                    </a:gs>
                    <a:gs pos="100000">
                      <a:srgbClr val="E1FFFF">
                        <a:alpha val="38000"/>
                      </a:srgbClr>
                    </a:gs>
                  </a:gsLst>
                  <a:lin ang="54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18" name="Freeform 50"/>
          <p:cNvSpPr>
            <a:spLocks/>
          </p:cNvSpPr>
          <p:nvPr/>
        </p:nvSpPr>
        <p:spPr bwMode="auto">
          <a:xfrm>
            <a:off x="7764463" y="6557963"/>
            <a:ext cx="292100" cy="42862"/>
          </a:xfrm>
          <a:custGeom>
            <a:avLst/>
            <a:gdLst>
              <a:gd name="T0" fmla="*/ 0 w 264"/>
              <a:gd name="T1" fmla="*/ 1532 h 1541"/>
              <a:gd name="T2" fmla="*/ 0 w 264"/>
              <a:gd name="T3" fmla="*/ 0 h 1541"/>
              <a:gd name="T4" fmla="*/ 68 w 264"/>
              <a:gd name="T5" fmla="*/ 6 h 1541"/>
              <a:gd name="T6" fmla="*/ 142 w 264"/>
              <a:gd name="T7" fmla="*/ 6 h 1541"/>
              <a:gd name="T8" fmla="*/ 202 w 264"/>
              <a:gd name="T9" fmla="*/ 6 h 1541"/>
              <a:gd name="T10" fmla="*/ 260 w 264"/>
              <a:gd name="T11" fmla="*/ 2 h 1541"/>
              <a:gd name="T12" fmla="*/ 264 w 264"/>
              <a:gd name="T13" fmla="*/ 1540 h 1541"/>
              <a:gd name="T14" fmla="*/ 218 w 264"/>
              <a:gd name="T15" fmla="*/ 1540 h 1541"/>
              <a:gd name="T16" fmla="*/ 156 w 264"/>
              <a:gd name="T17" fmla="*/ 1540 h 1541"/>
              <a:gd name="T18" fmla="*/ 98 w 264"/>
              <a:gd name="T19" fmla="*/ 1540 h 1541"/>
              <a:gd name="T20" fmla="*/ 38 w 264"/>
              <a:gd name="T21" fmla="*/ 1536 h 1541"/>
              <a:gd name="T22" fmla="*/ 0 w 264"/>
              <a:gd name="T23" fmla="*/ 1532 h 1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4" h="1541">
                <a:moveTo>
                  <a:pt x="0" y="1532"/>
                </a:moveTo>
                <a:lnTo>
                  <a:pt x="0" y="0"/>
                </a:lnTo>
                <a:lnTo>
                  <a:pt x="68" y="6"/>
                </a:lnTo>
                <a:cubicBezTo>
                  <a:pt x="92" y="7"/>
                  <a:pt x="120" y="6"/>
                  <a:pt x="142" y="6"/>
                </a:cubicBezTo>
                <a:cubicBezTo>
                  <a:pt x="164" y="6"/>
                  <a:pt x="183" y="6"/>
                  <a:pt x="202" y="6"/>
                </a:cubicBezTo>
                <a:lnTo>
                  <a:pt x="260" y="2"/>
                </a:lnTo>
                <a:lnTo>
                  <a:pt x="264" y="1540"/>
                </a:lnTo>
                <a:lnTo>
                  <a:pt x="218" y="1540"/>
                </a:lnTo>
                <a:cubicBezTo>
                  <a:pt x="200" y="1540"/>
                  <a:pt x="176" y="1540"/>
                  <a:pt x="156" y="1540"/>
                </a:cubicBezTo>
                <a:cubicBezTo>
                  <a:pt x="122" y="1541"/>
                  <a:pt x="117" y="1540"/>
                  <a:pt x="98" y="1540"/>
                </a:cubicBezTo>
                <a:lnTo>
                  <a:pt x="38" y="1536"/>
                </a:lnTo>
                <a:lnTo>
                  <a:pt x="0" y="1532"/>
                </a:lnTo>
                <a:close/>
              </a:path>
            </a:pathLst>
          </a:custGeom>
          <a:gradFill rotWithShape="1">
            <a:gsLst>
              <a:gs pos="0">
                <a:srgbClr val="E1FFFF">
                  <a:alpha val="38000"/>
                </a:srgbClr>
              </a:gs>
              <a:gs pos="50000">
                <a:srgbClr val="E1FFFF">
                  <a:gamma/>
                  <a:shade val="98824"/>
                  <a:invGamma/>
                </a:srgbClr>
              </a:gs>
              <a:gs pos="100000">
                <a:srgbClr val="E1FFFF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19" name="Freeform 51"/>
          <p:cNvSpPr>
            <a:spLocks/>
          </p:cNvSpPr>
          <p:nvPr/>
        </p:nvSpPr>
        <p:spPr bwMode="auto">
          <a:xfrm>
            <a:off x="7773988" y="4173538"/>
            <a:ext cx="269875" cy="2414587"/>
          </a:xfrm>
          <a:custGeom>
            <a:avLst/>
            <a:gdLst>
              <a:gd name="T0" fmla="*/ 0 w 178"/>
              <a:gd name="T1" fmla="*/ 1526 h 1531"/>
              <a:gd name="T2" fmla="*/ 2 w 178"/>
              <a:gd name="T3" fmla="*/ 0 h 1531"/>
              <a:gd name="T4" fmla="*/ 47 w 178"/>
              <a:gd name="T5" fmla="*/ 4 h 1531"/>
              <a:gd name="T6" fmla="*/ 92 w 178"/>
              <a:gd name="T7" fmla="*/ 6 h 1531"/>
              <a:gd name="T8" fmla="*/ 137 w 178"/>
              <a:gd name="T9" fmla="*/ 8 h 1531"/>
              <a:gd name="T10" fmla="*/ 174 w 178"/>
              <a:gd name="T11" fmla="*/ 4 h 1531"/>
              <a:gd name="T12" fmla="*/ 178 w 178"/>
              <a:gd name="T13" fmla="*/ 1530 h 1531"/>
              <a:gd name="T14" fmla="*/ 148 w 178"/>
              <a:gd name="T15" fmla="*/ 1530 h 1531"/>
              <a:gd name="T16" fmla="*/ 107 w 178"/>
              <a:gd name="T17" fmla="*/ 1530 h 1531"/>
              <a:gd name="T18" fmla="*/ 70 w 178"/>
              <a:gd name="T19" fmla="*/ 1530 h 1531"/>
              <a:gd name="T20" fmla="*/ 31 w 178"/>
              <a:gd name="T21" fmla="*/ 1526 h 1531"/>
              <a:gd name="T22" fmla="*/ 0 w 178"/>
              <a:gd name="T23" fmla="*/ 1526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8" h="1531">
                <a:moveTo>
                  <a:pt x="0" y="1526"/>
                </a:moveTo>
                <a:lnTo>
                  <a:pt x="2" y="0"/>
                </a:lnTo>
                <a:lnTo>
                  <a:pt x="47" y="4"/>
                </a:lnTo>
                <a:cubicBezTo>
                  <a:pt x="62" y="5"/>
                  <a:pt x="77" y="5"/>
                  <a:pt x="92" y="6"/>
                </a:cubicBezTo>
                <a:cubicBezTo>
                  <a:pt x="106" y="6"/>
                  <a:pt x="124" y="9"/>
                  <a:pt x="137" y="8"/>
                </a:cubicBezTo>
                <a:lnTo>
                  <a:pt x="174" y="4"/>
                </a:lnTo>
                <a:lnTo>
                  <a:pt x="178" y="1530"/>
                </a:lnTo>
                <a:lnTo>
                  <a:pt x="148" y="1530"/>
                </a:lnTo>
                <a:cubicBezTo>
                  <a:pt x="136" y="1530"/>
                  <a:pt x="121" y="1530"/>
                  <a:pt x="107" y="1530"/>
                </a:cubicBezTo>
                <a:cubicBezTo>
                  <a:pt x="86" y="1531"/>
                  <a:pt x="82" y="1530"/>
                  <a:pt x="70" y="1530"/>
                </a:cubicBezTo>
                <a:lnTo>
                  <a:pt x="31" y="1526"/>
                </a:lnTo>
                <a:lnTo>
                  <a:pt x="0" y="1526"/>
                </a:lnTo>
                <a:close/>
              </a:path>
            </a:pathLst>
          </a:custGeom>
          <a:gradFill rotWithShape="1">
            <a:gsLst>
              <a:gs pos="0">
                <a:srgbClr val="E1FFFF">
                  <a:alpha val="38000"/>
                </a:srgbClr>
              </a:gs>
              <a:gs pos="50000">
                <a:srgbClr val="E1FFFF">
                  <a:gamma/>
                  <a:shade val="98824"/>
                  <a:invGamma/>
                </a:srgbClr>
              </a:gs>
              <a:gs pos="100000">
                <a:srgbClr val="E1FFFF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cmpd="sng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20" name="Rectangle 68"/>
          <p:cNvSpPr>
            <a:spLocks noChangeArrowheads="1"/>
          </p:cNvSpPr>
          <p:nvPr/>
        </p:nvSpPr>
        <p:spPr bwMode="auto">
          <a:xfrm>
            <a:off x="3644900" y="2489200"/>
            <a:ext cx="1143000" cy="4191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tIns="0" bIns="0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21" name="Group 67"/>
          <p:cNvGrpSpPr>
            <a:grpSpLocks/>
          </p:cNvGrpSpPr>
          <p:nvPr/>
        </p:nvGrpSpPr>
        <p:grpSpPr bwMode="auto">
          <a:xfrm>
            <a:off x="431800" y="981075"/>
            <a:ext cx="8547100" cy="4124325"/>
            <a:chOff x="136" y="626"/>
            <a:chExt cx="5384" cy="2598"/>
          </a:xfrm>
        </p:grpSpPr>
        <p:sp>
          <p:nvSpPr>
            <p:cNvPr id="22" name="Text Box 3"/>
            <p:cNvSpPr txBox="1">
              <a:spLocks noChangeArrowheads="1"/>
            </p:cNvSpPr>
            <p:nvPr/>
          </p:nvSpPr>
          <p:spPr bwMode="auto">
            <a:xfrm>
              <a:off x="136" y="626"/>
              <a:ext cx="5384" cy="2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В боковой стенке высокого цилиндрического бака у самого дна закреплён кран. После его открытия вода начинает вытекать из бака, при этом высота столба воды в нём, выраженная в метрах, меняется по закону                          </a:t>
              </a:r>
              <a:r>
                <a:rPr kumimoji="0" lang="ru-RU" altLang="ru-RU" sz="25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H(</a:t>
              </a:r>
              <a:r>
                <a:rPr kumimoji="0" lang="en-US" altLang="ru-RU" sz="25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t) = H</a:t>
              </a:r>
              <a:r>
                <a:rPr kumimoji="0" lang="en-US" altLang="ru-RU" sz="2500" b="1" i="1" u="none" strike="noStrike" kern="0" cap="none" spc="0" normalizeH="0" baseline="-2500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0 </a:t>
              </a:r>
              <a:r>
                <a:rPr kumimoji="0" lang="en-US" altLang="ru-RU" sz="25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+ </a:t>
              </a:r>
              <a:r>
                <a:rPr kumimoji="0" lang="en-US" altLang="ru-RU" sz="2500" b="1" i="1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bt</a:t>
              </a:r>
              <a:r>
                <a:rPr kumimoji="0" lang="en-US" altLang="ru-RU" sz="25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 + at</a:t>
              </a:r>
              <a:r>
                <a:rPr kumimoji="0" lang="en-US" altLang="ru-RU" sz="2500" b="1" i="1" u="none" strike="noStrike" kern="0" cap="none" spc="0" normalizeH="0" baseline="3000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2</a:t>
              </a:r>
              <a:r>
                <a:rPr kumimoji="0" lang="ru-RU" altLang="ru-RU" sz="2500" b="1" i="1" u="none" strike="noStrike" kern="0" cap="none" spc="0" normalizeH="0" baseline="3000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 </a:t>
              </a:r>
              <a:r>
                <a:rPr kumimoji="0" lang="ru-RU" altLang="ru-RU" sz="25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,</a:t>
              </a: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где </a:t>
              </a:r>
              <a:r>
                <a:rPr kumimoji="0" lang="ru-RU" altLang="ru-RU" sz="24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Н</a:t>
              </a:r>
              <a:r>
                <a:rPr kumimoji="0" lang="ru-RU" altLang="ru-RU" sz="2400" b="1" i="1" u="none" strike="noStrike" kern="0" cap="none" spc="0" normalizeH="0" baseline="-2500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0 </a:t>
              </a:r>
              <a:r>
                <a:rPr kumimoji="0" lang="ru-RU" altLang="ru-RU" sz="24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= 2 м </a:t>
              </a: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— начальный уровень воды,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            </a:t>
              </a:r>
              <a:r>
                <a:rPr kumimoji="0" lang="ru-RU" altLang="ru-RU" sz="24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м/мин</a:t>
              </a:r>
              <a:r>
                <a:rPr kumimoji="0" lang="ru-RU" altLang="ru-RU" sz="2400" b="1" i="1" u="none" strike="noStrike" kern="0" cap="none" spc="0" normalizeH="0" baseline="3000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, </a:t>
              </a:r>
              <a:r>
                <a:rPr kumimoji="0" lang="en-US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            </a:t>
              </a:r>
              <a:r>
                <a:rPr kumimoji="0" lang="ru-RU" altLang="ru-RU" sz="24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м/мин, </a:t>
              </a:r>
              <a:r>
                <a:rPr kumimoji="0" lang="en-US" altLang="ru-RU" sz="2400" b="1" i="1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Times New Roman" pitchFamily="18" charset="0"/>
                  <a:cs typeface="Times New Roman" pitchFamily="18" charset="0"/>
                </a:rPr>
                <a:t>t </a:t>
              </a: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— время в минутах, </a:t>
              </a:r>
            </a:p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142A32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прошедшее с момента открытия                                     крана. В течение какого времени                                        вода будет вытекать из бака?                                          Ответ приведите в минутах. </a:t>
              </a:r>
            </a:p>
          </p:txBody>
        </p:sp>
        <p:grpSp>
          <p:nvGrpSpPr>
            <p:cNvPr id="23" name="Group 60"/>
            <p:cNvGrpSpPr>
              <a:grpSpLocks/>
            </p:cNvGrpSpPr>
            <p:nvPr/>
          </p:nvGrpSpPr>
          <p:grpSpPr bwMode="auto">
            <a:xfrm>
              <a:off x="141" y="1752"/>
              <a:ext cx="642" cy="522"/>
              <a:chOff x="5069" y="216"/>
              <a:chExt cx="566" cy="522"/>
            </a:xfrm>
          </p:grpSpPr>
          <p:sp>
            <p:nvSpPr>
              <p:cNvPr id="30" name="Rectangle 47"/>
              <p:cNvSpPr>
                <a:spLocks noChangeArrowheads="1"/>
              </p:cNvSpPr>
              <p:nvPr/>
            </p:nvSpPr>
            <p:spPr bwMode="auto">
              <a:xfrm>
                <a:off x="5417" y="498"/>
                <a:ext cx="204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50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31" name="Rectangle 52"/>
              <p:cNvSpPr>
                <a:spLocks noChangeArrowheads="1"/>
              </p:cNvSpPr>
              <p:nvPr/>
            </p:nvSpPr>
            <p:spPr bwMode="auto">
              <a:xfrm>
                <a:off x="5446" y="216"/>
                <a:ext cx="88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1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1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32" name="Line 42"/>
              <p:cNvSpPr>
                <a:spLocks noChangeShapeType="1"/>
              </p:cNvSpPr>
              <p:nvPr/>
            </p:nvSpPr>
            <p:spPr bwMode="auto">
              <a:xfrm>
                <a:off x="5415" y="495"/>
                <a:ext cx="220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Rectangle 53"/>
              <p:cNvSpPr>
                <a:spLocks noChangeArrowheads="1"/>
              </p:cNvSpPr>
              <p:nvPr/>
            </p:nvSpPr>
            <p:spPr bwMode="auto">
              <a:xfrm>
                <a:off x="5069" y="366"/>
                <a:ext cx="88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1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a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34" name="Rectangle 57"/>
              <p:cNvSpPr>
                <a:spLocks noChangeArrowheads="1"/>
              </p:cNvSpPr>
              <p:nvPr/>
            </p:nvSpPr>
            <p:spPr bwMode="auto">
              <a:xfrm>
                <a:off x="5261" y="342"/>
                <a:ext cx="97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  <a:cs typeface="Arial" charset="0"/>
                  </a:rPr>
                  <a:t>=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</p:grpSp>
        <p:grpSp>
          <p:nvGrpSpPr>
            <p:cNvPr id="24" name="Group 61"/>
            <p:cNvGrpSpPr>
              <a:grpSpLocks/>
            </p:cNvGrpSpPr>
            <p:nvPr/>
          </p:nvGrpSpPr>
          <p:grpSpPr bwMode="auto">
            <a:xfrm>
              <a:off x="1533" y="1784"/>
              <a:ext cx="554" cy="522"/>
              <a:chOff x="5069" y="216"/>
              <a:chExt cx="566" cy="522"/>
            </a:xfrm>
          </p:grpSpPr>
          <p:sp>
            <p:nvSpPr>
              <p:cNvPr id="25" name="Rectangle 62"/>
              <p:cNvSpPr>
                <a:spLocks noChangeArrowheads="1"/>
              </p:cNvSpPr>
              <p:nvPr/>
            </p:nvSpPr>
            <p:spPr bwMode="auto">
              <a:xfrm>
                <a:off x="5417" y="498"/>
                <a:ext cx="204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 5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26" name="Rectangle 63"/>
              <p:cNvSpPr>
                <a:spLocks noChangeArrowheads="1"/>
              </p:cNvSpPr>
              <p:nvPr/>
            </p:nvSpPr>
            <p:spPr bwMode="auto">
              <a:xfrm>
                <a:off x="5446" y="216"/>
                <a:ext cx="171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1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-2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27" name="Line 64"/>
              <p:cNvSpPr>
                <a:spLocks noChangeShapeType="1"/>
              </p:cNvSpPr>
              <p:nvPr/>
            </p:nvSpPr>
            <p:spPr bwMode="auto">
              <a:xfrm>
                <a:off x="5415" y="495"/>
                <a:ext cx="220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Rectangle 65"/>
              <p:cNvSpPr>
                <a:spLocks noChangeArrowheads="1"/>
              </p:cNvSpPr>
              <p:nvPr/>
            </p:nvSpPr>
            <p:spPr bwMode="auto">
              <a:xfrm>
                <a:off x="5069" y="366"/>
                <a:ext cx="102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1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cs typeface="Arial" charset="0"/>
                  </a:rPr>
                  <a:t>b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  <p:sp>
            <p:nvSpPr>
              <p:cNvPr id="29" name="Rectangle 66"/>
              <p:cNvSpPr>
                <a:spLocks noChangeArrowheads="1"/>
              </p:cNvSpPr>
              <p:nvPr/>
            </p:nvSpPr>
            <p:spPr bwMode="auto">
              <a:xfrm>
                <a:off x="5261" y="342"/>
                <a:ext cx="112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ru-RU" sz="25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ymbol" pitchFamily="18" charset="2"/>
                    <a:cs typeface="Arial" charset="0"/>
                  </a:rPr>
                  <a:t>=</a:t>
                </a:r>
                <a:endParaRPr kumimoji="0" lang="ru-RU" altLang="ru-RU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424262"/>
                  </a:solidFill>
                  <a:effectLst/>
                  <a:uLnTx/>
                  <a:uFillTx/>
                  <a:latin typeface="Arial" charset="0"/>
                  <a:cs typeface="Arial" charset="0"/>
                </a:endParaRPr>
              </a:p>
            </p:txBody>
          </p:sp>
        </p:grpSp>
      </p:grp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406400" y="210057"/>
            <a:ext cx="196560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charset="0"/>
                <a:cs typeface="Times New Roman" pitchFamily="18" charset="0"/>
              </a:rPr>
              <a:t>Задача 2</a:t>
            </a:r>
            <a:endParaRPr kumimoji="0" lang="ru-RU" altLang="ru-RU" sz="3200" b="1" i="0" u="none" strike="noStrike" kern="0" cap="none" spc="0" normalizeH="0" baseline="0" noProof="0" dirty="0" smtClean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3431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7" dur="3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17" grpId="0" animBg="1"/>
      <p:bldP spid="18" grpId="0" animBg="1"/>
      <p:bldP spid="19" grpId="0" animBg="1"/>
      <p:bldP spid="19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4" name="Rectangle 10"/>
          <p:cNvSpPr>
            <a:spLocks noChangeArrowheads="1"/>
          </p:cNvSpPr>
          <p:nvPr/>
        </p:nvSpPr>
        <p:spPr bwMode="auto">
          <a:xfrm>
            <a:off x="330200" y="439738"/>
            <a:ext cx="85598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2"/>
              </a:rPr>
              <a:t>http://office.microsoft.com/ru-ru/clipart/results.aspx?qu=%D0%B4%D0%B5%D0%B2%D0%BE%D1%87%D0%BA%D0%B0&amp;sc=20&amp;ofcresset=1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7355" name="Picture 11" descr="MCj04465500000[1]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29063" y="793750"/>
            <a:ext cx="471487" cy="50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356" name="Rectangle 12"/>
          <p:cNvSpPr>
            <a:spLocks noChangeArrowheads="1"/>
          </p:cNvSpPr>
          <p:nvPr/>
        </p:nvSpPr>
        <p:spPr bwMode="auto">
          <a:xfrm>
            <a:off x="330200" y="1290638"/>
            <a:ext cx="68326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4"/>
              </a:rPr>
              <a:t>http://office.microsoft.com/ru-ru/clipart/results.aspx?qu=%D0%BC%D1%8F%D1%87&amp;sc=20#84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7357" name="Picture 13" descr="MCj04370440000[1]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53250" y="1479550"/>
            <a:ext cx="381000" cy="38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39" name="Rectangle 95"/>
          <p:cNvSpPr>
            <a:spLocks noChangeArrowheads="1"/>
          </p:cNvSpPr>
          <p:nvPr/>
        </p:nvSpPr>
        <p:spPr bwMode="auto">
          <a:xfrm>
            <a:off x="330200" y="2128838"/>
            <a:ext cx="84582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6"/>
              </a:rPr>
              <a:t>http://office.microsoft.com/ru-ru/clipart/results.aspx?qu=%D1%81%D0%BA%D0%B0%D0%B7%D0%BA%D0%B0&amp;sc=20#48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7440" name="Picture 96" descr="j0423505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95488" y="2671763"/>
            <a:ext cx="184150" cy="287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41" name="Rectangle 97"/>
          <p:cNvSpPr>
            <a:spLocks noChangeArrowheads="1"/>
          </p:cNvSpPr>
          <p:nvPr/>
        </p:nvSpPr>
        <p:spPr bwMode="auto">
          <a:xfrm>
            <a:off x="355600" y="2971800"/>
            <a:ext cx="8420100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8"/>
              </a:rPr>
              <a:t>http://office.microsoft.com/ru-ru/clipart/results.aspx?qu=%D0%B7%D0%B0%D0%BC%D0%BE%D0%BA&amp;sc=20#204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7442" name="Picture 98" descr="j0084718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46188" y="3509963"/>
            <a:ext cx="265112" cy="33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43" name="Rectangle 99"/>
          <p:cNvSpPr>
            <a:spLocks noChangeArrowheads="1"/>
          </p:cNvSpPr>
          <p:nvPr/>
        </p:nvSpPr>
        <p:spPr bwMode="auto">
          <a:xfrm>
            <a:off x="368300" y="3805238"/>
            <a:ext cx="84709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0"/>
              </a:rPr>
              <a:t>http://office.microsoft.com/ru-ru/clipart/results.aspx?qu=%D0%B7%D0%B0%D0%BC%D0%BE%D0%BA&amp;sc=20#144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7444" name="Picture 100" descr="j0286544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44600" y="4322763"/>
            <a:ext cx="365125" cy="319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45" name="Rectangle 101"/>
          <p:cNvSpPr>
            <a:spLocks noChangeArrowheads="1"/>
          </p:cNvSpPr>
          <p:nvPr/>
        </p:nvSpPr>
        <p:spPr bwMode="auto">
          <a:xfrm>
            <a:off x="368300" y="4630738"/>
            <a:ext cx="49784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2"/>
              </a:rPr>
              <a:t>http://i034.radikal.ru/0712/48/c191eb6a6547.png</a:t>
            </a:r>
            <a:r>
              <a:rPr lang="ru-RU" altLang="ru-RU" b="1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57446" name="Picture 102" descr="mann23"/>
          <p:cNvPicPr>
            <a:picLocks noChangeAspect="1" noChangeArrowheads="1"/>
          </p:cNvPicPr>
          <p:nvPr/>
        </p:nvPicPr>
        <p:blipFill>
          <a:blip r:embed="rId1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8400" y="4497388"/>
            <a:ext cx="422275" cy="447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47" name="Rectangle 103"/>
          <p:cNvSpPr>
            <a:spLocks noChangeArrowheads="1"/>
          </p:cNvSpPr>
          <p:nvPr/>
        </p:nvSpPr>
        <p:spPr bwMode="auto">
          <a:xfrm>
            <a:off x="368300" y="4941888"/>
            <a:ext cx="52959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4"/>
              </a:rPr>
              <a:t>http://s39.radikal.ru/i083/0810/ca/e5456e77f241.png</a:t>
            </a:r>
            <a:r>
              <a:rPr lang="ru-RU" altLang="ru-RU" b="1">
                <a:solidFill>
                  <a:srgbClr val="000000"/>
                </a:solidFill>
              </a:rPr>
              <a:t> </a:t>
            </a:r>
          </a:p>
        </p:txBody>
      </p:sp>
      <p:pic>
        <p:nvPicPr>
          <p:cNvPr id="57448" name="Picture 104" descr="mann22"/>
          <p:cNvPicPr>
            <a:picLocks noChangeAspect="1" noChangeArrowheads="1"/>
          </p:cNvPicPr>
          <p:nvPr/>
        </p:nvPicPr>
        <p:blipFill>
          <a:blip r:embed="rId1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14950" y="4883150"/>
            <a:ext cx="387350" cy="349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449" name="Rectangle 105"/>
          <p:cNvSpPr>
            <a:spLocks noChangeArrowheads="1"/>
          </p:cNvSpPr>
          <p:nvPr/>
        </p:nvSpPr>
        <p:spPr bwMode="auto">
          <a:xfrm>
            <a:off x="368300" y="5219700"/>
            <a:ext cx="8331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6"/>
              </a:rPr>
              <a:t>http://www.mathege.ru:8080/or/ege/ShowProblems?offset=5&amp;posMask=512&amp;showProto=true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- открытый банк заданий (В10 )</a:t>
            </a:r>
          </a:p>
        </p:txBody>
      </p:sp>
      <p:sp>
        <p:nvSpPr>
          <p:cNvPr id="57451" name="Rectangle 107"/>
          <p:cNvSpPr>
            <a:spLocks noChangeArrowheads="1"/>
          </p:cNvSpPr>
          <p:nvPr/>
        </p:nvSpPr>
        <p:spPr bwMode="auto">
          <a:xfrm>
            <a:off x="428625" y="5808663"/>
            <a:ext cx="8677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Clr>
                <a:srgbClr val="BBE0E3"/>
              </a:buClr>
              <a:buSzPct val="80000"/>
              <a:buFont typeface="Gill Sans MT" pitchFamily="34" charset="0"/>
              <a:buNone/>
            </a:pPr>
            <a:r>
              <a:rPr lang="en-US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7"/>
              </a:rPr>
              <a:t>http://le-savchen.ucoz.ru/load/0-0-0-88-20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- коллекция картинок, автор - Савченко Е. М. </a:t>
            </a:r>
          </a:p>
        </p:txBody>
      </p:sp>
      <p:sp>
        <p:nvSpPr>
          <p:cNvPr id="57452" name="Rectangle 108"/>
          <p:cNvSpPr>
            <a:spLocks noChangeArrowheads="1"/>
          </p:cNvSpPr>
          <p:nvPr/>
        </p:nvSpPr>
        <p:spPr bwMode="auto">
          <a:xfrm>
            <a:off x="428625" y="5808663"/>
            <a:ext cx="86772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Clr>
                <a:srgbClr val="BBE0E3"/>
              </a:buClr>
              <a:buSzPct val="80000"/>
              <a:buFont typeface="Gill Sans MT" pitchFamily="34" charset="0"/>
              <a:buNone/>
            </a:pPr>
            <a:r>
              <a:rPr lang="en-US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17"/>
              </a:rPr>
              <a:t>http://le-savchen.ucoz.ru/load/0-0-0-88-20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- коллекция картинок, автор - Савченко Е. М. </a:t>
            </a:r>
          </a:p>
        </p:txBody>
      </p:sp>
    </p:spTree>
    <p:extLst>
      <p:ext uri="{BB962C8B-B14F-4D97-AF65-F5344CB8AC3E}">
        <p14:creationId xmlns:p14="http://schemas.microsoft.com/office/powerpoint/2010/main" val="92340219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1543050" y="2001838"/>
            <a:ext cx="57959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200" b="1">
                <a:solidFill>
                  <a:srgbClr val="990000"/>
                </a:solidFill>
                <a:latin typeface="Comic Sans MS" pitchFamily="66" charset="0"/>
              </a:rPr>
              <a:t>Интернет-ресурсы и используемая литература</a:t>
            </a:r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1054100" y="3162300"/>
            <a:ext cx="762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А.С.Пушкин. Сказка о попе и его работнике Балде.</a:t>
            </a: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1028700" y="3606800"/>
            <a:ext cx="66802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4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2"/>
              </a:rPr>
              <a:t>http://www.mathege.ru:8080/or/ege/ShowProblems?offset=5&amp;posMask=512&amp;showProto=true</a:t>
            </a:r>
            <a:r>
              <a:rPr lang="ru-RU" altLang="ru-RU" sz="24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- </a:t>
            </a:r>
            <a:r>
              <a:rPr lang="ru-RU" altLang="ru-RU" sz="2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открытый банк заданий (В10 )</a:t>
            </a:r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1028700" y="4775200"/>
            <a:ext cx="73787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4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3"/>
              </a:rPr>
              <a:t>http://office.microsoft.com/ru-ru/clipart/results.aspx?qu=%D0%B7%D0%B2%D1%83%D0%BA%D0%B8&amp;sc=24#24</a:t>
            </a:r>
            <a:r>
              <a:rPr lang="ru-RU" altLang="ru-RU" sz="100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altLang="ru-RU" sz="2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коллекция звуков </a:t>
            </a:r>
            <a:r>
              <a:rPr lang="en-US" altLang="ru-RU" sz="2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r>
              <a:rPr lang="ru-RU" altLang="ru-RU" sz="2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icrosoft</a:t>
            </a: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1095375" y="211138"/>
            <a:ext cx="77724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hlinkClick r:id="rId4"/>
              </a:rPr>
              <a:t>http://office.microsoft.com/ru-ru/clipart/results.aspx?qu=+%D1%80%D1%83%D0%BA%D0%B8&amp;sc=20&amp;ofcresset=1#84</a:t>
            </a:r>
            <a:r>
              <a:rPr lang="ru-RU" altLang="ru-RU" sz="10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58382" name="Picture 14" descr="MCj04296930000[1]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03538" y="798513"/>
            <a:ext cx="298450" cy="295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5734602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roup 2"/>
          <p:cNvGrpSpPr>
            <a:grpSpLocks/>
          </p:cNvGrpSpPr>
          <p:nvPr/>
        </p:nvGrpSpPr>
        <p:grpSpPr bwMode="auto">
          <a:xfrm>
            <a:off x="330200" y="3059113"/>
            <a:ext cx="3082925" cy="3582987"/>
            <a:chOff x="2132" y="1919"/>
            <a:chExt cx="1942" cy="2257"/>
          </a:xfrm>
        </p:grpSpPr>
        <p:sp>
          <p:nvSpPr>
            <p:cNvPr id="86019" name="Line 3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0" name="Freeform 4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1" name="Freeform 5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2" name="Freeform 6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3" name="Freeform 7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4" name="Freeform 8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5" name="Freeform 9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6" name="Freeform 10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7" name="Freeform 11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8" name="Freeform 12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29" name="Freeform 13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0" name="Freeform 14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1" name="Freeform 15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2" name="Freeform 16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3" name="Freeform 17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4" name="Freeform 18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5" name="Freeform 19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6" name="Oval 20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7" name="Oval 21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8" name="Freeform 22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039" name="Freeform 23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6040" name="Group 24"/>
          <p:cNvGrpSpPr>
            <a:grpSpLocks/>
          </p:cNvGrpSpPr>
          <p:nvPr/>
        </p:nvGrpSpPr>
        <p:grpSpPr bwMode="auto">
          <a:xfrm>
            <a:off x="0" y="739775"/>
            <a:ext cx="9118600" cy="1089025"/>
            <a:chOff x="0" y="466"/>
            <a:chExt cx="5744" cy="686"/>
          </a:xfrm>
        </p:grpSpPr>
        <p:grpSp>
          <p:nvGrpSpPr>
            <p:cNvPr id="86041" name="Group 25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86042" name="Rectangle 2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3" name="Line 2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4" name="Line 2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5" name="Line 2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6" name="Line 3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7" name="Line 3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8" name="Line 3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49" name="Line 3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0" name="Line 3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1" name="Line 3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2" name="Line 3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3" name="Line 3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4" name="Line 3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5" name="Line 3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6" name="Line 4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7" name="Line 4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8" name="Line 4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59" name="Line 4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0" name="Line 4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1" name="Line 4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2" name="Line 4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3" name="Line 4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4" name="Line 4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5" name="Line 4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6" name="Line 5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7" name="Line 5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8" name="Line 5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69" name="Line 5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0" name="Line 5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1" name="Line 5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072" name="Group 5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6073" name="Line 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074" name="Line 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075" name="Line 5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6" name="Line 6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7" name="Line 6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8" name="Line 6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79" name="Line 6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80" name="Line 6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81" name="Line 6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82" name="Line 6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083" name="Group 6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6084" name="Line 6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085" name="Line 6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086" name="Group 7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6087" name="Line 7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088" name="Line 7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089" name="Group 7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6090" name="Line 7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091" name="Line 7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092" name="Group 7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6093" name="Line 7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094" name="Line 7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6095" name="Group 79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86096" name="Rectangle 80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97" name="Line 81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98" name="Line 82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099" name="Line 83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0" name="Line 84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1" name="Line 85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2" name="Line 86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3" name="Line 87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4" name="Line 88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5" name="Line 89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6" name="Line 90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7" name="Line 91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8" name="Line 92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09" name="Line 93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0" name="Line 94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1" name="Line 95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2" name="Line 96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3" name="Line 97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4" name="Line 98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5" name="Line 99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6" name="Line 100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7" name="Line 101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8" name="Line 102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19" name="Line 103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0" name="Line 104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1" name="Line 105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2" name="Line 106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3" name="Line 107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4" name="Line 108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25" name="Line 109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126" name="Group 110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6127" name="Line 1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28" name="Line 1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129" name="Line 113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0" name="Line 114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1" name="Line 115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2" name="Line 116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3" name="Line 117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4" name="Line 118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5" name="Line 119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36" name="Line 120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137" name="Group 121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6138" name="Line 12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39" name="Line 12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140" name="Group 124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6141" name="Line 12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42" name="Line 12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143" name="Group 127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6144" name="Line 12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45" name="Line 12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146" name="Group 130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6147" name="Line 13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48" name="Line 13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6149" name="Group 133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86150" name="Rectangle 13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1" name="Line 13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2" name="Line 13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3" name="Line 13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4" name="Line 13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5" name="Line 13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6" name="Line 14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7" name="Line 14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8" name="Line 14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59" name="Line 14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0" name="Line 14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1" name="Line 14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2" name="Line 14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3" name="Line 14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4" name="Line 14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5" name="Line 14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6" name="Line 15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7" name="Line 15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8" name="Line 15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69" name="Line 15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0" name="Line 15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1" name="Line 15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2" name="Line 15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3" name="Line 15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4" name="Line 15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5" name="Line 15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6" name="Line 16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7" name="Line 16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8" name="Line 16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79" name="Line 16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180" name="Group 16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6181" name="Line 16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82" name="Line 16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183" name="Line 16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4" name="Line 16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5" name="Line 16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6" name="Line 17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7" name="Line 17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8" name="Line 17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89" name="Line 17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190" name="Line 17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191" name="Group 17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6192" name="Line 17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93" name="Line 17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194" name="Group 17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6195" name="Line 17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96" name="Line 18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197" name="Group 18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6198" name="Line 18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199" name="Line 18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200" name="Group 18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6201" name="Line 18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02" name="Line 18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6203" name="Group 187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6204" name="Rectangle 18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05" name="Line 18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06" name="Line 19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07" name="Line 19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08" name="Line 19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09" name="Line 19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0" name="Line 19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1" name="Line 19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2" name="Line 19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3" name="Line 19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4" name="Line 19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5" name="Line 19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6" name="Line 20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7" name="Line 20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8" name="Line 20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19" name="Line 20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0" name="Line 20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1" name="Line 20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2" name="Line 20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3" name="Line 20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4" name="Line 20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5" name="Line 20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6" name="Line 21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7" name="Line 21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8" name="Line 21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29" name="Line 21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0" name="Line 21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1" name="Line 21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2" name="Line 21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3" name="Line 21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234" name="Group 21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6235" name="Line 21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36" name="Line 22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237" name="Line 22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8" name="Line 22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39" name="Line 22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40" name="Line 22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41" name="Line 22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42" name="Line 22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43" name="Line 22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244" name="Line 22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245" name="Group 22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6246" name="Line 23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47" name="Line 23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248" name="Group 23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6249" name="Line 23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50" name="Line 23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251" name="Group 23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6252" name="Line 23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53" name="Line 23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254" name="Group 23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6255" name="Line 23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256" name="Line 24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pic>
        <p:nvPicPr>
          <p:cNvPr id="86257" name="Picture 241" descr="Картинка 593 из 6912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40713" y="7493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258" name="AutoShape 242"/>
          <p:cNvSpPr>
            <a:spLocks noChangeArrowheads="1"/>
          </p:cNvSpPr>
          <p:nvPr/>
        </p:nvSpPr>
        <p:spPr bwMode="auto">
          <a:xfrm>
            <a:off x="215900" y="8255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86259" name="Text Box 243"/>
          <p:cNvSpPr txBox="1">
            <a:spLocks noChangeArrowheads="1"/>
          </p:cNvSpPr>
          <p:nvPr/>
        </p:nvSpPr>
        <p:spPr bwMode="auto">
          <a:xfrm>
            <a:off x="1295400" y="812800"/>
            <a:ext cx="65659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Назовите функции, графики которых изображены на рисунке:</a:t>
            </a:r>
          </a:p>
        </p:txBody>
      </p:sp>
      <p:grpSp>
        <p:nvGrpSpPr>
          <p:cNvPr id="86260" name="Group 24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86261" name="Rectangle 24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2" name="Line 24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3" name="Line 24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4" name="Line 24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6265" name="Group 24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86266" name="Oval 25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7" name="AutoShape 25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8" name="Oval 25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69" name="AutoShape 25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0" name="Oval 25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1" name="AutoShape 25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2" name="Oval 25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3" name="AutoShape 25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4" name="Oval 25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5" name="AutoShape 25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6" name="Oval 26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7" name="AutoShape 26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8" name="Oval 26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79" name="AutoShape 26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0" name="Oval 26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1" name="AutoShape 26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2" name="Oval 26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3" name="AutoShape 26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4" name="Oval 26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5" name="AutoShape 26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6" name="Oval 27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7" name="AutoShape 27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8" name="Oval 27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89" name="AutoShape 27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0" name="Oval 27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1" name="AutoShape 27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2" name="Oval 27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3" name="AutoShape 27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4" name="Oval 27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5" name="AutoShape 27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6" name="Oval 28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7" name="AutoShape 28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8" name="Oval 28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299" name="AutoShape 28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0" name="Oval 28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1" name="AutoShape 28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2" name="Oval 28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3" name="AutoShape 28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4" name="Oval 28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5" name="AutoShape 28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6" name="Oval 29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7" name="AutoShape 29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8" name="Oval 29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09" name="AutoShape 29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0" name="Oval 29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1" name="AutoShape 29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2" name="Oval 29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3" name="AutoShape 29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4" name="Oval 29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5" name="AutoShape 29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6" name="Oval 30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7" name="AutoShape 30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8" name="Oval 30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19" name="AutoShape 30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0" name="Oval 30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1" name="AutoShape 30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2" name="Oval 30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3" name="AutoShape 30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4" name="Oval 30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5" name="AutoShape 30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6" name="Oval 31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7" name="AutoShape 31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8" name="Oval 31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29" name="AutoShape 31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0" name="Oval 31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1" name="AutoShape 31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2" name="Oval 31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3" name="AutoShape 31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4" name="Oval 31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5" name="AutoShape 31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6" name="Oval 32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6337" name="AutoShape 32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6338" name="WordArt 322"/>
          <p:cNvSpPr>
            <a:spLocks noChangeArrowheads="1" noChangeShapeType="1" noTextEdit="1"/>
          </p:cNvSpPr>
          <p:nvPr/>
        </p:nvSpPr>
        <p:spPr bwMode="auto">
          <a:xfrm>
            <a:off x="2921000" y="2052638"/>
            <a:ext cx="6019800" cy="3698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Лучший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математический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товар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по смещению</a:t>
            </a:r>
          </a:p>
        </p:txBody>
      </p:sp>
      <p:grpSp>
        <p:nvGrpSpPr>
          <p:cNvPr id="86339" name="Group 323"/>
          <p:cNvGrpSpPr>
            <a:grpSpLocks/>
          </p:cNvGrpSpPr>
          <p:nvPr/>
        </p:nvGrpSpPr>
        <p:grpSpPr bwMode="auto">
          <a:xfrm>
            <a:off x="325438" y="1808163"/>
            <a:ext cx="8321675" cy="4935537"/>
            <a:chOff x="321" y="1081"/>
            <a:chExt cx="5242" cy="3109"/>
          </a:xfrm>
        </p:grpSpPr>
        <p:grpSp>
          <p:nvGrpSpPr>
            <p:cNvPr id="86340" name="Group 324"/>
            <p:cNvGrpSpPr>
              <a:grpSpLocks/>
            </p:cNvGrpSpPr>
            <p:nvPr/>
          </p:nvGrpSpPr>
          <p:grpSpPr bwMode="auto">
            <a:xfrm>
              <a:off x="321" y="1081"/>
              <a:ext cx="5242" cy="3109"/>
              <a:chOff x="321" y="1081"/>
              <a:chExt cx="5242" cy="3109"/>
            </a:xfrm>
          </p:grpSpPr>
          <p:sp>
            <p:nvSpPr>
              <p:cNvPr id="86341" name="Line 325"/>
              <p:cNvSpPr>
                <a:spLocks noChangeShapeType="1"/>
              </p:cNvSpPr>
              <p:nvPr/>
            </p:nvSpPr>
            <p:spPr bwMode="auto">
              <a:xfrm>
                <a:off x="324" y="3241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2" name="Line 326"/>
              <p:cNvSpPr>
                <a:spLocks noChangeShapeType="1"/>
              </p:cNvSpPr>
              <p:nvPr/>
            </p:nvSpPr>
            <p:spPr bwMode="auto">
              <a:xfrm flipV="1">
                <a:off x="331" y="3863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3" name="Line 327"/>
              <p:cNvSpPr>
                <a:spLocks noChangeShapeType="1"/>
              </p:cNvSpPr>
              <p:nvPr/>
            </p:nvSpPr>
            <p:spPr bwMode="auto">
              <a:xfrm>
                <a:off x="344" y="2933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4" name="Line 328"/>
              <p:cNvSpPr>
                <a:spLocks noChangeShapeType="1"/>
              </p:cNvSpPr>
              <p:nvPr/>
            </p:nvSpPr>
            <p:spPr bwMode="auto">
              <a:xfrm>
                <a:off x="329" y="2627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5" name="Line 329"/>
              <p:cNvSpPr>
                <a:spLocks noChangeShapeType="1"/>
              </p:cNvSpPr>
              <p:nvPr/>
            </p:nvSpPr>
            <p:spPr bwMode="auto">
              <a:xfrm>
                <a:off x="342" y="4181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6" name="Line 330"/>
              <p:cNvSpPr>
                <a:spLocks noChangeShapeType="1"/>
              </p:cNvSpPr>
              <p:nvPr/>
            </p:nvSpPr>
            <p:spPr bwMode="auto">
              <a:xfrm>
                <a:off x="329" y="3558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7" name="Line 331"/>
              <p:cNvSpPr>
                <a:spLocks noChangeShapeType="1"/>
              </p:cNvSpPr>
              <p:nvPr/>
            </p:nvSpPr>
            <p:spPr bwMode="auto">
              <a:xfrm rot="5400000">
                <a:off x="-443" y="3403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8" name="Line 332"/>
              <p:cNvSpPr>
                <a:spLocks noChangeShapeType="1"/>
              </p:cNvSpPr>
              <p:nvPr/>
            </p:nvSpPr>
            <p:spPr bwMode="auto">
              <a:xfrm rot="5400000">
                <a:off x="-135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49" name="Line 333"/>
              <p:cNvSpPr>
                <a:spLocks noChangeShapeType="1"/>
              </p:cNvSpPr>
              <p:nvPr/>
            </p:nvSpPr>
            <p:spPr bwMode="auto">
              <a:xfrm rot="5400000">
                <a:off x="172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0" name="Line 334"/>
              <p:cNvSpPr>
                <a:spLocks noChangeShapeType="1"/>
              </p:cNvSpPr>
              <p:nvPr/>
            </p:nvSpPr>
            <p:spPr bwMode="auto">
              <a:xfrm rot="5400000">
                <a:off x="47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1" name="Line 335"/>
              <p:cNvSpPr>
                <a:spLocks noChangeShapeType="1"/>
              </p:cNvSpPr>
              <p:nvPr/>
            </p:nvSpPr>
            <p:spPr bwMode="auto">
              <a:xfrm rot="5400000">
                <a:off x="782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2" name="Line 336"/>
              <p:cNvSpPr>
                <a:spLocks noChangeShapeType="1"/>
              </p:cNvSpPr>
              <p:nvPr/>
            </p:nvSpPr>
            <p:spPr bwMode="auto">
              <a:xfrm rot="5400000">
                <a:off x="1095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3" name="Line 337"/>
              <p:cNvSpPr>
                <a:spLocks noChangeShapeType="1"/>
              </p:cNvSpPr>
              <p:nvPr/>
            </p:nvSpPr>
            <p:spPr bwMode="auto">
              <a:xfrm rot="5400000">
                <a:off x="139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4" name="Line 338"/>
              <p:cNvSpPr>
                <a:spLocks noChangeShapeType="1"/>
              </p:cNvSpPr>
              <p:nvPr/>
            </p:nvSpPr>
            <p:spPr bwMode="auto">
              <a:xfrm rot="5400000">
                <a:off x="170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5" name="Line 339"/>
              <p:cNvSpPr>
                <a:spLocks noChangeShapeType="1"/>
              </p:cNvSpPr>
              <p:nvPr/>
            </p:nvSpPr>
            <p:spPr bwMode="auto">
              <a:xfrm rot="5400000">
                <a:off x="2017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6" name="Line 340"/>
              <p:cNvSpPr>
                <a:spLocks noChangeShapeType="1"/>
              </p:cNvSpPr>
              <p:nvPr/>
            </p:nvSpPr>
            <p:spPr bwMode="auto">
              <a:xfrm rot="5400000">
                <a:off x="2324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7" name="Line 341"/>
              <p:cNvSpPr>
                <a:spLocks noChangeShapeType="1"/>
              </p:cNvSpPr>
              <p:nvPr/>
            </p:nvSpPr>
            <p:spPr bwMode="auto">
              <a:xfrm rot="5400000">
                <a:off x="3244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8" name="Line 342"/>
              <p:cNvSpPr>
                <a:spLocks noChangeShapeType="1"/>
              </p:cNvSpPr>
              <p:nvPr/>
            </p:nvSpPr>
            <p:spPr bwMode="auto">
              <a:xfrm rot="5400000">
                <a:off x="3550" y="3399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59" name="Line 343"/>
              <p:cNvSpPr>
                <a:spLocks noChangeShapeType="1"/>
              </p:cNvSpPr>
              <p:nvPr/>
            </p:nvSpPr>
            <p:spPr bwMode="auto">
              <a:xfrm rot="5400000">
                <a:off x="4472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0" name="Line 344"/>
              <p:cNvSpPr>
                <a:spLocks noChangeShapeType="1"/>
              </p:cNvSpPr>
              <p:nvPr/>
            </p:nvSpPr>
            <p:spPr bwMode="auto">
              <a:xfrm rot="5400000">
                <a:off x="-440" y="1862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1" name="Line 345"/>
              <p:cNvSpPr>
                <a:spLocks noChangeShapeType="1"/>
              </p:cNvSpPr>
              <p:nvPr/>
            </p:nvSpPr>
            <p:spPr bwMode="auto">
              <a:xfrm rot="5400000">
                <a:off x="-133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2" name="Line 346"/>
              <p:cNvSpPr>
                <a:spLocks noChangeShapeType="1"/>
              </p:cNvSpPr>
              <p:nvPr/>
            </p:nvSpPr>
            <p:spPr bwMode="auto">
              <a:xfrm rot="5400000">
                <a:off x="175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3" name="Line 347"/>
              <p:cNvSpPr>
                <a:spLocks noChangeShapeType="1"/>
              </p:cNvSpPr>
              <p:nvPr/>
            </p:nvSpPr>
            <p:spPr bwMode="auto">
              <a:xfrm rot="5400000">
                <a:off x="47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4" name="Line 348"/>
              <p:cNvSpPr>
                <a:spLocks noChangeShapeType="1"/>
              </p:cNvSpPr>
              <p:nvPr/>
            </p:nvSpPr>
            <p:spPr bwMode="auto">
              <a:xfrm rot="5400000">
                <a:off x="784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5" name="Line 349"/>
              <p:cNvSpPr>
                <a:spLocks noChangeShapeType="1"/>
              </p:cNvSpPr>
              <p:nvPr/>
            </p:nvSpPr>
            <p:spPr bwMode="auto">
              <a:xfrm rot="5400000">
                <a:off x="1098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6" name="Line 350"/>
              <p:cNvSpPr>
                <a:spLocks noChangeShapeType="1"/>
              </p:cNvSpPr>
              <p:nvPr/>
            </p:nvSpPr>
            <p:spPr bwMode="auto">
              <a:xfrm rot="5400000">
                <a:off x="1399" y="1861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7" name="Line 351"/>
              <p:cNvSpPr>
                <a:spLocks noChangeShapeType="1"/>
              </p:cNvSpPr>
              <p:nvPr/>
            </p:nvSpPr>
            <p:spPr bwMode="auto">
              <a:xfrm rot="5400000">
                <a:off x="170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8" name="Line 352"/>
              <p:cNvSpPr>
                <a:spLocks noChangeShapeType="1"/>
              </p:cNvSpPr>
              <p:nvPr/>
            </p:nvSpPr>
            <p:spPr bwMode="auto">
              <a:xfrm rot="5400000">
                <a:off x="2019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69" name="Line 353"/>
              <p:cNvSpPr>
                <a:spLocks noChangeShapeType="1"/>
              </p:cNvSpPr>
              <p:nvPr/>
            </p:nvSpPr>
            <p:spPr bwMode="auto">
              <a:xfrm rot="5400000">
                <a:off x="2327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370" name="Group 354"/>
              <p:cNvGrpSpPr>
                <a:grpSpLocks/>
              </p:cNvGrpSpPr>
              <p:nvPr/>
            </p:nvGrpSpPr>
            <p:grpSpPr bwMode="auto">
              <a:xfrm>
                <a:off x="3403" y="1089"/>
                <a:ext cx="0" cy="3091"/>
                <a:chOff x="3333" y="871"/>
                <a:chExt cx="0" cy="3091"/>
              </a:xfrm>
            </p:grpSpPr>
            <p:sp>
              <p:nvSpPr>
                <p:cNvPr id="86371" name="Line 3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372" name="Line 3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373" name="Line 357"/>
              <p:cNvSpPr>
                <a:spLocks noChangeShapeType="1"/>
              </p:cNvSpPr>
              <p:nvPr/>
            </p:nvSpPr>
            <p:spPr bwMode="auto">
              <a:xfrm rot="5400000">
                <a:off x="3247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4" name="Line 358"/>
              <p:cNvSpPr>
                <a:spLocks noChangeShapeType="1"/>
              </p:cNvSpPr>
              <p:nvPr/>
            </p:nvSpPr>
            <p:spPr bwMode="auto">
              <a:xfrm rot="5400000">
                <a:off x="3553" y="1858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5" name="Line 359"/>
              <p:cNvSpPr>
                <a:spLocks noChangeShapeType="1"/>
              </p:cNvSpPr>
              <p:nvPr/>
            </p:nvSpPr>
            <p:spPr bwMode="auto">
              <a:xfrm rot="5400000">
                <a:off x="4475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6" name="Line 360"/>
              <p:cNvSpPr>
                <a:spLocks noChangeShapeType="1"/>
              </p:cNvSpPr>
              <p:nvPr/>
            </p:nvSpPr>
            <p:spPr bwMode="auto">
              <a:xfrm>
                <a:off x="321" y="231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7" name="Line 361"/>
              <p:cNvSpPr>
                <a:spLocks noChangeShapeType="1"/>
              </p:cNvSpPr>
              <p:nvPr/>
            </p:nvSpPr>
            <p:spPr bwMode="auto">
              <a:xfrm>
                <a:off x="337" y="201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8" name="Line 362"/>
              <p:cNvSpPr>
                <a:spLocks noChangeShapeType="1"/>
              </p:cNvSpPr>
              <p:nvPr/>
            </p:nvSpPr>
            <p:spPr bwMode="auto">
              <a:xfrm>
                <a:off x="329" y="1707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79" name="Line 363"/>
              <p:cNvSpPr>
                <a:spLocks noChangeShapeType="1"/>
              </p:cNvSpPr>
              <p:nvPr/>
            </p:nvSpPr>
            <p:spPr bwMode="auto">
              <a:xfrm>
                <a:off x="329" y="139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380" name="Line 364"/>
              <p:cNvSpPr>
                <a:spLocks noChangeShapeType="1"/>
              </p:cNvSpPr>
              <p:nvPr/>
            </p:nvSpPr>
            <p:spPr bwMode="auto">
              <a:xfrm>
                <a:off x="321" y="109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381" name="Group 365"/>
              <p:cNvGrpSpPr>
                <a:grpSpLocks/>
              </p:cNvGrpSpPr>
              <p:nvPr/>
            </p:nvGrpSpPr>
            <p:grpSpPr bwMode="auto">
              <a:xfrm>
                <a:off x="3723" y="1097"/>
                <a:ext cx="0" cy="3091"/>
                <a:chOff x="3333" y="871"/>
                <a:chExt cx="0" cy="3091"/>
              </a:xfrm>
            </p:grpSpPr>
            <p:sp>
              <p:nvSpPr>
                <p:cNvPr id="86382" name="Line 36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383" name="Line 36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384" name="Group 368"/>
              <p:cNvGrpSpPr>
                <a:grpSpLocks/>
              </p:cNvGrpSpPr>
              <p:nvPr/>
            </p:nvGrpSpPr>
            <p:grpSpPr bwMode="auto">
              <a:xfrm>
                <a:off x="4639" y="1081"/>
                <a:ext cx="0" cy="3091"/>
                <a:chOff x="3333" y="871"/>
                <a:chExt cx="0" cy="3091"/>
              </a:xfrm>
            </p:grpSpPr>
            <p:sp>
              <p:nvSpPr>
                <p:cNvPr id="86385" name="Line 36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386" name="Line 37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387" name="Group 371"/>
              <p:cNvGrpSpPr>
                <a:grpSpLocks/>
              </p:cNvGrpSpPr>
              <p:nvPr/>
            </p:nvGrpSpPr>
            <p:grpSpPr bwMode="auto">
              <a:xfrm>
                <a:off x="4947" y="1097"/>
                <a:ext cx="0" cy="3091"/>
                <a:chOff x="3333" y="871"/>
                <a:chExt cx="0" cy="3091"/>
              </a:xfrm>
            </p:grpSpPr>
            <p:sp>
              <p:nvSpPr>
                <p:cNvPr id="86388" name="Line 37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389" name="Line 37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390" name="Group 374"/>
              <p:cNvGrpSpPr>
                <a:grpSpLocks/>
              </p:cNvGrpSpPr>
              <p:nvPr/>
            </p:nvGrpSpPr>
            <p:grpSpPr bwMode="auto">
              <a:xfrm>
                <a:off x="5563" y="1089"/>
                <a:ext cx="0" cy="3091"/>
                <a:chOff x="3333" y="871"/>
                <a:chExt cx="0" cy="3091"/>
              </a:xfrm>
            </p:grpSpPr>
            <p:sp>
              <p:nvSpPr>
                <p:cNvPr id="86391" name="Line 37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6392" name="Line 37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6393" name="Group 377"/>
            <p:cNvGrpSpPr>
              <a:grpSpLocks/>
            </p:cNvGrpSpPr>
            <p:nvPr/>
          </p:nvGrpSpPr>
          <p:grpSpPr bwMode="auto">
            <a:xfrm>
              <a:off x="2755" y="1096"/>
              <a:ext cx="253" cy="3074"/>
              <a:chOff x="2755" y="1096"/>
              <a:chExt cx="253" cy="3074"/>
            </a:xfrm>
          </p:grpSpPr>
          <p:sp>
            <p:nvSpPr>
              <p:cNvPr id="86394" name="Text Box 378"/>
              <p:cNvSpPr txBox="1">
                <a:spLocks noChangeArrowheads="1"/>
              </p:cNvSpPr>
              <p:nvPr/>
            </p:nvSpPr>
            <p:spPr bwMode="auto">
              <a:xfrm>
                <a:off x="2755" y="2433"/>
                <a:ext cx="233" cy="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lang="ru-RU" altLang="ru-RU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6395" name="Line 379"/>
              <p:cNvSpPr>
                <a:spLocks noChangeShapeType="1"/>
              </p:cNvSpPr>
              <p:nvPr/>
            </p:nvSpPr>
            <p:spPr bwMode="auto">
              <a:xfrm flipV="1">
                <a:off x="2792" y="1104"/>
                <a:ext cx="0" cy="306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396" name="Group 380"/>
              <p:cNvGrpSpPr>
                <a:grpSpLocks/>
              </p:cNvGrpSpPr>
              <p:nvPr/>
            </p:nvGrpSpPr>
            <p:grpSpPr bwMode="auto">
              <a:xfrm>
                <a:off x="2773" y="3839"/>
                <a:ext cx="211" cy="146"/>
                <a:chOff x="2866" y="2649"/>
                <a:chExt cx="211" cy="146"/>
              </a:xfrm>
            </p:grpSpPr>
            <p:sp>
              <p:nvSpPr>
                <p:cNvPr id="86397" name="Text Box 381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398" name="Oval 382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399" name="Text Box 383"/>
              <p:cNvSpPr txBox="1">
                <a:spLocks noChangeArrowheads="1"/>
              </p:cNvSpPr>
              <p:nvPr/>
            </p:nvSpPr>
            <p:spPr bwMode="auto">
              <a:xfrm>
                <a:off x="2889" y="1096"/>
                <a:ext cx="119" cy="1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y</a:t>
                </a:r>
                <a:endParaRPr lang="ru-RU" altLang="ru-RU" sz="16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86400" name="Group 384"/>
              <p:cNvGrpSpPr>
                <a:grpSpLocks/>
              </p:cNvGrpSpPr>
              <p:nvPr/>
            </p:nvGrpSpPr>
            <p:grpSpPr bwMode="auto">
              <a:xfrm>
                <a:off x="2770" y="1852"/>
                <a:ext cx="177" cy="181"/>
                <a:chOff x="2862" y="1606"/>
                <a:chExt cx="177" cy="181"/>
              </a:xfrm>
            </p:grpSpPr>
            <p:sp>
              <p:nvSpPr>
                <p:cNvPr id="86401" name="Text Box 38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02" name="Oval 38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03" name="Group 387"/>
              <p:cNvGrpSpPr>
                <a:grpSpLocks/>
              </p:cNvGrpSpPr>
              <p:nvPr/>
            </p:nvGrpSpPr>
            <p:grpSpPr bwMode="auto">
              <a:xfrm>
                <a:off x="2770" y="1546"/>
                <a:ext cx="177" cy="181"/>
                <a:chOff x="2862" y="1606"/>
                <a:chExt cx="177" cy="181"/>
              </a:xfrm>
            </p:grpSpPr>
            <p:sp>
              <p:nvSpPr>
                <p:cNvPr id="86404" name="Text Box 388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05" name="Oval 389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06" name="Group 390"/>
              <p:cNvGrpSpPr>
                <a:grpSpLocks/>
              </p:cNvGrpSpPr>
              <p:nvPr/>
            </p:nvGrpSpPr>
            <p:grpSpPr bwMode="auto">
              <a:xfrm>
                <a:off x="2773" y="1239"/>
                <a:ext cx="177" cy="181"/>
                <a:chOff x="2862" y="1606"/>
                <a:chExt cx="177" cy="181"/>
              </a:xfrm>
            </p:grpSpPr>
            <p:sp>
              <p:nvSpPr>
                <p:cNvPr id="86407" name="Text Box 39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08" name="Oval 39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09" name="Group 393"/>
              <p:cNvGrpSpPr>
                <a:grpSpLocks/>
              </p:cNvGrpSpPr>
              <p:nvPr/>
            </p:nvGrpSpPr>
            <p:grpSpPr bwMode="auto">
              <a:xfrm>
                <a:off x="2774" y="3216"/>
                <a:ext cx="211" cy="146"/>
                <a:chOff x="2866" y="2649"/>
                <a:chExt cx="211" cy="146"/>
              </a:xfrm>
            </p:grpSpPr>
            <p:sp>
              <p:nvSpPr>
                <p:cNvPr id="86410" name="Text Box 394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11" name="Oval 395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12" name="Group 396"/>
              <p:cNvGrpSpPr>
                <a:grpSpLocks/>
              </p:cNvGrpSpPr>
              <p:nvPr/>
            </p:nvGrpSpPr>
            <p:grpSpPr bwMode="auto">
              <a:xfrm>
                <a:off x="2774" y="3534"/>
                <a:ext cx="211" cy="146"/>
                <a:chOff x="2866" y="2649"/>
                <a:chExt cx="211" cy="146"/>
              </a:xfrm>
            </p:grpSpPr>
            <p:sp>
              <p:nvSpPr>
                <p:cNvPr id="86413" name="Text Box 397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14" name="Oval 398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15" name="Group 399"/>
              <p:cNvGrpSpPr>
                <a:grpSpLocks/>
              </p:cNvGrpSpPr>
              <p:nvPr/>
            </p:nvGrpSpPr>
            <p:grpSpPr bwMode="auto">
              <a:xfrm>
                <a:off x="2771" y="2159"/>
                <a:ext cx="212" cy="895"/>
                <a:chOff x="2862" y="1906"/>
                <a:chExt cx="212" cy="895"/>
              </a:xfrm>
            </p:grpSpPr>
            <p:grpSp>
              <p:nvGrpSpPr>
                <p:cNvPr id="86416" name="Group 400"/>
                <p:cNvGrpSpPr>
                  <a:grpSpLocks/>
                </p:cNvGrpSpPr>
                <p:nvPr/>
              </p:nvGrpSpPr>
              <p:grpSpPr bwMode="auto">
                <a:xfrm>
                  <a:off x="2862" y="1906"/>
                  <a:ext cx="177" cy="181"/>
                  <a:chOff x="2862" y="1606"/>
                  <a:chExt cx="177" cy="181"/>
                </a:xfrm>
              </p:grpSpPr>
              <p:sp>
                <p:nvSpPr>
                  <p:cNvPr id="86417" name="Text Box 40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84" y="1606"/>
                    <a:ext cx="155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 b="1">
                        <a:solidFill>
                          <a:srgbClr val="000000"/>
                        </a:solidFill>
                      </a:rPr>
                      <a:t> 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6418" name="Oval 402"/>
                  <p:cNvSpPr>
                    <a:spLocks noChangeArrowheads="1"/>
                  </p:cNvSpPr>
                  <p:nvPr/>
                </p:nvSpPr>
                <p:spPr bwMode="auto">
                  <a:xfrm>
                    <a:off x="2862" y="1751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6419" name="Group 403"/>
                <p:cNvGrpSpPr>
                  <a:grpSpLocks/>
                </p:cNvGrpSpPr>
                <p:nvPr/>
              </p:nvGrpSpPr>
              <p:grpSpPr bwMode="auto">
                <a:xfrm>
                  <a:off x="2863" y="2655"/>
                  <a:ext cx="211" cy="146"/>
                  <a:chOff x="2866" y="2649"/>
                  <a:chExt cx="211" cy="146"/>
                </a:xfrm>
              </p:grpSpPr>
              <p:sp>
                <p:nvSpPr>
                  <p:cNvPr id="86420" name="Text Box 40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28" y="2656"/>
                    <a:ext cx="149" cy="13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 -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6421" name="Oval 405"/>
                  <p:cNvSpPr>
                    <a:spLocks noChangeArrowheads="1"/>
                  </p:cNvSpPr>
                  <p:nvPr/>
                </p:nvSpPr>
                <p:spPr bwMode="auto">
                  <a:xfrm>
                    <a:off x="2866" y="2649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6422" name="Group 406"/>
            <p:cNvGrpSpPr>
              <a:grpSpLocks/>
            </p:cNvGrpSpPr>
            <p:nvPr/>
          </p:nvGrpSpPr>
          <p:grpSpPr bwMode="auto">
            <a:xfrm>
              <a:off x="390" y="2420"/>
              <a:ext cx="5146" cy="224"/>
              <a:chOff x="390" y="2420"/>
              <a:chExt cx="5146" cy="224"/>
            </a:xfrm>
          </p:grpSpPr>
          <p:sp>
            <p:nvSpPr>
              <p:cNvPr id="86423" name="Line 407"/>
              <p:cNvSpPr>
                <a:spLocks noChangeShapeType="1"/>
              </p:cNvSpPr>
              <p:nvPr/>
            </p:nvSpPr>
            <p:spPr bwMode="auto">
              <a:xfrm>
                <a:off x="390" y="2626"/>
                <a:ext cx="512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6424" name="Group 408"/>
              <p:cNvGrpSpPr>
                <a:grpSpLocks/>
              </p:cNvGrpSpPr>
              <p:nvPr/>
            </p:nvGrpSpPr>
            <p:grpSpPr bwMode="auto">
              <a:xfrm>
                <a:off x="3081" y="2457"/>
                <a:ext cx="177" cy="181"/>
                <a:chOff x="2862" y="1606"/>
                <a:chExt cx="177" cy="181"/>
              </a:xfrm>
            </p:grpSpPr>
            <p:sp>
              <p:nvSpPr>
                <p:cNvPr id="86425" name="Text Box 409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26" name="Oval 410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27" name="Group 411"/>
              <p:cNvGrpSpPr>
                <a:grpSpLocks/>
              </p:cNvGrpSpPr>
              <p:nvPr/>
            </p:nvGrpSpPr>
            <p:grpSpPr bwMode="auto">
              <a:xfrm>
                <a:off x="3384" y="2457"/>
                <a:ext cx="177" cy="181"/>
                <a:chOff x="2862" y="1606"/>
                <a:chExt cx="177" cy="181"/>
              </a:xfrm>
            </p:grpSpPr>
            <p:sp>
              <p:nvSpPr>
                <p:cNvPr id="86428" name="Text Box 412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29" name="Oval 413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30" name="Group 414"/>
              <p:cNvGrpSpPr>
                <a:grpSpLocks/>
              </p:cNvGrpSpPr>
              <p:nvPr/>
            </p:nvGrpSpPr>
            <p:grpSpPr bwMode="auto">
              <a:xfrm>
                <a:off x="3705" y="2457"/>
                <a:ext cx="177" cy="181"/>
                <a:chOff x="2862" y="1606"/>
                <a:chExt cx="177" cy="181"/>
              </a:xfrm>
            </p:grpSpPr>
            <p:sp>
              <p:nvSpPr>
                <p:cNvPr id="86431" name="Text Box 41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32" name="Oval 41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33" name="Group 417"/>
              <p:cNvGrpSpPr>
                <a:grpSpLocks/>
              </p:cNvGrpSpPr>
              <p:nvPr/>
            </p:nvGrpSpPr>
            <p:grpSpPr bwMode="auto">
              <a:xfrm>
                <a:off x="4002" y="2460"/>
                <a:ext cx="177" cy="181"/>
                <a:chOff x="2862" y="1606"/>
                <a:chExt cx="177" cy="181"/>
              </a:xfrm>
            </p:grpSpPr>
            <p:sp>
              <p:nvSpPr>
                <p:cNvPr id="86434" name="Text Box 418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35" name="Oval 419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36" name="Group 420"/>
              <p:cNvGrpSpPr>
                <a:grpSpLocks/>
              </p:cNvGrpSpPr>
              <p:nvPr/>
            </p:nvGrpSpPr>
            <p:grpSpPr bwMode="auto">
              <a:xfrm>
                <a:off x="4308" y="2457"/>
                <a:ext cx="177" cy="181"/>
                <a:chOff x="2862" y="1606"/>
                <a:chExt cx="177" cy="181"/>
              </a:xfrm>
            </p:grpSpPr>
            <p:sp>
              <p:nvSpPr>
                <p:cNvPr id="86437" name="Text Box 42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38" name="Oval 42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39" name="Group 423"/>
              <p:cNvGrpSpPr>
                <a:grpSpLocks/>
              </p:cNvGrpSpPr>
              <p:nvPr/>
            </p:nvGrpSpPr>
            <p:grpSpPr bwMode="auto">
              <a:xfrm>
                <a:off x="2463" y="2454"/>
                <a:ext cx="177" cy="181"/>
                <a:chOff x="2862" y="1606"/>
                <a:chExt cx="177" cy="181"/>
              </a:xfrm>
            </p:grpSpPr>
            <p:sp>
              <p:nvSpPr>
                <p:cNvPr id="86440" name="Text Box 424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41" name="Oval 425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42" name="Group 426"/>
              <p:cNvGrpSpPr>
                <a:grpSpLocks/>
              </p:cNvGrpSpPr>
              <p:nvPr/>
            </p:nvGrpSpPr>
            <p:grpSpPr bwMode="auto">
              <a:xfrm>
                <a:off x="2151" y="2457"/>
                <a:ext cx="177" cy="181"/>
                <a:chOff x="2862" y="1606"/>
                <a:chExt cx="177" cy="181"/>
              </a:xfrm>
            </p:grpSpPr>
            <p:sp>
              <p:nvSpPr>
                <p:cNvPr id="86443" name="Text Box 427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44" name="Oval 428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45" name="Group 429"/>
              <p:cNvGrpSpPr>
                <a:grpSpLocks/>
              </p:cNvGrpSpPr>
              <p:nvPr/>
            </p:nvGrpSpPr>
            <p:grpSpPr bwMode="auto">
              <a:xfrm>
                <a:off x="1542" y="2460"/>
                <a:ext cx="177" cy="181"/>
                <a:chOff x="2862" y="1606"/>
                <a:chExt cx="177" cy="181"/>
              </a:xfrm>
            </p:grpSpPr>
            <p:sp>
              <p:nvSpPr>
                <p:cNvPr id="86446" name="Text Box 430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47" name="Oval 431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48" name="Group 432"/>
              <p:cNvGrpSpPr>
                <a:grpSpLocks/>
              </p:cNvGrpSpPr>
              <p:nvPr/>
            </p:nvGrpSpPr>
            <p:grpSpPr bwMode="auto">
              <a:xfrm>
                <a:off x="1227" y="2460"/>
                <a:ext cx="177" cy="181"/>
                <a:chOff x="2862" y="1606"/>
                <a:chExt cx="177" cy="181"/>
              </a:xfrm>
            </p:grpSpPr>
            <p:sp>
              <p:nvSpPr>
                <p:cNvPr id="86449" name="Text Box 433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50" name="Oval 434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51" name="Group 435"/>
              <p:cNvGrpSpPr>
                <a:grpSpLocks/>
              </p:cNvGrpSpPr>
              <p:nvPr/>
            </p:nvGrpSpPr>
            <p:grpSpPr bwMode="auto">
              <a:xfrm>
                <a:off x="930" y="2460"/>
                <a:ext cx="177" cy="181"/>
                <a:chOff x="2862" y="1606"/>
                <a:chExt cx="177" cy="181"/>
              </a:xfrm>
            </p:grpSpPr>
            <p:sp>
              <p:nvSpPr>
                <p:cNvPr id="86452" name="Text Box 436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53" name="Oval 437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54" name="Group 438"/>
              <p:cNvGrpSpPr>
                <a:grpSpLocks/>
              </p:cNvGrpSpPr>
              <p:nvPr/>
            </p:nvGrpSpPr>
            <p:grpSpPr bwMode="auto">
              <a:xfrm>
                <a:off x="1854" y="2463"/>
                <a:ext cx="177" cy="181"/>
                <a:chOff x="2862" y="1606"/>
                <a:chExt cx="177" cy="181"/>
              </a:xfrm>
            </p:grpSpPr>
            <p:sp>
              <p:nvSpPr>
                <p:cNvPr id="86455" name="Text Box 439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56" name="Oval 440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57" name="Group 441"/>
              <p:cNvGrpSpPr>
                <a:grpSpLocks/>
              </p:cNvGrpSpPr>
              <p:nvPr/>
            </p:nvGrpSpPr>
            <p:grpSpPr bwMode="auto">
              <a:xfrm>
                <a:off x="4620" y="2457"/>
                <a:ext cx="177" cy="181"/>
                <a:chOff x="2862" y="1606"/>
                <a:chExt cx="177" cy="181"/>
              </a:xfrm>
            </p:grpSpPr>
            <p:sp>
              <p:nvSpPr>
                <p:cNvPr id="86458" name="Text Box 442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59" name="Oval 443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460" name="Group 444"/>
              <p:cNvGrpSpPr>
                <a:grpSpLocks/>
              </p:cNvGrpSpPr>
              <p:nvPr/>
            </p:nvGrpSpPr>
            <p:grpSpPr bwMode="auto">
              <a:xfrm>
                <a:off x="4929" y="2460"/>
                <a:ext cx="177" cy="181"/>
                <a:chOff x="2862" y="1606"/>
                <a:chExt cx="177" cy="181"/>
              </a:xfrm>
            </p:grpSpPr>
            <p:sp>
              <p:nvSpPr>
                <p:cNvPr id="86461" name="Text Box 44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7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6462" name="Oval 44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6463" name="Text Box 447"/>
              <p:cNvSpPr txBox="1">
                <a:spLocks noChangeArrowheads="1"/>
              </p:cNvSpPr>
              <p:nvPr/>
            </p:nvSpPr>
            <p:spPr bwMode="auto">
              <a:xfrm>
                <a:off x="5418" y="2420"/>
                <a:ext cx="118" cy="1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x</a:t>
                </a:r>
                <a:endParaRPr lang="ru-RU" altLang="ru-RU" sz="1600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86464" name="Freeform 448"/>
          <p:cNvSpPr>
            <a:spLocks/>
          </p:cNvSpPr>
          <p:nvPr/>
        </p:nvSpPr>
        <p:spPr bwMode="auto">
          <a:xfrm>
            <a:off x="3230563" y="20335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35A13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6465" name="Group 449"/>
          <p:cNvGrpSpPr>
            <a:grpSpLocks/>
          </p:cNvGrpSpPr>
          <p:nvPr/>
        </p:nvGrpSpPr>
        <p:grpSpPr bwMode="auto">
          <a:xfrm>
            <a:off x="2189163" y="2206625"/>
            <a:ext cx="1360487" cy="1089025"/>
            <a:chOff x="1255" y="1378"/>
            <a:chExt cx="1113" cy="686"/>
          </a:xfrm>
        </p:grpSpPr>
        <p:sp>
          <p:nvSpPr>
            <p:cNvPr id="86466" name="Line 450"/>
            <p:cNvSpPr>
              <a:spLocks noChangeShapeType="1"/>
            </p:cNvSpPr>
            <p:nvPr/>
          </p:nvSpPr>
          <p:spPr bwMode="auto">
            <a:xfrm flipH="1" flipV="1">
              <a:off x="1666" y="1647"/>
              <a:ext cx="702" cy="417"/>
            </a:xfrm>
            <a:prstGeom prst="line">
              <a:avLst/>
            </a:prstGeom>
            <a:noFill/>
            <a:ln w="19050">
              <a:solidFill>
                <a:srgbClr val="35A135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467" name="Group 451"/>
            <p:cNvGrpSpPr>
              <a:grpSpLocks/>
            </p:cNvGrpSpPr>
            <p:nvPr/>
          </p:nvGrpSpPr>
          <p:grpSpPr bwMode="auto">
            <a:xfrm>
              <a:off x="1255" y="1378"/>
              <a:ext cx="963" cy="248"/>
              <a:chOff x="1759" y="1546"/>
              <a:chExt cx="717" cy="266"/>
            </a:xfrm>
          </p:grpSpPr>
          <p:sp>
            <p:nvSpPr>
              <p:cNvPr id="86468" name="AutoShape 452"/>
              <p:cNvSpPr>
                <a:spLocks noChangeAspect="1" noChangeArrowheads="1" noTextEdit="1"/>
              </p:cNvSpPr>
              <p:nvPr/>
            </p:nvSpPr>
            <p:spPr bwMode="auto">
              <a:xfrm>
                <a:off x="1759" y="1609"/>
                <a:ext cx="717" cy="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469" name="Rectangle 453"/>
              <p:cNvSpPr>
                <a:spLocks noChangeArrowheads="1"/>
              </p:cNvSpPr>
              <p:nvPr/>
            </p:nvSpPr>
            <p:spPr bwMode="auto">
              <a:xfrm>
                <a:off x="2355" y="1567"/>
                <a:ext cx="1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CC0099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470" name="Rectangle 454"/>
              <p:cNvSpPr>
                <a:spLocks noChangeArrowheads="1"/>
              </p:cNvSpPr>
              <p:nvPr/>
            </p:nvSpPr>
            <p:spPr bwMode="auto">
              <a:xfrm>
                <a:off x="1805" y="1567"/>
                <a:ext cx="80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5A135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35A135"/>
                  </a:solidFill>
                </a:endParaRPr>
              </a:p>
            </p:txBody>
          </p:sp>
          <p:sp>
            <p:nvSpPr>
              <p:cNvPr id="86471" name="Rectangle 455"/>
              <p:cNvSpPr>
                <a:spLocks noChangeArrowheads="1"/>
              </p:cNvSpPr>
              <p:nvPr/>
            </p:nvSpPr>
            <p:spPr bwMode="auto">
              <a:xfrm>
                <a:off x="2076" y="1567"/>
                <a:ext cx="246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2300" b="1" i="1">
                    <a:solidFill>
                      <a:srgbClr val="35A135"/>
                    </a:solidFill>
                    <a:latin typeface="Times New Roman" pitchFamily="18" charset="0"/>
                  </a:rPr>
                  <a:t>x</a:t>
                </a:r>
                <a:r>
                  <a:rPr lang="en-US" altLang="ru-RU" sz="2300" b="1" i="1" baseline="30000">
                    <a:solidFill>
                      <a:srgbClr val="35A135"/>
                    </a:solidFill>
                    <a:latin typeface="Times New Roman" pitchFamily="18" charset="0"/>
                  </a:rPr>
                  <a:t>2</a:t>
                </a:r>
                <a:endParaRPr lang="ru-RU" altLang="ru-RU" b="1" i="1">
                  <a:solidFill>
                    <a:srgbClr val="35A135"/>
                  </a:solidFill>
                </a:endParaRPr>
              </a:p>
            </p:txBody>
          </p:sp>
          <p:sp>
            <p:nvSpPr>
              <p:cNvPr id="86472" name="Rectangle 456"/>
              <p:cNvSpPr>
                <a:spLocks noChangeArrowheads="1"/>
              </p:cNvSpPr>
              <p:nvPr/>
            </p:nvSpPr>
            <p:spPr bwMode="auto">
              <a:xfrm>
                <a:off x="1934" y="1546"/>
                <a:ext cx="97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35A135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35A135"/>
                  </a:solidFill>
                </a:endParaRPr>
              </a:p>
            </p:txBody>
          </p:sp>
        </p:grpSp>
      </p:grpSp>
      <p:sp>
        <p:nvSpPr>
          <p:cNvPr id="86473" name="Freeform 457"/>
          <p:cNvSpPr>
            <a:spLocks/>
          </p:cNvSpPr>
          <p:nvPr/>
        </p:nvSpPr>
        <p:spPr bwMode="auto">
          <a:xfrm>
            <a:off x="3230563" y="20335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35A13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6474" name="Group 458"/>
          <p:cNvGrpSpPr>
            <a:grpSpLocks/>
          </p:cNvGrpSpPr>
          <p:nvPr/>
        </p:nvGrpSpPr>
        <p:grpSpPr bwMode="auto">
          <a:xfrm>
            <a:off x="6945313" y="1978025"/>
            <a:ext cx="1854200" cy="1558925"/>
            <a:chOff x="4095" y="2006"/>
            <a:chExt cx="1168" cy="982"/>
          </a:xfrm>
        </p:grpSpPr>
        <p:sp>
          <p:nvSpPr>
            <p:cNvPr id="86475" name="Line 459"/>
            <p:cNvSpPr>
              <a:spLocks noChangeShapeType="1"/>
            </p:cNvSpPr>
            <p:nvPr/>
          </p:nvSpPr>
          <p:spPr bwMode="auto">
            <a:xfrm flipV="1">
              <a:off x="4208" y="2291"/>
              <a:ext cx="392" cy="697"/>
            </a:xfrm>
            <a:prstGeom prst="line">
              <a:avLst/>
            </a:prstGeom>
            <a:noFill/>
            <a:ln w="19050">
              <a:solidFill>
                <a:srgbClr val="D0002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476" name="Group 460"/>
            <p:cNvGrpSpPr>
              <a:grpSpLocks/>
            </p:cNvGrpSpPr>
            <p:nvPr/>
          </p:nvGrpSpPr>
          <p:grpSpPr bwMode="auto">
            <a:xfrm>
              <a:off x="4095" y="2006"/>
              <a:ext cx="1168" cy="248"/>
              <a:chOff x="1775" y="414"/>
              <a:chExt cx="1168" cy="248"/>
            </a:xfrm>
          </p:grpSpPr>
          <p:sp>
            <p:nvSpPr>
              <p:cNvPr id="86477" name="AutoShape 461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478" name="Rectangle 462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479" name="Rectangle 463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82" cy="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D00028"/>
                  </a:solidFill>
                </a:endParaRPr>
              </a:p>
            </p:txBody>
          </p:sp>
          <p:sp>
            <p:nvSpPr>
              <p:cNvPr id="86480" name="Rectangle 464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(</a:t>
                </a:r>
                <a:r>
                  <a:rPr lang="en-US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-4)</a:t>
                </a:r>
                <a:r>
                  <a:rPr lang="en-US" altLang="ru-RU" sz="2300" b="1" i="1" baseline="30000">
                    <a:solidFill>
                      <a:srgbClr val="D00028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-2</a:t>
                </a:r>
                <a:endParaRPr lang="ru-RU" altLang="ru-RU" b="1" i="1">
                  <a:solidFill>
                    <a:srgbClr val="D00028"/>
                  </a:solidFill>
                </a:endParaRPr>
              </a:p>
            </p:txBody>
          </p:sp>
          <p:sp>
            <p:nvSpPr>
              <p:cNvPr id="86481" name="Rectangle 465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D00028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D00028"/>
                  </a:solidFill>
                </a:endParaRPr>
              </a:p>
            </p:txBody>
          </p:sp>
        </p:grpSp>
      </p:grpSp>
      <p:sp>
        <p:nvSpPr>
          <p:cNvPr id="86482" name="Freeform 466"/>
          <p:cNvSpPr>
            <a:spLocks/>
          </p:cNvSpPr>
          <p:nvPr/>
        </p:nvSpPr>
        <p:spPr bwMode="auto">
          <a:xfrm flipV="1">
            <a:off x="3224213" y="426243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6491" name="Freeform 475"/>
          <p:cNvSpPr>
            <a:spLocks/>
          </p:cNvSpPr>
          <p:nvPr/>
        </p:nvSpPr>
        <p:spPr bwMode="auto">
          <a:xfrm flipV="1">
            <a:off x="3224213" y="426243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6492" name="Group 476"/>
          <p:cNvGrpSpPr>
            <a:grpSpLocks/>
          </p:cNvGrpSpPr>
          <p:nvPr/>
        </p:nvGrpSpPr>
        <p:grpSpPr bwMode="auto">
          <a:xfrm>
            <a:off x="3810000" y="2333625"/>
            <a:ext cx="3236913" cy="1050925"/>
            <a:chOff x="2400" y="1470"/>
            <a:chExt cx="2039" cy="662"/>
          </a:xfrm>
        </p:grpSpPr>
        <p:sp>
          <p:nvSpPr>
            <p:cNvPr id="86493" name="Line 477"/>
            <p:cNvSpPr>
              <a:spLocks noChangeShapeType="1"/>
            </p:cNvSpPr>
            <p:nvPr/>
          </p:nvSpPr>
          <p:spPr bwMode="auto">
            <a:xfrm flipV="1">
              <a:off x="2400" y="1651"/>
              <a:ext cx="792" cy="481"/>
            </a:xfrm>
            <a:prstGeom prst="line">
              <a:avLst/>
            </a:prstGeom>
            <a:noFill/>
            <a:ln w="19050">
              <a:solidFill>
                <a:srgbClr val="D0002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494" name="Group 478"/>
            <p:cNvGrpSpPr>
              <a:grpSpLocks/>
            </p:cNvGrpSpPr>
            <p:nvPr/>
          </p:nvGrpSpPr>
          <p:grpSpPr bwMode="auto">
            <a:xfrm>
              <a:off x="3271" y="1470"/>
              <a:ext cx="1168" cy="248"/>
              <a:chOff x="1775" y="414"/>
              <a:chExt cx="1168" cy="248"/>
            </a:xfrm>
          </p:grpSpPr>
          <p:sp>
            <p:nvSpPr>
              <p:cNvPr id="86495" name="AutoShape 479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496" name="Rectangle 480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497" name="Rectangle 481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82" cy="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D00028"/>
                  </a:solidFill>
                </a:endParaRPr>
              </a:p>
            </p:txBody>
          </p:sp>
          <p:sp>
            <p:nvSpPr>
              <p:cNvPr id="86498" name="Rectangle 482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-(</a:t>
                </a:r>
                <a:r>
                  <a:rPr lang="en-US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+2)</a:t>
                </a:r>
                <a:r>
                  <a:rPr lang="en-US" altLang="ru-RU" sz="2300" b="1" i="1" baseline="30000">
                    <a:solidFill>
                      <a:srgbClr val="D00028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D00028"/>
                    </a:solidFill>
                    <a:latin typeface="Times New Roman" pitchFamily="18" charset="0"/>
                  </a:rPr>
                  <a:t>+3</a:t>
                </a:r>
                <a:endParaRPr lang="ru-RU" altLang="ru-RU" b="1" i="1">
                  <a:solidFill>
                    <a:srgbClr val="D00028"/>
                  </a:solidFill>
                </a:endParaRPr>
              </a:p>
            </p:txBody>
          </p:sp>
          <p:sp>
            <p:nvSpPr>
              <p:cNvPr id="86499" name="Rectangle 483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D00028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D00028"/>
                  </a:solidFill>
                </a:endParaRPr>
              </a:p>
            </p:txBody>
          </p:sp>
        </p:grpSp>
      </p:grpSp>
      <p:sp>
        <p:nvSpPr>
          <p:cNvPr id="86500" name="Freeform 484"/>
          <p:cNvSpPr>
            <a:spLocks/>
          </p:cNvSpPr>
          <p:nvPr/>
        </p:nvSpPr>
        <p:spPr bwMode="auto">
          <a:xfrm flipV="1">
            <a:off x="3535363" y="4262438"/>
            <a:ext cx="14287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6509" name="Freeform 493"/>
          <p:cNvSpPr>
            <a:spLocks/>
          </p:cNvSpPr>
          <p:nvPr/>
        </p:nvSpPr>
        <p:spPr bwMode="auto">
          <a:xfrm flipV="1">
            <a:off x="3535363" y="4262438"/>
            <a:ext cx="14287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6510" name="Group 494"/>
          <p:cNvGrpSpPr>
            <a:grpSpLocks/>
          </p:cNvGrpSpPr>
          <p:nvPr/>
        </p:nvGrpSpPr>
        <p:grpSpPr bwMode="auto">
          <a:xfrm>
            <a:off x="4749800" y="2206625"/>
            <a:ext cx="3160713" cy="1050925"/>
            <a:chOff x="2400" y="1470"/>
            <a:chExt cx="2039" cy="662"/>
          </a:xfrm>
        </p:grpSpPr>
        <p:sp>
          <p:nvSpPr>
            <p:cNvPr id="86511" name="Line 495"/>
            <p:cNvSpPr>
              <a:spLocks noChangeShapeType="1"/>
            </p:cNvSpPr>
            <p:nvPr/>
          </p:nvSpPr>
          <p:spPr bwMode="auto">
            <a:xfrm flipV="1">
              <a:off x="2400" y="1651"/>
              <a:ext cx="792" cy="481"/>
            </a:xfrm>
            <a:prstGeom prst="line">
              <a:avLst/>
            </a:prstGeom>
            <a:noFill/>
            <a:ln w="19050">
              <a:solidFill>
                <a:srgbClr val="DA64B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512" name="Group 496"/>
            <p:cNvGrpSpPr>
              <a:grpSpLocks/>
            </p:cNvGrpSpPr>
            <p:nvPr/>
          </p:nvGrpSpPr>
          <p:grpSpPr bwMode="auto">
            <a:xfrm>
              <a:off x="3271" y="1470"/>
              <a:ext cx="1168" cy="248"/>
              <a:chOff x="1775" y="414"/>
              <a:chExt cx="1168" cy="248"/>
            </a:xfrm>
          </p:grpSpPr>
          <p:sp>
            <p:nvSpPr>
              <p:cNvPr id="86513" name="AutoShape 497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514" name="Rectangle 498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515" name="Rectangle 499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8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A64B0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DA64B0"/>
                  </a:solidFill>
                </a:endParaRPr>
              </a:p>
            </p:txBody>
          </p:sp>
          <p:sp>
            <p:nvSpPr>
              <p:cNvPr id="86516" name="Rectangle 500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DA64B0"/>
                    </a:solidFill>
                    <a:latin typeface="Times New Roman" pitchFamily="18" charset="0"/>
                  </a:rPr>
                  <a:t>-2</a:t>
                </a:r>
                <a:r>
                  <a:rPr lang="en-US" altLang="ru-RU" sz="2300" b="1" i="1">
                    <a:solidFill>
                      <a:srgbClr val="DA64B0"/>
                    </a:solidFill>
                    <a:latin typeface="Times New Roman" pitchFamily="18" charset="0"/>
                  </a:rPr>
                  <a:t>x</a:t>
                </a:r>
                <a:r>
                  <a:rPr lang="en-US" altLang="ru-RU" sz="2300" b="1" i="1" baseline="30000">
                    <a:solidFill>
                      <a:srgbClr val="DA64B0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DA64B0"/>
                    </a:solidFill>
                    <a:latin typeface="Times New Roman" pitchFamily="18" charset="0"/>
                  </a:rPr>
                  <a:t>+4</a:t>
                </a:r>
                <a:endParaRPr lang="ru-RU" altLang="ru-RU" b="1" i="1">
                  <a:solidFill>
                    <a:srgbClr val="DA64B0"/>
                  </a:solidFill>
                </a:endParaRPr>
              </a:p>
            </p:txBody>
          </p:sp>
          <p:sp>
            <p:nvSpPr>
              <p:cNvPr id="86517" name="Rectangle 501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3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DA64B0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DA64B0"/>
                  </a:solidFill>
                </a:endParaRPr>
              </a:p>
            </p:txBody>
          </p:sp>
        </p:grpSp>
      </p:grpSp>
      <p:sp>
        <p:nvSpPr>
          <p:cNvPr id="86518" name="Freeform 502"/>
          <p:cNvSpPr>
            <a:spLocks/>
          </p:cNvSpPr>
          <p:nvPr/>
        </p:nvSpPr>
        <p:spPr bwMode="auto">
          <a:xfrm flipV="1">
            <a:off x="3535363" y="4262438"/>
            <a:ext cx="14287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6519" name="Group 503"/>
          <p:cNvGrpSpPr>
            <a:grpSpLocks/>
          </p:cNvGrpSpPr>
          <p:nvPr/>
        </p:nvGrpSpPr>
        <p:grpSpPr bwMode="auto">
          <a:xfrm>
            <a:off x="1789113" y="2441575"/>
            <a:ext cx="1854200" cy="1812925"/>
            <a:chOff x="1143" y="1510"/>
            <a:chExt cx="1168" cy="1142"/>
          </a:xfrm>
        </p:grpSpPr>
        <p:sp>
          <p:nvSpPr>
            <p:cNvPr id="86520" name="Line 504"/>
            <p:cNvSpPr>
              <a:spLocks noChangeShapeType="1"/>
            </p:cNvSpPr>
            <p:nvPr/>
          </p:nvSpPr>
          <p:spPr bwMode="auto">
            <a:xfrm flipV="1">
              <a:off x="1456" y="1787"/>
              <a:ext cx="136" cy="865"/>
            </a:xfrm>
            <a:prstGeom prst="line">
              <a:avLst/>
            </a:prstGeom>
            <a:noFill/>
            <a:ln w="1905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521" name="Group 505"/>
            <p:cNvGrpSpPr>
              <a:grpSpLocks/>
            </p:cNvGrpSpPr>
            <p:nvPr/>
          </p:nvGrpSpPr>
          <p:grpSpPr bwMode="auto">
            <a:xfrm>
              <a:off x="1143" y="1510"/>
              <a:ext cx="1168" cy="248"/>
              <a:chOff x="1775" y="414"/>
              <a:chExt cx="1168" cy="248"/>
            </a:xfrm>
          </p:grpSpPr>
          <p:sp>
            <p:nvSpPr>
              <p:cNvPr id="86522" name="AutoShape 506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523" name="Rectangle 507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524" name="Rectangle 508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82" cy="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CC33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33CC33"/>
                  </a:solidFill>
                </a:endParaRPr>
              </a:p>
            </p:txBody>
          </p:sp>
          <p:sp>
            <p:nvSpPr>
              <p:cNvPr id="86525" name="Rectangle 509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CC33"/>
                    </a:solidFill>
                    <a:latin typeface="Times New Roman" pitchFamily="18" charset="0"/>
                  </a:rPr>
                  <a:t>-2(</a:t>
                </a:r>
                <a:r>
                  <a:rPr lang="en-US" altLang="ru-RU" sz="2300" b="1" i="1">
                    <a:solidFill>
                      <a:srgbClr val="33CC33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33CC33"/>
                    </a:solidFill>
                    <a:latin typeface="Times New Roman" pitchFamily="18" charset="0"/>
                  </a:rPr>
                  <a:t>+4)</a:t>
                </a:r>
                <a:r>
                  <a:rPr lang="en-US" altLang="ru-RU" sz="2300" b="1" i="1" baseline="30000">
                    <a:solidFill>
                      <a:srgbClr val="33CC33"/>
                    </a:solidFill>
                    <a:latin typeface="Times New Roman" pitchFamily="18" charset="0"/>
                  </a:rPr>
                  <a:t>2</a:t>
                </a:r>
                <a:endParaRPr lang="ru-RU" altLang="ru-RU" b="1" i="1">
                  <a:solidFill>
                    <a:srgbClr val="33CC33"/>
                  </a:solidFill>
                </a:endParaRPr>
              </a:p>
            </p:txBody>
          </p:sp>
          <p:sp>
            <p:nvSpPr>
              <p:cNvPr id="86526" name="Rectangle 510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33CC33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33CC33"/>
                  </a:solidFill>
                </a:endParaRPr>
              </a:p>
            </p:txBody>
          </p:sp>
        </p:grpSp>
      </p:grpSp>
      <p:sp>
        <p:nvSpPr>
          <p:cNvPr id="86527" name="AutoShape 511"/>
          <p:cNvSpPr>
            <a:spLocks noChangeArrowheads="1"/>
          </p:cNvSpPr>
          <p:nvPr/>
        </p:nvSpPr>
        <p:spPr bwMode="auto">
          <a:xfrm>
            <a:off x="7493000" y="12573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6536" name="Group 520"/>
          <p:cNvGrpSpPr>
            <a:grpSpLocks/>
          </p:cNvGrpSpPr>
          <p:nvPr/>
        </p:nvGrpSpPr>
        <p:grpSpPr bwMode="auto">
          <a:xfrm>
            <a:off x="5143500" y="4848225"/>
            <a:ext cx="1809750" cy="1050925"/>
            <a:chOff x="4384" y="2942"/>
            <a:chExt cx="1140" cy="662"/>
          </a:xfrm>
        </p:grpSpPr>
        <p:sp>
          <p:nvSpPr>
            <p:cNvPr id="86529" name="Line 513"/>
            <p:cNvSpPr>
              <a:spLocks noChangeShapeType="1"/>
            </p:cNvSpPr>
            <p:nvPr/>
          </p:nvSpPr>
          <p:spPr bwMode="auto">
            <a:xfrm flipV="1">
              <a:off x="4384" y="3187"/>
              <a:ext cx="616" cy="417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530" name="Group 514"/>
            <p:cNvGrpSpPr>
              <a:grpSpLocks/>
            </p:cNvGrpSpPr>
            <p:nvPr/>
          </p:nvGrpSpPr>
          <p:grpSpPr bwMode="auto">
            <a:xfrm>
              <a:off x="4679" y="2942"/>
              <a:ext cx="845" cy="248"/>
              <a:chOff x="1759" y="1546"/>
              <a:chExt cx="717" cy="266"/>
            </a:xfrm>
          </p:grpSpPr>
          <p:sp>
            <p:nvSpPr>
              <p:cNvPr id="86531" name="AutoShape 515"/>
              <p:cNvSpPr>
                <a:spLocks noChangeAspect="1" noChangeArrowheads="1" noTextEdit="1"/>
              </p:cNvSpPr>
              <p:nvPr/>
            </p:nvSpPr>
            <p:spPr bwMode="auto">
              <a:xfrm>
                <a:off x="1759" y="1609"/>
                <a:ext cx="717" cy="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532" name="Rectangle 516"/>
              <p:cNvSpPr>
                <a:spLocks noChangeArrowheads="1"/>
              </p:cNvSpPr>
              <p:nvPr/>
            </p:nvSpPr>
            <p:spPr bwMode="auto">
              <a:xfrm>
                <a:off x="2355" y="1567"/>
                <a:ext cx="1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333399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533" name="Rectangle 517"/>
              <p:cNvSpPr>
                <a:spLocks noChangeArrowheads="1"/>
              </p:cNvSpPr>
              <p:nvPr/>
            </p:nvSpPr>
            <p:spPr bwMode="auto">
              <a:xfrm>
                <a:off x="1805" y="1567"/>
                <a:ext cx="69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333399"/>
                  </a:solidFill>
                </a:endParaRPr>
              </a:p>
            </p:txBody>
          </p:sp>
          <p:sp>
            <p:nvSpPr>
              <p:cNvPr id="86534" name="Rectangle 518"/>
              <p:cNvSpPr>
                <a:spLocks noChangeArrowheads="1"/>
              </p:cNvSpPr>
              <p:nvPr/>
            </p:nvSpPr>
            <p:spPr bwMode="auto">
              <a:xfrm>
                <a:off x="2076" y="1567"/>
                <a:ext cx="246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-</a:t>
                </a:r>
                <a:r>
                  <a:rPr lang="en-US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x</a:t>
                </a:r>
                <a:r>
                  <a:rPr lang="en-US" altLang="ru-RU" sz="2300" b="1" i="1" baseline="30000">
                    <a:solidFill>
                      <a:srgbClr val="333399"/>
                    </a:solidFill>
                    <a:latin typeface="Times New Roman" pitchFamily="18" charset="0"/>
                  </a:rPr>
                  <a:t>2</a:t>
                </a:r>
                <a:endParaRPr lang="ru-RU" altLang="ru-RU" b="1" i="1">
                  <a:solidFill>
                    <a:srgbClr val="333399"/>
                  </a:solidFill>
                </a:endParaRPr>
              </a:p>
            </p:txBody>
          </p:sp>
          <p:sp>
            <p:nvSpPr>
              <p:cNvPr id="86535" name="Rectangle 519"/>
              <p:cNvSpPr>
                <a:spLocks noChangeArrowheads="1"/>
              </p:cNvSpPr>
              <p:nvPr/>
            </p:nvSpPr>
            <p:spPr bwMode="auto">
              <a:xfrm>
                <a:off x="1934" y="1546"/>
                <a:ext cx="85" cy="2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333399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333399"/>
                  </a:solidFill>
                </a:endParaRPr>
              </a:p>
            </p:txBody>
          </p:sp>
        </p:grpSp>
      </p:grpSp>
      <p:grpSp>
        <p:nvGrpSpPr>
          <p:cNvPr id="86546" name="Group 530"/>
          <p:cNvGrpSpPr>
            <a:grpSpLocks/>
          </p:cNvGrpSpPr>
          <p:nvPr/>
        </p:nvGrpSpPr>
        <p:grpSpPr bwMode="auto">
          <a:xfrm>
            <a:off x="4852988" y="4633913"/>
            <a:ext cx="1898650" cy="1050925"/>
            <a:chOff x="4353" y="3023"/>
            <a:chExt cx="1196" cy="662"/>
          </a:xfrm>
        </p:grpSpPr>
        <p:sp>
          <p:nvSpPr>
            <p:cNvPr id="86538" name="Line 522"/>
            <p:cNvSpPr>
              <a:spLocks noChangeShapeType="1"/>
            </p:cNvSpPr>
            <p:nvPr/>
          </p:nvSpPr>
          <p:spPr bwMode="auto">
            <a:xfrm flipV="1">
              <a:off x="4353" y="3268"/>
              <a:ext cx="616" cy="417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6545" name="Group 529"/>
            <p:cNvGrpSpPr>
              <a:grpSpLocks/>
            </p:cNvGrpSpPr>
            <p:nvPr/>
          </p:nvGrpSpPr>
          <p:grpSpPr bwMode="auto">
            <a:xfrm>
              <a:off x="4648" y="3023"/>
              <a:ext cx="901" cy="248"/>
              <a:chOff x="4648" y="3023"/>
              <a:chExt cx="901" cy="248"/>
            </a:xfrm>
          </p:grpSpPr>
          <p:sp>
            <p:nvSpPr>
              <p:cNvPr id="86540" name="AutoShape 524"/>
              <p:cNvSpPr>
                <a:spLocks noChangeAspect="1" noChangeArrowheads="1" noTextEdit="1"/>
              </p:cNvSpPr>
              <p:nvPr/>
            </p:nvSpPr>
            <p:spPr bwMode="auto">
              <a:xfrm>
                <a:off x="4648" y="3082"/>
                <a:ext cx="901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6541" name="Rectangle 525"/>
              <p:cNvSpPr>
                <a:spLocks noChangeArrowheads="1"/>
              </p:cNvSpPr>
              <p:nvPr/>
            </p:nvSpPr>
            <p:spPr bwMode="auto">
              <a:xfrm>
                <a:off x="5397" y="3043"/>
                <a:ext cx="1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333399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6542" name="Rectangle 526"/>
              <p:cNvSpPr>
                <a:spLocks noChangeArrowheads="1"/>
              </p:cNvSpPr>
              <p:nvPr/>
            </p:nvSpPr>
            <p:spPr bwMode="auto">
              <a:xfrm>
                <a:off x="4706" y="3043"/>
                <a:ext cx="81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333399"/>
                  </a:solidFill>
                </a:endParaRPr>
              </a:p>
            </p:txBody>
          </p:sp>
          <p:sp>
            <p:nvSpPr>
              <p:cNvPr id="86543" name="Rectangle 527"/>
              <p:cNvSpPr>
                <a:spLocks noChangeArrowheads="1"/>
              </p:cNvSpPr>
              <p:nvPr/>
            </p:nvSpPr>
            <p:spPr bwMode="auto">
              <a:xfrm>
                <a:off x="5030" y="3035"/>
                <a:ext cx="309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-2</a:t>
                </a:r>
                <a:r>
                  <a:rPr lang="en-US" altLang="ru-RU" sz="2300" b="1" i="1">
                    <a:solidFill>
                      <a:srgbClr val="333399"/>
                    </a:solidFill>
                    <a:latin typeface="Times New Roman" pitchFamily="18" charset="0"/>
                  </a:rPr>
                  <a:t>x</a:t>
                </a:r>
                <a:r>
                  <a:rPr lang="en-US" altLang="ru-RU" sz="2300" b="1" i="1" baseline="30000">
                    <a:solidFill>
                      <a:srgbClr val="333399"/>
                    </a:solidFill>
                    <a:latin typeface="Times New Roman" pitchFamily="18" charset="0"/>
                  </a:rPr>
                  <a:t>2</a:t>
                </a:r>
                <a:endParaRPr lang="ru-RU" altLang="ru-RU" b="1" i="1">
                  <a:solidFill>
                    <a:srgbClr val="333399"/>
                  </a:solidFill>
                </a:endParaRPr>
              </a:p>
            </p:txBody>
          </p:sp>
          <p:sp>
            <p:nvSpPr>
              <p:cNvPr id="86544" name="Rectangle 528"/>
              <p:cNvSpPr>
                <a:spLocks noChangeArrowheads="1"/>
              </p:cNvSpPr>
              <p:nvPr/>
            </p:nvSpPr>
            <p:spPr bwMode="auto">
              <a:xfrm>
                <a:off x="4868" y="3023"/>
                <a:ext cx="10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333399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333399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623536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62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6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6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7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86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86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6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6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6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86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6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6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6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86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3.7037E-7 L 0.21528 0.14259 " pathEditMode="relative" ptsTypes="AA">
                                      <p:cBhvr>
                                        <p:cTn id="42" dur="2000" fill="hold"/>
                                        <p:tgtEl>
                                          <p:spTgt spid="864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2000" fill="hold"/>
                                        <p:tgtEl>
                                          <p:spTgt spid="8647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D00028"/>
                                      </p:to>
                                    </p:animClr>
                                    <p:set>
                                      <p:cBhvr>
                                        <p:cTn id="45" dur="2000" fill="hold"/>
                                        <p:tgtEl>
                                          <p:spTgt spid="8647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6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6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86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6" dur="500"/>
                                        <p:tgtEl>
                                          <p:spTgt spid="86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9" dur="500"/>
                                        <p:tgtEl>
                                          <p:spTgt spid="86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2" dur="500"/>
                                        <p:tgtEl>
                                          <p:spTgt spid="86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5" dur="500"/>
                                        <p:tgtEl>
                                          <p:spTgt spid="864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1000"/>
                                        <p:tgtEl>
                                          <p:spTgt spid="86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65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65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8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1000"/>
                                        <p:tgtEl>
                                          <p:spTgt spid="86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111E-6 L -0.10555 -0.21111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864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8" y="-10556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000" fill="hold"/>
                                        <p:tgtEl>
                                          <p:spTgt spid="8649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D00028"/>
                                      </p:to>
                                    </p:animClr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8649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6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86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86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8" dur="500"/>
                                        <p:tgtEl>
                                          <p:spTgt spid="86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1" dur="500"/>
                                        <p:tgtEl>
                                          <p:spTgt spid="86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4" dur="500"/>
                                        <p:tgtEl>
                                          <p:spTgt spid="86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7" dur="500"/>
                                        <p:tgtEl>
                                          <p:spTgt spid="86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1000"/>
                                        <p:tgtEl>
                                          <p:spTgt spid="8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86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86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86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1000"/>
                                        <p:tgtEl>
                                          <p:spTgt spid="86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1000"/>
                                        <p:tgtEl>
                                          <p:spTgt spid="8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16227 L -0.00087 -0.28449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865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-6111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1" dur="2000" fill="hold"/>
                                        <p:tgtEl>
                                          <p:spTgt spid="865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DA64B0"/>
                                      </p:to>
                                    </p:animClr>
                                    <p:set>
                                      <p:cBhvr>
                                        <p:cTn id="132" dur="2000" fill="hold"/>
                                        <p:tgtEl>
                                          <p:spTgt spid="865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4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16227 L -0.21407 0.00162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865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8194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7" dur="2000" fill="hold"/>
                                        <p:tgtEl>
                                          <p:spTgt spid="865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138" dur="2000" fill="hold"/>
                                        <p:tgtEl>
                                          <p:spTgt spid="865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865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865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86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86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86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86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35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6" dur="1000" fill="hold"/>
                                        <p:tgtEl>
                                          <p:spTgt spid="8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5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86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86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86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258"/>
                  </p:tgtEl>
                </p:cond>
              </p:nextCondLst>
            </p:seq>
          </p:childTnLst>
        </p:cTn>
      </p:par>
    </p:tnLst>
    <p:bldLst>
      <p:bldP spid="86259" grpId="0"/>
      <p:bldP spid="86338" grpId="0" animBg="1"/>
      <p:bldP spid="86464" grpId="0" animBg="1"/>
      <p:bldP spid="86464" grpId="1" animBg="1"/>
      <p:bldP spid="86473" grpId="0" animBg="1"/>
      <p:bldP spid="86473" grpId="1" animBg="1"/>
      <p:bldP spid="86473" grpId="2" animBg="1"/>
      <p:bldP spid="86482" grpId="0" animBg="1"/>
      <p:bldP spid="86482" grpId="1" animBg="1"/>
      <p:bldP spid="86491" grpId="0" animBg="1"/>
      <p:bldP spid="86491" grpId="1" animBg="1"/>
      <p:bldP spid="86491" grpId="2" animBg="1"/>
      <p:bldP spid="86500" grpId="0" animBg="1"/>
      <p:bldP spid="86509" grpId="0" animBg="1"/>
      <p:bldP spid="86509" grpId="1" animBg="1"/>
      <p:bldP spid="86518" grpId="0" animBg="1"/>
      <p:bldP spid="86518" grpId="1" animBg="1"/>
      <p:bldP spid="8652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70" name="AutoShape 530"/>
          <p:cNvSpPr>
            <a:spLocks noChangeArrowheads="1"/>
          </p:cNvSpPr>
          <p:nvPr/>
        </p:nvSpPr>
        <p:spPr bwMode="auto">
          <a:xfrm>
            <a:off x="5224463" y="2611438"/>
            <a:ext cx="1468437" cy="2773362"/>
          </a:xfrm>
          <a:prstGeom prst="doubleWave">
            <a:avLst>
              <a:gd name="adj1" fmla="val 6500"/>
              <a:gd name="adj2" fmla="val 0"/>
            </a:avLst>
          </a:prstGeom>
          <a:gradFill rotWithShape="1">
            <a:gsLst>
              <a:gs pos="0">
                <a:srgbClr val="EE0000">
                  <a:alpha val="8000"/>
                </a:srgbClr>
              </a:gs>
              <a:gs pos="50000">
                <a:srgbClr val="EE0000">
                  <a:gamma/>
                  <a:tint val="0"/>
                  <a:invGamma/>
                  <a:alpha val="0"/>
                </a:srgbClr>
              </a:gs>
              <a:gs pos="100000">
                <a:srgbClr val="EE0000">
                  <a:alpha val="8000"/>
                </a:srgbClr>
              </a:gs>
            </a:gsLst>
            <a:lin ang="5400000" scaled="1"/>
          </a:gradFill>
          <a:ln w="19050" cap="rnd">
            <a:solidFill>
              <a:srgbClr val="EE0000"/>
            </a:solidFill>
            <a:prstDash val="sysDot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7042" name="Group 2"/>
          <p:cNvGrpSpPr>
            <a:grpSpLocks/>
          </p:cNvGrpSpPr>
          <p:nvPr/>
        </p:nvGrpSpPr>
        <p:grpSpPr bwMode="auto">
          <a:xfrm>
            <a:off x="0" y="739775"/>
            <a:ext cx="9118600" cy="1089025"/>
            <a:chOff x="0" y="466"/>
            <a:chExt cx="5744" cy="686"/>
          </a:xfrm>
        </p:grpSpPr>
        <p:grpSp>
          <p:nvGrpSpPr>
            <p:cNvPr id="87043" name="Group 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87044" name="Rectangle 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45" name="Line 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46" name="Line 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47" name="Line 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48" name="Line 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49" name="Line 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0" name="Line 1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1" name="Line 1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2" name="Line 1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3" name="Line 1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4" name="Line 1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5" name="Line 1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6" name="Line 1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7" name="Line 1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8" name="Line 1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59" name="Line 1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0" name="Line 2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1" name="Line 2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2" name="Line 2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3" name="Line 2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4" name="Line 2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5" name="Line 2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6" name="Line 2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7" name="Line 2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8" name="Line 2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69" name="Line 2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0" name="Line 3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1" name="Line 3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2" name="Line 3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3" name="Line 3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074" name="Group 3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7075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076" name="Line 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077" name="Line 3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8" name="Line 3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79" name="Line 3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80" name="Line 4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81" name="Line 4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82" name="Line 4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83" name="Line 4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84" name="Line 4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085" name="Group 4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7086" name="Line 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087" name="Line 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088" name="Group 4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7089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090" name="Line 5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091" name="Group 5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7092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093" name="Line 5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094" name="Group 5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7095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096" name="Line 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7097" name="Group 5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87098" name="Rectangle 5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099" name="Line 5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0" name="Line 6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1" name="Line 6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2" name="Line 6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3" name="Line 6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4" name="Line 6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5" name="Line 6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6" name="Line 6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7" name="Line 6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8" name="Line 6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09" name="Line 6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0" name="Line 7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1" name="Line 7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2" name="Line 7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3" name="Line 7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4" name="Line 7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5" name="Line 7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6" name="Line 7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7" name="Line 7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8" name="Line 7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19" name="Line 7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0" name="Line 8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1" name="Line 8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2" name="Line 8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3" name="Line 8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4" name="Line 8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5" name="Line 8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6" name="Line 8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27" name="Line 8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128" name="Group 8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7129" name="Line 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30" name="Line 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131" name="Line 9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2" name="Line 9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3" name="Line 9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4" name="Line 9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5" name="Line 9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6" name="Line 9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7" name="Line 9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38" name="Line 9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139" name="Group 9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7140" name="Line 1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41" name="Line 1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142" name="Group 10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7143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44" name="Line 10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145" name="Group 10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7146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47" name="Line 10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148" name="Group 10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7149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50" name="Line 11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7151" name="Group 11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87152" name="Rectangle 11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3" name="Line 11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4" name="Line 11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5" name="Line 11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6" name="Line 11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7" name="Line 11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8" name="Line 11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59" name="Line 11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0" name="Line 12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1" name="Line 12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2" name="Line 12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3" name="Line 12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4" name="Line 12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5" name="Line 12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6" name="Line 12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7" name="Line 12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8" name="Line 12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69" name="Line 12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0" name="Line 13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1" name="Line 13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2" name="Line 13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3" name="Line 13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4" name="Line 13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5" name="Line 13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6" name="Line 13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7" name="Line 13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8" name="Line 13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79" name="Line 13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0" name="Line 14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1" name="Line 14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182" name="Group 14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7183" name="Line 1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84" name="Line 1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185" name="Line 14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6" name="Line 14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7" name="Line 14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8" name="Line 14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89" name="Line 14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90" name="Line 15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91" name="Line 15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192" name="Line 15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193" name="Group 15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7194" name="Line 1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95" name="Line 1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196" name="Group 15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7197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198" name="Line 1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199" name="Group 15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7200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01" name="Line 16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202" name="Group 16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7203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04" name="Line 16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7205" name="Group 16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7206" name="Rectangle 16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07" name="Line 16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08" name="Line 16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09" name="Line 16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0" name="Line 17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1" name="Line 17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2" name="Line 17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3" name="Line 17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4" name="Line 17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5" name="Line 17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6" name="Line 17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7" name="Line 17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8" name="Line 17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19" name="Line 17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0" name="Line 18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1" name="Line 18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2" name="Line 18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3" name="Line 18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4" name="Line 18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5" name="Line 18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6" name="Line 18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7" name="Line 18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8" name="Line 18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29" name="Line 18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0" name="Line 19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1" name="Line 19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2" name="Line 19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3" name="Line 19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4" name="Line 19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35" name="Line 19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236" name="Group 19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7237" name="Line 1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38" name="Line 1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239" name="Line 19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0" name="Line 20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1" name="Line 20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2" name="Line 20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3" name="Line 20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4" name="Line 20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5" name="Line 20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246" name="Line 20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247" name="Group 20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7248" name="Line 2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49" name="Line 2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250" name="Group 21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7251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52" name="Line 2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253" name="Group 21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7254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55" name="Line 21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256" name="Group 21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7257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258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87259" name="Text Box 219"/>
          <p:cNvSpPr txBox="1">
            <a:spLocks noChangeArrowheads="1"/>
          </p:cNvSpPr>
          <p:nvPr/>
        </p:nvSpPr>
        <p:spPr bwMode="auto">
          <a:xfrm>
            <a:off x="1146175" y="714375"/>
            <a:ext cx="7086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в) Укажите наибольшее и наименьшее значения функции на отрезках:</a:t>
            </a:r>
          </a:p>
        </p:txBody>
      </p:sp>
      <p:grpSp>
        <p:nvGrpSpPr>
          <p:cNvPr id="87260" name="Group 220"/>
          <p:cNvGrpSpPr>
            <a:grpSpLocks/>
          </p:cNvGrpSpPr>
          <p:nvPr/>
        </p:nvGrpSpPr>
        <p:grpSpPr bwMode="auto">
          <a:xfrm>
            <a:off x="254000" y="2855913"/>
            <a:ext cx="3082925" cy="3582987"/>
            <a:chOff x="2132" y="1919"/>
            <a:chExt cx="1942" cy="2257"/>
          </a:xfrm>
        </p:grpSpPr>
        <p:sp>
          <p:nvSpPr>
            <p:cNvPr id="87261" name="Line 221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2" name="Freeform 222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3" name="Freeform 223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4" name="Freeform 224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5" name="Freeform 225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6" name="Freeform 226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7" name="Freeform 227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8" name="Freeform 228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69" name="Freeform 229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0" name="Freeform 230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1" name="Freeform 231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2" name="Freeform 232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3" name="Freeform 233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4" name="Freeform 234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5" name="Freeform 235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6" name="Freeform 236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7" name="Freeform 237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8" name="Oval 238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79" name="Oval 239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80" name="Freeform 240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81" name="Freeform 241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7282" name="AutoShape 242"/>
          <p:cNvSpPr>
            <a:spLocks noChangeArrowheads="1"/>
          </p:cNvSpPr>
          <p:nvPr/>
        </p:nvSpPr>
        <p:spPr bwMode="auto">
          <a:xfrm>
            <a:off x="190500" y="8255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87283" name="Text Box 243"/>
          <p:cNvSpPr txBox="1">
            <a:spLocks noChangeArrowheads="1"/>
          </p:cNvSpPr>
          <p:nvPr/>
        </p:nvSpPr>
        <p:spPr bwMode="auto">
          <a:xfrm>
            <a:off x="1358900" y="736600"/>
            <a:ext cx="64643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а) Укажите наибольшее и наименьшее значения функции.</a:t>
            </a:r>
          </a:p>
        </p:txBody>
      </p:sp>
      <p:grpSp>
        <p:nvGrpSpPr>
          <p:cNvPr id="87284" name="Group 24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87285" name="Rectangle 24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86" name="Line 24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87" name="Line 24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88" name="Line 24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7289" name="Group 24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87290" name="Oval 25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1" name="AutoShape 25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2" name="Oval 25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3" name="AutoShape 25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4" name="Oval 25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5" name="AutoShape 25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6" name="Oval 25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7" name="AutoShape 25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8" name="Oval 25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299" name="AutoShape 25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0" name="Oval 26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1" name="AutoShape 26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2" name="Oval 26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3" name="AutoShape 26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4" name="Oval 26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5" name="AutoShape 26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6" name="Oval 26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7" name="AutoShape 26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8" name="Oval 26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09" name="AutoShape 26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0" name="Oval 27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1" name="AutoShape 27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2" name="Oval 27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3" name="AutoShape 27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4" name="Oval 27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5" name="AutoShape 27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6" name="Oval 27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7" name="AutoShape 27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8" name="Oval 27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19" name="AutoShape 27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0" name="Oval 28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1" name="AutoShape 28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2" name="Oval 28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3" name="AutoShape 28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4" name="Oval 28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5" name="AutoShape 28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6" name="Oval 28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7" name="AutoShape 28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8" name="Oval 28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29" name="AutoShape 28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0" name="Oval 29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1" name="AutoShape 29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2" name="Oval 29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3" name="AutoShape 29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4" name="Oval 29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5" name="AutoShape 29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6" name="Oval 29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7" name="AutoShape 29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8" name="Oval 29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39" name="AutoShape 29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0" name="Oval 30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1" name="AutoShape 30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2" name="Oval 30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3" name="AutoShape 30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4" name="Oval 30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5" name="AutoShape 30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6" name="Oval 30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7" name="AutoShape 30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8" name="Oval 30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49" name="AutoShape 30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0" name="Oval 31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1" name="AutoShape 31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2" name="Oval 31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3" name="AutoShape 31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4" name="Oval 31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5" name="AutoShape 31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6" name="Oval 31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7" name="AutoShape 31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8" name="Oval 31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59" name="AutoShape 31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60" name="Oval 32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361" name="AutoShape 32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7362" name="WordArt 322"/>
          <p:cNvSpPr>
            <a:spLocks noChangeArrowheads="1" noChangeShapeType="1" noTextEdit="1"/>
          </p:cNvSpPr>
          <p:nvPr/>
        </p:nvSpPr>
        <p:spPr bwMode="auto">
          <a:xfrm>
            <a:off x="2908300" y="1900238"/>
            <a:ext cx="6019800" cy="46259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Лучший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математический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товар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по определению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"крайностей"</a:t>
            </a:r>
          </a:p>
        </p:txBody>
      </p:sp>
      <p:grpSp>
        <p:nvGrpSpPr>
          <p:cNvPr id="87363" name="Group 323"/>
          <p:cNvGrpSpPr>
            <a:grpSpLocks/>
          </p:cNvGrpSpPr>
          <p:nvPr/>
        </p:nvGrpSpPr>
        <p:grpSpPr bwMode="auto">
          <a:xfrm>
            <a:off x="325438" y="1808163"/>
            <a:ext cx="8321675" cy="4935537"/>
            <a:chOff x="321" y="1081"/>
            <a:chExt cx="5242" cy="3109"/>
          </a:xfrm>
        </p:grpSpPr>
        <p:grpSp>
          <p:nvGrpSpPr>
            <p:cNvPr id="87364" name="Group 324"/>
            <p:cNvGrpSpPr>
              <a:grpSpLocks/>
            </p:cNvGrpSpPr>
            <p:nvPr/>
          </p:nvGrpSpPr>
          <p:grpSpPr bwMode="auto">
            <a:xfrm>
              <a:off x="321" y="1081"/>
              <a:ext cx="5242" cy="3109"/>
              <a:chOff x="321" y="1081"/>
              <a:chExt cx="5242" cy="3109"/>
            </a:xfrm>
          </p:grpSpPr>
          <p:sp>
            <p:nvSpPr>
              <p:cNvPr id="87365" name="Line 325"/>
              <p:cNvSpPr>
                <a:spLocks noChangeShapeType="1"/>
              </p:cNvSpPr>
              <p:nvPr/>
            </p:nvSpPr>
            <p:spPr bwMode="auto">
              <a:xfrm>
                <a:off x="324" y="3241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66" name="Line 326"/>
              <p:cNvSpPr>
                <a:spLocks noChangeShapeType="1"/>
              </p:cNvSpPr>
              <p:nvPr/>
            </p:nvSpPr>
            <p:spPr bwMode="auto">
              <a:xfrm flipV="1">
                <a:off x="331" y="3863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67" name="Line 327"/>
              <p:cNvSpPr>
                <a:spLocks noChangeShapeType="1"/>
              </p:cNvSpPr>
              <p:nvPr/>
            </p:nvSpPr>
            <p:spPr bwMode="auto">
              <a:xfrm>
                <a:off x="344" y="2933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68" name="Line 328"/>
              <p:cNvSpPr>
                <a:spLocks noChangeShapeType="1"/>
              </p:cNvSpPr>
              <p:nvPr/>
            </p:nvSpPr>
            <p:spPr bwMode="auto">
              <a:xfrm>
                <a:off x="329" y="2627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69" name="Line 329"/>
              <p:cNvSpPr>
                <a:spLocks noChangeShapeType="1"/>
              </p:cNvSpPr>
              <p:nvPr/>
            </p:nvSpPr>
            <p:spPr bwMode="auto">
              <a:xfrm>
                <a:off x="342" y="4181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0" name="Line 330"/>
              <p:cNvSpPr>
                <a:spLocks noChangeShapeType="1"/>
              </p:cNvSpPr>
              <p:nvPr/>
            </p:nvSpPr>
            <p:spPr bwMode="auto">
              <a:xfrm>
                <a:off x="329" y="3558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1" name="Line 331"/>
              <p:cNvSpPr>
                <a:spLocks noChangeShapeType="1"/>
              </p:cNvSpPr>
              <p:nvPr/>
            </p:nvSpPr>
            <p:spPr bwMode="auto">
              <a:xfrm rot="5400000">
                <a:off x="-443" y="3403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2" name="Line 332"/>
              <p:cNvSpPr>
                <a:spLocks noChangeShapeType="1"/>
              </p:cNvSpPr>
              <p:nvPr/>
            </p:nvSpPr>
            <p:spPr bwMode="auto">
              <a:xfrm rot="5400000">
                <a:off x="-135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3" name="Line 333"/>
              <p:cNvSpPr>
                <a:spLocks noChangeShapeType="1"/>
              </p:cNvSpPr>
              <p:nvPr/>
            </p:nvSpPr>
            <p:spPr bwMode="auto">
              <a:xfrm rot="5400000">
                <a:off x="172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4" name="Line 334"/>
              <p:cNvSpPr>
                <a:spLocks noChangeShapeType="1"/>
              </p:cNvSpPr>
              <p:nvPr/>
            </p:nvSpPr>
            <p:spPr bwMode="auto">
              <a:xfrm rot="5400000">
                <a:off x="47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5" name="Line 335"/>
              <p:cNvSpPr>
                <a:spLocks noChangeShapeType="1"/>
              </p:cNvSpPr>
              <p:nvPr/>
            </p:nvSpPr>
            <p:spPr bwMode="auto">
              <a:xfrm rot="5400000">
                <a:off x="782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6" name="Line 336"/>
              <p:cNvSpPr>
                <a:spLocks noChangeShapeType="1"/>
              </p:cNvSpPr>
              <p:nvPr/>
            </p:nvSpPr>
            <p:spPr bwMode="auto">
              <a:xfrm rot="5400000">
                <a:off x="1095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7" name="Line 337"/>
              <p:cNvSpPr>
                <a:spLocks noChangeShapeType="1"/>
              </p:cNvSpPr>
              <p:nvPr/>
            </p:nvSpPr>
            <p:spPr bwMode="auto">
              <a:xfrm rot="5400000">
                <a:off x="139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8" name="Line 338"/>
              <p:cNvSpPr>
                <a:spLocks noChangeShapeType="1"/>
              </p:cNvSpPr>
              <p:nvPr/>
            </p:nvSpPr>
            <p:spPr bwMode="auto">
              <a:xfrm rot="5400000">
                <a:off x="170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79" name="Line 339"/>
              <p:cNvSpPr>
                <a:spLocks noChangeShapeType="1"/>
              </p:cNvSpPr>
              <p:nvPr/>
            </p:nvSpPr>
            <p:spPr bwMode="auto">
              <a:xfrm rot="5400000">
                <a:off x="2017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0" name="Line 340"/>
              <p:cNvSpPr>
                <a:spLocks noChangeShapeType="1"/>
              </p:cNvSpPr>
              <p:nvPr/>
            </p:nvSpPr>
            <p:spPr bwMode="auto">
              <a:xfrm rot="5400000">
                <a:off x="2324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1" name="Line 341"/>
              <p:cNvSpPr>
                <a:spLocks noChangeShapeType="1"/>
              </p:cNvSpPr>
              <p:nvPr/>
            </p:nvSpPr>
            <p:spPr bwMode="auto">
              <a:xfrm rot="5400000">
                <a:off x="3244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2" name="Line 342"/>
              <p:cNvSpPr>
                <a:spLocks noChangeShapeType="1"/>
              </p:cNvSpPr>
              <p:nvPr/>
            </p:nvSpPr>
            <p:spPr bwMode="auto">
              <a:xfrm rot="5400000">
                <a:off x="3550" y="3399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3" name="Line 343"/>
              <p:cNvSpPr>
                <a:spLocks noChangeShapeType="1"/>
              </p:cNvSpPr>
              <p:nvPr/>
            </p:nvSpPr>
            <p:spPr bwMode="auto">
              <a:xfrm rot="5400000">
                <a:off x="4472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4" name="Line 344"/>
              <p:cNvSpPr>
                <a:spLocks noChangeShapeType="1"/>
              </p:cNvSpPr>
              <p:nvPr/>
            </p:nvSpPr>
            <p:spPr bwMode="auto">
              <a:xfrm rot="5400000">
                <a:off x="-440" y="1862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5" name="Line 345"/>
              <p:cNvSpPr>
                <a:spLocks noChangeShapeType="1"/>
              </p:cNvSpPr>
              <p:nvPr/>
            </p:nvSpPr>
            <p:spPr bwMode="auto">
              <a:xfrm rot="5400000">
                <a:off x="-133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6" name="Line 346"/>
              <p:cNvSpPr>
                <a:spLocks noChangeShapeType="1"/>
              </p:cNvSpPr>
              <p:nvPr/>
            </p:nvSpPr>
            <p:spPr bwMode="auto">
              <a:xfrm rot="5400000">
                <a:off x="175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7" name="Line 347"/>
              <p:cNvSpPr>
                <a:spLocks noChangeShapeType="1"/>
              </p:cNvSpPr>
              <p:nvPr/>
            </p:nvSpPr>
            <p:spPr bwMode="auto">
              <a:xfrm rot="5400000">
                <a:off x="47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8" name="Line 348"/>
              <p:cNvSpPr>
                <a:spLocks noChangeShapeType="1"/>
              </p:cNvSpPr>
              <p:nvPr/>
            </p:nvSpPr>
            <p:spPr bwMode="auto">
              <a:xfrm rot="5400000">
                <a:off x="784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89" name="Line 349"/>
              <p:cNvSpPr>
                <a:spLocks noChangeShapeType="1"/>
              </p:cNvSpPr>
              <p:nvPr/>
            </p:nvSpPr>
            <p:spPr bwMode="auto">
              <a:xfrm rot="5400000">
                <a:off x="1098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0" name="Line 350"/>
              <p:cNvSpPr>
                <a:spLocks noChangeShapeType="1"/>
              </p:cNvSpPr>
              <p:nvPr/>
            </p:nvSpPr>
            <p:spPr bwMode="auto">
              <a:xfrm rot="5400000">
                <a:off x="1399" y="1861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1" name="Line 351"/>
              <p:cNvSpPr>
                <a:spLocks noChangeShapeType="1"/>
              </p:cNvSpPr>
              <p:nvPr/>
            </p:nvSpPr>
            <p:spPr bwMode="auto">
              <a:xfrm rot="5400000">
                <a:off x="170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2" name="Line 352"/>
              <p:cNvSpPr>
                <a:spLocks noChangeShapeType="1"/>
              </p:cNvSpPr>
              <p:nvPr/>
            </p:nvSpPr>
            <p:spPr bwMode="auto">
              <a:xfrm rot="5400000">
                <a:off x="2019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3" name="Line 353"/>
              <p:cNvSpPr>
                <a:spLocks noChangeShapeType="1"/>
              </p:cNvSpPr>
              <p:nvPr/>
            </p:nvSpPr>
            <p:spPr bwMode="auto">
              <a:xfrm rot="5400000">
                <a:off x="2327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394" name="Group 354"/>
              <p:cNvGrpSpPr>
                <a:grpSpLocks/>
              </p:cNvGrpSpPr>
              <p:nvPr/>
            </p:nvGrpSpPr>
            <p:grpSpPr bwMode="auto">
              <a:xfrm>
                <a:off x="3403" y="1089"/>
                <a:ext cx="0" cy="3091"/>
                <a:chOff x="3333" y="871"/>
                <a:chExt cx="0" cy="3091"/>
              </a:xfrm>
            </p:grpSpPr>
            <p:sp>
              <p:nvSpPr>
                <p:cNvPr id="87395" name="Line 3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396" name="Line 3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397" name="Line 357"/>
              <p:cNvSpPr>
                <a:spLocks noChangeShapeType="1"/>
              </p:cNvSpPr>
              <p:nvPr/>
            </p:nvSpPr>
            <p:spPr bwMode="auto">
              <a:xfrm rot="5400000">
                <a:off x="3247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8" name="Line 358"/>
              <p:cNvSpPr>
                <a:spLocks noChangeShapeType="1"/>
              </p:cNvSpPr>
              <p:nvPr/>
            </p:nvSpPr>
            <p:spPr bwMode="auto">
              <a:xfrm rot="5400000">
                <a:off x="3553" y="1858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399" name="Line 359"/>
              <p:cNvSpPr>
                <a:spLocks noChangeShapeType="1"/>
              </p:cNvSpPr>
              <p:nvPr/>
            </p:nvSpPr>
            <p:spPr bwMode="auto">
              <a:xfrm rot="5400000">
                <a:off x="4475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00" name="Line 360"/>
              <p:cNvSpPr>
                <a:spLocks noChangeShapeType="1"/>
              </p:cNvSpPr>
              <p:nvPr/>
            </p:nvSpPr>
            <p:spPr bwMode="auto">
              <a:xfrm>
                <a:off x="321" y="231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01" name="Line 361"/>
              <p:cNvSpPr>
                <a:spLocks noChangeShapeType="1"/>
              </p:cNvSpPr>
              <p:nvPr/>
            </p:nvSpPr>
            <p:spPr bwMode="auto">
              <a:xfrm>
                <a:off x="337" y="201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02" name="Line 362"/>
              <p:cNvSpPr>
                <a:spLocks noChangeShapeType="1"/>
              </p:cNvSpPr>
              <p:nvPr/>
            </p:nvSpPr>
            <p:spPr bwMode="auto">
              <a:xfrm>
                <a:off x="329" y="1707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03" name="Line 363"/>
              <p:cNvSpPr>
                <a:spLocks noChangeShapeType="1"/>
              </p:cNvSpPr>
              <p:nvPr/>
            </p:nvSpPr>
            <p:spPr bwMode="auto">
              <a:xfrm>
                <a:off x="329" y="139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04" name="Line 364"/>
              <p:cNvSpPr>
                <a:spLocks noChangeShapeType="1"/>
              </p:cNvSpPr>
              <p:nvPr/>
            </p:nvSpPr>
            <p:spPr bwMode="auto">
              <a:xfrm>
                <a:off x="321" y="109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405" name="Group 365"/>
              <p:cNvGrpSpPr>
                <a:grpSpLocks/>
              </p:cNvGrpSpPr>
              <p:nvPr/>
            </p:nvGrpSpPr>
            <p:grpSpPr bwMode="auto">
              <a:xfrm>
                <a:off x="3723" y="1097"/>
                <a:ext cx="0" cy="3091"/>
                <a:chOff x="3333" y="871"/>
                <a:chExt cx="0" cy="3091"/>
              </a:xfrm>
            </p:grpSpPr>
            <p:sp>
              <p:nvSpPr>
                <p:cNvPr id="87406" name="Line 36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407" name="Line 36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08" name="Group 368"/>
              <p:cNvGrpSpPr>
                <a:grpSpLocks/>
              </p:cNvGrpSpPr>
              <p:nvPr/>
            </p:nvGrpSpPr>
            <p:grpSpPr bwMode="auto">
              <a:xfrm>
                <a:off x="4639" y="1081"/>
                <a:ext cx="0" cy="3091"/>
                <a:chOff x="3333" y="871"/>
                <a:chExt cx="0" cy="3091"/>
              </a:xfrm>
            </p:grpSpPr>
            <p:sp>
              <p:nvSpPr>
                <p:cNvPr id="87409" name="Line 36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410" name="Line 37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11" name="Group 371"/>
              <p:cNvGrpSpPr>
                <a:grpSpLocks/>
              </p:cNvGrpSpPr>
              <p:nvPr/>
            </p:nvGrpSpPr>
            <p:grpSpPr bwMode="auto">
              <a:xfrm>
                <a:off x="4947" y="1097"/>
                <a:ext cx="0" cy="3091"/>
                <a:chOff x="3333" y="871"/>
                <a:chExt cx="0" cy="3091"/>
              </a:xfrm>
            </p:grpSpPr>
            <p:sp>
              <p:nvSpPr>
                <p:cNvPr id="87412" name="Line 37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413" name="Line 37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14" name="Group 374"/>
              <p:cNvGrpSpPr>
                <a:grpSpLocks/>
              </p:cNvGrpSpPr>
              <p:nvPr/>
            </p:nvGrpSpPr>
            <p:grpSpPr bwMode="auto">
              <a:xfrm>
                <a:off x="5563" y="1089"/>
                <a:ext cx="0" cy="3091"/>
                <a:chOff x="3333" y="871"/>
                <a:chExt cx="0" cy="3091"/>
              </a:xfrm>
            </p:grpSpPr>
            <p:sp>
              <p:nvSpPr>
                <p:cNvPr id="87415" name="Line 37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7416" name="Line 37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7417" name="Group 377"/>
            <p:cNvGrpSpPr>
              <a:grpSpLocks/>
            </p:cNvGrpSpPr>
            <p:nvPr/>
          </p:nvGrpSpPr>
          <p:grpSpPr bwMode="auto">
            <a:xfrm>
              <a:off x="2755" y="1096"/>
              <a:ext cx="253" cy="3074"/>
              <a:chOff x="2755" y="1096"/>
              <a:chExt cx="253" cy="3074"/>
            </a:xfrm>
          </p:grpSpPr>
          <p:sp>
            <p:nvSpPr>
              <p:cNvPr id="87418" name="Text Box 378"/>
              <p:cNvSpPr txBox="1">
                <a:spLocks noChangeArrowheads="1"/>
              </p:cNvSpPr>
              <p:nvPr/>
            </p:nvSpPr>
            <p:spPr bwMode="auto">
              <a:xfrm>
                <a:off x="2755" y="2433"/>
                <a:ext cx="233" cy="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lang="ru-RU" altLang="ru-RU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7419" name="Line 379"/>
              <p:cNvSpPr>
                <a:spLocks noChangeShapeType="1"/>
              </p:cNvSpPr>
              <p:nvPr/>
            </p:nvSpPr>
            <p:spPr bwMode="auto">
              <a:xfrm flipV="1">
                <a:off x="2792" y="1104"/>
                <a:ext cx="0" cy="306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420" name="Group 380"/>
              <p:cNvGrpSpPr>
                <a:grpSpLocks/>
              </p:cNvGrpSpPr>
              <p:nvPr/>
            </p:nvGrpSpPr>
            <p:grpSpPr bwMode="auto">
              <a:xfrm>
                <a:off x="2773" y="3839"/>
                <a:ext cx="211" cy="146"/>
                <a:chOff x="2866" y="2649"/>
                <a:chExt cx="211" cy="146"/>
              </a:xfrm>
            </p:grpSpPr>
            <p:sp>
              <p:nvSpPr>
                <p:cNvPr id="87421" name="Text Box 381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22" name="Oval 382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423" name="Text Box 383"/>
              <p:cNvSpPr txBox="1">
                <a:spLocks noChangeArrowheads="1"/>
              </p:cNvSpPr>
              <p:nvPr/>
            </p:nvSpPr>
            <p:spPr bwMode="auto">
              <a:xfrm>
                <a:off x="2889" y="1096"/>
                <a:ext cx="119" cy="1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y</a:t>
                </a:r>
                <a:endParaRPr lang="ru-RU" altLang="ru-RU" sz="16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87424" name="Group 384"/>
              <p:cNvGrpSpPr>
                <a:grpSpLocks/>
              </p:cNvGrpSpPr>
              <p:nvPr/>
            </p:nvGrpSpPr>
            <p:grpSpPr bwMode="auto">
              <a:xfrm>
                <a:off x="2770" y="1852"/>
                <a:ext cx="177" cy="181"/>
                <a:chOff x="2862" y="1606"/>
                <a:chExt cx="177" cy="181"/>
              </a:xfrm>
            </p:grpSpPr>
            <p:sp>
              <p:nvSpPr>
                <p:cNvPr id="87425" name="Text Box 38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26" name="Oval 38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27" name="Group 387"/>
              <p:cNvGrpSpPr>
                <a:grpSpLocks/>
              </p:cNvGrpSpPr>
              <p:nvPr/>
            </p:nvGrpSpPr>
            <p:grpSpPr bwMode="auto">
              <a:xfrm>
                <a:off x="2770" y="1546"/>
                <a:ext cx="177" cy="181"/>
                <a:chOff x="2862" y="1606"/>
                <a:chExt cx="177" cy="181"/>
              </a:xfrm>
            </p:grpSpPr>
            <p:sp>
              <p:nvSpPr>
                <p:cNvPr id="87428" name="Text Box 388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29" name="Oval 389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30" name="Group 390"/>
              <p:cNvGrpSpPr>
                <a:grpSpLocks/>
              </p:cNvGrpSpPr>
              <p:nvPr/>
            </p:nvGrpSpPr>
            <p:grpSpPr bwMode="auto">
              <a:xfrm>
                <a:off x="2773" y="1239"/>
                <a:ext cx="177" cy="181"/>
                <a:chOff x="2862" y="1606"/>
                <a:chExt cx="177" cy="181"/>
              </a:xfrm>
            </p:grpSpPr>
            <p:sp>
              <p:nvSpPr>
                <p:cNvPr id="87431" name="Text Box 39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32" name="Oval 39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33" name="Group 393"/>
              <p:cNvGrpSpPr>
                <a:grpSpLocks/>
              </p:cNvGrpSpPr>
              <p:nvPr/>
            </p:nvGrpSpPr>
            <p:grpSpPr bwMode="auto">
              <a:xfrm>
                <a:off x="2774" y="3216"/>
                <a:ext cx="211" cy="146"/>
                <a:chOff x="2866" y="2649"/>
                <a:chExt cx="211" cy="146"/>
              </a:xfrm>
            </p:grpSpPr>
            <p:sp>
              <p:nvSpPr>
                <p:cNvPr id="87434" name="Text Box 394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35" name="Oval 395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36" name="Group 396"/>
              <p:cNvGrpSpPr>
                <a:grpSpLocks/>
              </p:cNvGrpSpPr>
              <p:nvPr/>
            </p:nvGrpSpPr>
            <p:grpSpPr bwMode="auto">
              <a:xfrm>
                <a:off x="2774" y="3534"/>
                <a:ext cx="211" cy="146"/>
                <a:chOff x="2866" y="2649"/>
                <a:chExt cx="211" cy="146"/>
              </a:xfrm>
            </p:grpSpPr>
            <p:sp>
              <p:nvSpPr>
                <p:cNvPr id="87437" name="Text Box 397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38" name="Oval 398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39" name="Group 399"/>
              <p:cNvGrpSpPr>
                <a:grpSpLocks/>
              </p:cNvGrpSpPr>
              <p:nvPr/>
            </p:nvGrpSpPr>
            <p:grpSpPr bwMode="auto">
              <a:xfrm>
                <a:off x="2771" y="2159"/>
                <a:ext cx="212" cy="895"/>
                <a:chOff x="2862" y="1906"/>
                <a:chExt cx="212" cy="895"/>
              </a:xfrm>
            </p:grpSpPr>
            <p:grpSp>
              <p:nvGrpSpPr>
                <p:cNvPr id="87440" name="Group 400"/>
                <p:cNvGrpSpPr>
                  <a:grpSpLocks/>
                </p:cNvGrpSpPr>
                <p:nvPr/>
              </p:nvGrpSpPr>
              <p:grpSpPr bwMode="auto">
                <a:xfrm>
                  <a:off x="2862" y="1906"/>
                  <a:ext cx="177" cy="181"/>
                  <a:chOff x="2862" y="1606"/>
                  <a:chExt cx="177" cy="181"/>
                </a:xfrm>
              </p:grpSpPr>
              <p:sp>
                <p:nvSpPr>
                  <p:cNvPr id="87441" name="Text Box 40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84" y="1606"/>
                    <a:ext cx="155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 b="1">
                        <a:solidFill>
                          <a:srgbClr val="000000"/>
                        </a:solidFill>
                      </a:rPr>
                      <a:t> 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7442" name="Oval 402"/>
                  <p:cNvSpPr>
                    <a:spLocks noChangeArrowheads="1"/>
                  </p:cNvSpPr>
                  <p:nvPr/>
                </p:nvSpPr>
                <p:spPr bwMode="auto">
                  <a:xfrm>
                    <a:off x="2862" y="1751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7443" name="Group 403"/>
                <p:cNvGrpSpPr>
                  <a:grpSpLocks/>
                </p:cNvGrpSpPr>
                <p:nvPr/>
              </p:nvGrpSpPr>
              <p:grpSpPr bwMode="auto">
                <a:xfrm>
                  <a:off x="2863" y="2655"/>
                  <a:ext cx="211" cy="146"/>
                  <a:chOff x="2866" y="2649"/>
                  <a:chExt cx="211" cy="146"/>
                </a:xfrm>
              </p:grpSpPr>
              <p:sp>
                <p:nvSpPr>
                  <p:cNvPr id="87444" name="Text Box 40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28" y="2656"/>
                    <a:ext cx="149" cy="13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 -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7445" name="Oval 405"/>
                  <p:cNvSpPr>
                    <a:spLocks noChangeArrowheads="1"/>
                  </p:cNvSpPr>
                  <p:nvPr/>
                </p:nvSpPr>
                <p:spPr bwMode="auto">
                  <a:xfrm>
                    <a:off x="2866" y="2649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7446" name="Group 406"/>
            <p:cNvGrpSpPr>
              <a:grpSpLocks/>
            </p:cNvGrpSpPr>
            <p:nvPr/>
          </p:nvGrpSpPr>
          <p:grpSpPr bwMode="auto">
            <a:xfrm>
              <a:off x="390" y="2420"/>
              <a:ext cx="5146" cy="224"/>
              <a:chOff x="390" y="2420"/>
              <a:chExt cx="5146" cy="224"/>
            </a:xfrm>
          </p:grpSpPr>
          <p:sp>
            <p:nvSpPr>
              <p:cNvPr id="87447" name="Line 407"/>
              <p:cNvSpPr>
                <a:spLocks noChangeShapeType="1"/>
              </p:cNvSpPr>
              <p:nvPr/>
            </p:nvSpPr>
            <p:spPr bwMode="auto">
              <a:xfrm>
                <a:off x="390" y="2626"/>
                <a:ext cx="512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7448" name="Group 408"/>
              <p:cNvGrpSpPr>
                <a:grpSpLocks/>
              </p:cNvGrpSpPr>
              <p:nvPr/>
            </p:nvGrpSpPr>
            <p:grpSpPr bwMode="auto">
              <a:xfrm>
                <a:off x="3081" y="2457"/>
                <a:ext cx="177" cy="181"/>
                <a:chOff x="2862" y="1606"/>
                <a:chExt cx="177" cy="181"/>
              </a:xfrm>
            </p:grpSpPr>
            <p:sp>
              <p:nvSpPr>
                <p:cNvPr id="87449" name="Text Box 409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50" name="Oval 410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51" name="Group 411"/>
              <p:cNvGrpSpPr>
                <a:grpSpLocks/>
              </p:cNvGrpSpPr>
              <p:nvPr/>
            </p:nvGrpSpPr>
            <p:grpSpPr bwMode="auto">
              <a:xfrm>
                <a:off x="3384" y="2457"/>
                <a:ext cx="177" cy="181"/>
                <a:chOff x="2862" y="1606"/>
                <a:chExt cx="177" cy="181"/>
              </a:xfrm>
            </p:grpSpPr>
            <p:sp>
              <p:nvSpPr>
                <p:cNvPr id="87452" name="Text Box 412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53" name="Oval 413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54" name="Group 414"/>
              <p:cNvGrpSpPr>
                <a:grpSpLocks/>
              </p:cNvGrpSpPr>
              <p:nvPr/>
            </p:nvGrpSpPr>
            <p:grpSpPr bwMode="auto">
              <a:xfrm>
                <a:off x="3705" y="2457"/>
                <a:ext cx="177" cy="181"/>
                <a:chOff x="2862" y="1606"/>
                <a:chExt cx="177" cy="181"/>
              </a:xfrm>
            </p:grpSpPr>
            <p:sp>
              <p:nvSpPr>
                <p:cNvPr id="87455" name="Text Box 41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56" name="Oval 41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57" name="Group 417"/>
              <p:cNvGrpSpPr>
                <a:grpSpLocks/>
              </p:cNvGrpSpPr>
              <p:nvPr/>
            </p:nvGrpSpPr>
            <p:grpSpPr bwMode="auto">
              <a:xfrm>
                <a:off x="4002" y="2460"/>
                <a:ext cx="177" cy="181"/>
                <a:chOff x="2862" y="1606"/>
                <a:chExt cx="177" cy="181"/>
              </a:xfrm>
            </p:grpSpPr>
            <p:sp>
              <p:nvSpPr>
                <p:cNvPr id="87458" name="Text Box 418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59" name="Oval 419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60" name="Group 420"/>
              <p:cNvGrpSpPr>
                <a:grpSpLocks/>
              </p:cNvGrpSpPr>
              <p:nvPr/>
            </p:nvGrpSpPr>
            <p:grpSpPr bwMode="auto">
              <a:xfrm>
                <a:off x="4308" y="2457"/>
                <a:ext cx="177" cy="181"/>
                <a:chOff x="2862" y="1606"/>
                <a:chExt cx="177" cy="181"/>
              </a:xfrm>
            </p:grpSpPr>
            <p:sp>
              <p:nvSpPr>
                <p:cNvPr id="87461" name="Text Box 42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62" name="Oval 42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63" name="Group 423"/>
              <p:cNvGrpSpPr>
                <a:grpSpLocks/>
              </p:cNvGrpSpPr>
              <p:nvPr/>
            </p:nvGrpSpPr>
            <p:grpSpPr bwMode="auto">
              <a:xfrm>
                <a:off x="2463" y="2454"/>
                <a:ext cx="177" cy="181"/>
                <a:chOff x="2862" y="1606"/>
                <a:chExt cx="177" cy="181"/>
              </a:xfrm>
            </p:grpSpPr>
            <p:sp>
              <p:nvSpPr>
                <p:cNvPr id="87464" name="Text Box 424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65" name="Oval 425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66" name="Group 426"/>
              <p:cNvGrpSpPr>
                <a:grpSpLocks/>
              </p:cNvGrpSpPr>
              <p:nvPr/>
            </p:nvGrpSpPr>
            <p:grpSpPr bwMode="auto">
              <a:xfrm>
                <a:off x="2151" y="2457"/>
                <a:ext cx="177" cy="181"/>
                <a:chOff x="2862" y="1606"/>
                <a:chExt cx="177" cy="181"/>
              </a:xfrm>
            </p:grpSpPr>
            <p:sp>
              <p:nvSpPr>
                <p:cNvPr id="87467" name="Text Box 427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68" name="Oval 428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69" name="Group 429"/>
              <p:cNvGrpSpPr>
                <a:grpSpLocks/>
              </p:cNvGrpSpPr>
              <p:nvPr/>
            </p:nvGrpSpPr>
            <p:grpSpPr bwMode="auto">
              <a:xfrm>
                <a:off x="1542" y="2460"/>
                <a:ext cx="177" cy="181"/>
                <a:chOff x="2862" y="1606"/>
                <a:chExt cx="177" cy="181"/>
              </a:xfrm>
            </p:grpSpPr>
            <p:sp>
              <p:nvSpPr>
                <p:cNvPr id="87470" name="Text Box 430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71" name="Oval 431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72" name="Group 432"/>
              <p:cNvGrpSpPr>
                <a:grpSpLocks/>
              </p:cNvGrpSpPr>
              <p:nvPr/>
            </p:nvGrpSpPr>
            <p:grpSpPr bwMode="auto">
              <a:xfrm>
                <a:off x="1227" y="2460"/>
                <a:ext cx="177" cy="181"/>
                <a:chOff x="2862" y="1606"/>
                <a:chExt cx="177" cy="181"/>
              </a:xfrm>
            </p:grpSpPr>
            <p:sp>
              <p:nvSpPr>
                <p:cNvPr id="87473" name="Text Box 433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74" name="Oval 434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75" name="Group 435"/>
              <p:cNvGrpSpPr>
                <a:grpSpLocks/>
              </p:cNvGrpSpPr>
              <p:nvPr/>
            </p:nvGrpSpPr>
            <p:grpSpPr bwMode="auto">
              <a:xfrm>
                <a:off x="930" y="2460"/>
                <a:ext cx="177" cy="181"/>
                <a:chOff x="2862" y="1606"/>
                <a:chExt cx="177" cy="181"/>
              </a:xfrm>
            </p:grpSpPr>
            <p:sp>
              <p:nvSpPr>
                <p:cNvPr id="87476" name="Text Box 436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77" name="Oval 437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78" name="Group 438"/>
              <p:cNvGrpSpPr>
                <a:grpSpLocks/>
              </p:cNvGrpSpPr>
              <p:nvPr/>
            </p:nvGrpSpPr>
            <p:grpSpPr bwMode="auto">
              <a:xfrm>
                <a:off x="1854" y="2463"/>
                <a:ext cx="177" cy="181"/>
                <a:chOff x="2862" y="1606"/>
                <a:chExt cx="177" cy="181"/>
              </a:xfrm>
            </p:grpSpPr>
            <p:sp>
              <p:nvSpPr>
                <p:cNvPr id="87479" name="Text Box 439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80" name="Oval 440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81" name="Group 441"/>
              <p:cNvGrpSpPr>
                <a:grpSpLocks/>
              </p:cNvGrpSpPr>
              <p:nvPr/>
            </p:nvGrpSpPr>
            <p:grpSpPr bwMode="auto">
              <a:xfrm>
                <a:off x="4620" y="2457"/>
                <a:ext cx="177" cy="181"/>
                <a:chOff x="2862" y="1606"/>
                <a:chExt cx="177" cy="181"/>
              </a:xfrm>
            </p:grpSpPr>
            <p:sp>
              <p:nvSpPr>
                <p:cNvPr id="87482" name="Text Box 442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83" name="Oval 443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484" name="Group 444"/>
              <p:cNvGrpSpPr>
                <a:grpSpLocks/>
              </p:cNvGrpSpPr>
              <p:nvPr/>
            </p:nvGrpSpPr>
            <p:grpSpPr bwMode="auto">
              <a:xfrm>
                <a:off x="4929" y="2460"/>
                <a:ext cx="177" cy="181"/>
                <a:chOff x="2862" y="1606"/>
                <a:chExt cx="177" cy="181"/>
              </a:xfrm>
            </p:grpSpPr>
            <p:sp>
              <p:nvSpPr>
                <p:cNvPr id="87485" name="Text Box 44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7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7486" name="Oval 44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7487" name="Text Box 447"/>
              <p:cNvSpPr txBox="1">
                <a:spLocks noChangeArrowheads="1"/>
              </p:cNvSpPr>
              <p:nvPr/>
            </p:nvSpPr>
            <p:spPr bwMode="auto">
              <a:xfrm>
                <a:off x="5418" y="2420"/>
                <a:ext cx="118" cy="1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x</a:t>
                </a:r>
                <a:endParaRPr lang="ru-RU" altLang="ru-RU" sz="1600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87488" name="Group 448"/>
          <p:cNvGrpSpPr>
            <a:grpSpLocks/>
          </p:cNvGrpSpPr>
          <p:nvPr/>
        </p:nvGrpSpPr>
        <p:grpSpPr bwMode="auto">
          <a:xfrm>
            <a:off x="1700213" y="1965325"/>
            <a:ext cx="1854200" cy="1558925"/>
            <a:chOff x="4095" y="2006"/>
            <a:chExt cx="1168" cy="982"/>
          </a:xfrm>
        </p:grpSpPr>
        <p:sp>
          <p:nvSpPr>
            <p:cNvPr id="87489" name="Line 449"/>
            <p:cNvSpPr>
              <a:spLocks noChangeShapeType="1"/>
            </p:cNvSpPr>
            <p:nvPr/>
          </p:nvSpPr>
          <p:spPr bwMode="auto">
            <a:xfrm flipV="1">
              <a:off x="4208" y="2291"/>
              <a:ext cx="392" cy="697"/>
            </a:xfrm>
            <a:prstGeom prst="line">
              <a:avLst/>
            </a:prstGeom>
            <a:noFill/>
            <a:ln w="19050">
              <a:solidFill>
                <a:srgbClr val="00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7490" name="Group 450"/>
            <p:cNvGrpSpPr>
              <a:grpSpLocks/>
            </p:cNvGrpSpPr>
            <p:nvPr/>
          </p:nvGrpSpPr>
          <p:grpSpPr bwMode="auto">
            <a:xfrm>
              <a:off x="4095" y="2006"/>
              <a:ext cx="1168" cy="248"/>
              <a:chOff x="1775" y="414"/>
              <a:chExt cx="1168" cy="248"/>
            </a:xfrm>
          </p:grpSpPr>
          <p:sp>
            <p:nvSpPr>
              <p:cNvPr id="87491" name="AutoShape 451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492" name="Rectangle 452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7493" name="Rectangle 453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82" cy="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0033CC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0033CC"/>
                  </a:solidFill>
                </a:endParaRPr>
              </a:p>
            </p:txBody>
          </p:sp>
          <p:sp>
            <p:nvSpPr>
              <p:cNvPr id="87494" name="Rectangle 454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0033CC"/>
                    </a:solidFill>
                    <a:latin typeface="Times New Roman" pitchFamily="18" charset="0"/>
                  </a:rPr>
                  <a:t>(</a:t>
                </a:r>
                <a:r>
                  <a:rPr lang="en-US" altLang="ru-RU" sz="2300" b="1" i="1">
                    <a:solidFill>
                      <a:srgbClr val="0033CC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0033CC"/>
                    </a:solidFill>
                    <a:latin typeface="Times New Roman" pitchFamily="18" charset="0"/>
                  </a:rPr>
                  <a:t>+3)</a:t>
                </a:r>
                <a:r>
                  <a:rPr lang="en-US" altLang="ru-RU" sz="2300" b="1" i="1" baseline="30000">
                    <a:solidFill>
                      <a:srgbClr val="0033CC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0033CC"/>
                    </a:solidFill>
                    <a:latin typeface="Times New Roman" pitchFamily="18" charset="0"/>
                  </a:rPr>
                  <a:t>-2</a:t>
                </a:r>
                <a:endParaRPr lang="ru-RU" altLang="ru-RU" b="1" i="1">
                  <a:solidFill>
                    <a:srgbClr val="0033CC"/>
                  </a:solidFill>
                </a:endParaRPr>
              </a:p>
            </p:txBody>
          </p:sp>
          <p:sp>
            <p:nvSpPr>
              <p:cNvPr id="87495" name="Rectangle 455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0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0033CC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0033CC"/>
                  </a:solidFill>
                </a:endParaRPr>
              </a:p>
            </p:txBody>
          </p:sp>
        </p:grpSp>
      </p:grpSp>
      <p:sp>
        <p:nvSpPr>
          <p:cNvPr id="87496" name="Freeform 456"/>
          <p:cNvSpPr>
            <a:spLocks/>
          </p:cNvSpPr>
          <p:nvPr/>
        </p:nvSpPr>
        <p:spPr bwMode="auto">
          <a:xfrm>
            <a:off x="1763713" y="30114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00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497" name="Line 457"/>
          <p:cNvSpPr>
            <a:spLocks noChangeShapeType="1"/>
          </p:cNvSpPr>
          <p:nvPr/>
        </p:nvSpPr>
        <p:spPr bwMode="auto">
          <a:xfrm rot="5400000" flipV="1">
            <a:off x="3925094" y="2966244"/>
            <a:ext cx="12700" cy="45545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498" name="Text Box 458"/>
          <p:cNvSpPr txBox="1">
            <a:spLocks noChangeArrowheads="1"/>
          </p:cNvSpPr>
          <p:nvPr/>
        </p:nvSpPr>
        <p:spPr bwMode="auto">
          <a:xfrm>
            <a:off x="4673600" y="51181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наим.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-2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7499" name="Text Box 459"/>
          <p:cNvSpPr txBox="1">
            <a:spLocks noChangeArrowheads="1"/>
          </p:cNvSpPr>
          <p:nvPr/>
        </p:nvSpPr>
        <p:spPr bwMode="auto">
          <a:xfrm>
            <a:off x="4673600" y="5588000"/>
            <a:ext cx="42545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наиб. 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не достигается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7500" name="Group 460"/>
          <p:cNvGrpSpPr>
            <a:grpSpLocks/>
          </p:cNvGrpSpPr>
          <p:nvPr/>
        </p:nvGrpSpPr>
        <p:grpSpPr bwMode="auto">
          <a:xfrm>
            <a:off x="4546600" y="1905000"/>
            <a:ext cx="4064000" cy="3009900"/>
            <a:chOff x="2864" y="1160"/>
            <a:chExt cx="2560" cy="1896"/>
          </a:xfrm>
        </p:grpSpPr>
        <p:sp>
          <p:nvSpPr>
            <p:cNvPr id="87501" name="AutoShape 461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02" name="Text Box 462"/>
            <p:cNvSpPr txBox="1">
              <a:spLocks noChangeArrowheads="1"/>
            </p:cNvSpPr>
            <p:nvPr/>
          </p:nvSpPr>
          <p:spPr bwMode="auto">
            <a:xfrm>
              <a:off x="2920" y="1160"/>
              <a:ext cx="2496" cy="17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 dirty="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ВЫВОД.</a:t>
              </a: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  <a:p>
              <a:pPr algn="ctr"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Если ветви параболы направлены </a:t>
              </a:r>
              <a:r>
                <a:rPr lang="ru-RU" altLang="ru-RU" sz="2800" dirty="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вверх</a:t>
              </a: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 (</a:t>
              </a:r>
              <a:r>
                <a:rPr lang="en-US" altLang="ru-RU" sz="2800" dirty="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a&gt;0</a:t>
              </a: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), то наименьшее значение достигается в вершине параболы.</a:t>
              </a:r>
              <a:r>
                <a:rPr lang="ru-RU" altLang="ru-RU" sz="2800" i="1" dirty="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</p:txBody>
        </p:sp>
      </p:grpSp>
      <p:pic>
        <p:nvPicPr>
          <p:cNvPr id="87503" name="Picture 463" descr="Картинка 593 из 6912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40713" y="7493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7504" name="Group 464"/>
          <p:cNvGrpSpPr>
            <a:grpSpLocks/>
          </p:cNvGrpSpPr>
          <p:nvPr/>
        </p:nvGrpSpPr>
        <p:grpSpPr bwMode="auto">
          <a:xfrm>
            <a:off x="7029450" y="2225675"/>
            <a:ext cx="1854200" cy="1133475"/>
            <a:chOff x="4095" y="2006"/>
            <a:chExt cx="1168" cy="982"/>
          </a:xfrm>
        </p:grpSpPr>
        <p:sp>
          <p:nvSpPr>
            <p:cNvPr id="87505" name="Line 465"/>
            <p:cNvSpPr>
              <a:spLocks noChangeShapeType="1"/>
            </p:cNvSpPr>
            <p:nvPr/>
          </p:nvSpPr>
          <p:spPr bwMode="auto">
            <a:xfrm flipV="1">
              <a:off x="4208" y="2291"/>
              <a:ext cx="392" cy="697"/>
            </a:xfrm>
            <a:prstGeom prst="line">
              <a:avLst/>
            </a:prstGeom>
            <a:noFill/>
            <a:ln w="19050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7506" name="Group 466"/>
            <p:cNvGrpSpPr>
              <a:grpSpLocks/>
            </p:cNvGrpSpPr>
            <p:nvPr/>
          </p:nvGrpSpPr>
          <p:grpSpPr bwMode="auto">
            <a:xfrm>
              <a:off x="4095" y="2006"/>
              <a:ext cx="1168" cy="324"/>
              <a:chOff x="1775" y="414"/>
              <a:chExt cx="1168" cy="324"/>
            </a:xfrm>
          </p:grpSpPr>
          <p:sp>
            <p:nvSpPr>
              <p:cNvPr id="87507" name="AutoShape 467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508" name="Rectangle 468"/>
              <p:cNvSpPr>
                <a:spLocks noChangeArrowheads="1"/>
              </p:cNvSpPr>
              <p:nvPr/>
            </p:nvSpPr>
            <p:spPr bwMode="auto">
              <a:xfrm>
                <a:off x="2477" y="435"/>
                <a:ext cx="1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7509" name="Rectangle 469"/>
              <p:cNvSpPr>
                <a:spLocks noChangeArrowheads="1"/>
              </p:cNvSpPr>
              <p:nvPr/>
            </p:nvSpPr>
            <p:spPr bwMode="auto">
              <a:xfrm>
                <a:off x="1829" y="435"/>
                <a:ext cx="82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FF9900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FF9900"/>
                  </a:solidFill>
                </a:endParaRPr>
              </a:p>
            </p:txBody>
          </p:sp>
          <p:sp>
            <p:nvSpPr>
              <p:cNvPr id="87510" name="Rectangle 470"/>
              <p:cNvSpPr>
                <a:spLocks noChangeArrowheads="1"/>
              </p:cNvSpPr>
              <p:nvPr/>
            </p:nvSpPr>
            <p:spPr bwMode="auto">
              <a:xfrm>
                <a:off x="2149" y="435"/>
                <a:ext cx="794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FF9900"/>
                    </a:solidFill>
                    <a:latin typeface="Times New Roman" pitchFamily="18" charset="0"/>
                  </a:rPr>
                  <a:t>(</a:t>
                </a:r>
                <a:r>
                  <a:rPr lang="en-US" altLang="ru-RU" sz="2300" b="1" i="1">
                    <a:solidFill>
                      <a:srgbClr val="FF9900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FF9900"/>
                    </a:solidFill>
                    <a:latin typeface="Times New Roman" pitchFamily="18" charset="0"/>
                  </a:rPr>
                  <a:t>-5)</a:t>
                </a:r>
                <a:r>
                  <a:rPr lang="en-US" altLang="ru-RU" sz="2300" b="1" i="1" baseline="30000">
                    <a:solidFill>
                      <a:srgbClr val="FF9900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FF9900"/>
                    </a:solidFill>
                    <a:latin typeface="Times New Roman" pitchFamily="18" charset="0"/>
                  </a:rPr>
                  <a:t>+3</a:t>
                </a:r>
                <a:endParaRPr lang="ru-RU" altLang="ru-RU" b="1" i="1">
                  <a:solidFill>
                    <a:srgbClr val="FF9900"/>
                  </a:solidFill>
                </a:endParaRPr>
              </a:p>
            </p:txBody>
          </p:sp>
          <p:sp>
            <p:nvSpPr>
              <p:cNvPr id="87511" name="Rectangle 471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101" cy="3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FF9900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FF9900"/>
                  </a:solidFill>
                </a:endParaRPr>
              </a:p>
            </p:txBody>
          </p:sp>
        </p:grpSp>
      </p:grpSp>
      <p:sp>
        <p:nvSpPr>
          <p:cNvPr id="87512" name="Freeform 472"/>
          <p:cNvSpPr>
            <a:spLocks/>
          </p:cNvSpPr>
          <p:nvPr/>
        </p:nvSpPr>
        <p:spPr bwMode="auto">
          <a:xfrm flipV="1">
            <a:off x="5675313" y="27955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51 w 1284"/>
              <a:gd name="T5" fmla="*/ 243 h 1393"/>
              <a:gd name="T6" fmla="*/ 109 w 1284"/>
              <a:gd name="T7" fmla="*/ 467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9" y="117"/>
                  <a:pt x="27" y="156"/>
                </a:cubicBezTo>
                <a:cubicBezTo>
                  <a:pt x="35" y="195"/>
                  <a:pt x="37" y="191"/>
                  <a:pt x="51" y="243"/>
                </a:cubicBezTo>
                <a:cubicBezTo>
                  <a:pt x="65" y="295"/>
                  <a:pt x="85" y="378"/>
                  <a:pt x="109" y="467"/>
                </a:cubicBezTo>
                <a:cubicBezTo>
                  <a:pt x="133" y="556"/>
                  <a:pt x="162" y="675"/>
                  <a:pt x="197" y="775"/>
                </a:cubicBezTo>
                <a:cubicBezTo>
                  <a:pt x="232" y="875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FF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13" name="Line 473"/>
          <p:cNvSpPr>
            <a:spLocks noChangeShapeType="1"/>
          </p:cNvSpPr>
          <p:nvPr/>
        </p:nvSpPr>
        <p:spPr bwMode="auto">
          <a:xfrm rot="5400000" flipV="1">
            <a:off x="3950494" y="-526256"/>
            <a:ext cx="0" cy="66500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14" name="Text Box 474"/>
          <p:cNvSpPr txBox="1">
            <a:spLocks noChangeArrowheads="1"/>
          </p:cNvSpPr>
          <p:nvPr/>
        </p:nvSpPr>
        <p:spPr bwMode="auto">
          <a:xfrm>
            <a:off x="4521200" y="20701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наиб.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3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7515" name="Text Box 475"/>
          <p:cNvSpPr txBox="1">
            <a:spLocks noChangeArrowheads="1"/>
          </p:cNvSpPr>
          <p:nvPr/>
        </p:nvSpPr>
        <p:spPr bwMode="auto">
          <a:xfrm>
            <a:off x="4660900" y="5080000"/>
            <a:ext cx="42545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наим. 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не достигается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7516" name="Group 476"/>
          <p:cNvGrpSpPr>
            <a:grpSpLocks/>
          </p:cNvGrpSpPr>
          <p:nvPr/>
        </p:nvGrpSpPr>
        <p:grpSpPr bwMode="auto">
          <a:xfrm>
            <a:off x="393700" y="2717800"/>
            <a:ext cx="4064000" cy="3009900"/>
            <a:chOff x="2864" y="1160"/>
            <a:chExt cx="2560" cy="1896"/>
          </a:xfrm>
        </p:grpSpPr>
        <p:sp>
          <p:nvSpPr>
            <p:cNvPr id="87517" name="AutoShape 477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18" name="Text Box 478"/>
            <p:cNvSpPr txBox="1">
              <a:spLocks noChangeArrowheads="1"/>
            </p:cNvSpPr>
            <p:nvPr/>
          </p:nvSpPr>
          <p:spPr bwMode="auto">
            <a:xfrm>
              <a:off x="2920" y="1160"/>
              <a:ext cx="2496" cy="17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ВЫВОД.</a:t>
              </a:r>
              <a:r>
                <a:rPr lang="ru-RU" altLang="ru-RU" sz="2800" i="1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  <a:p>
              <a:pPr algn="ctr"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Если ветви параболы направлены </a:t>
              </a: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вниз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 (</a:t>
              </a:r>
              <a:r>
                <a:rPr lang="en-US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a&lt;0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), то наибольшее значение достигается в вершине параболы.</a:t>
              </a:r>
              <a:r>
                <a:rPr lang="ru-RU" altLang="ru-RU" sz="2800" i="1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</p:txBody>
        </p:sp>
      </p:grpSp>
      <p:sp>
        <p:nvSpPr>
          <p:cNvPr id="87519" name="Text Box 479"/>
          <p:cNvSpPr txBox="1">
            <a:spLocks noChangeArrowheads="1"/>
          </p:cNvSpPr>
          <p:nvPr/>
        </p:nvSpPr>
        <p:spPr bwMode="auto">
          <a:xfrm>
            <a:off x="1449388" y="763588"/>
            <a:ext cx="65405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б) Укажите наибольшее и наименьшее значения функции.</a:t>
            </a:r>
          </a:p>
        </p:txBody>
      </p:sp>
      <p:sp>
        <p:nvSpPr>
          <p:cNvPr id="87520" name="AutoShape 480"/>
          <p:cNvSpPr>
            <a:spLocks noChangeArrowheads="1"/>
          </p:cNvSpPr>
          <p:nvPr/>
        </p:nvSpPr>
        <p:spPr bwMode="auto">
          <a:xfrm>
            <a:off x="7620000" y="11303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7521" name="Freeform 481"/>
          <p:cNvSpPr>
            <a:spLocks/>
          </p:cNvSpPr>
          <p:nvPr/>
        </p:nvSpPr>
        <p:spPr bwMode="auto">
          <a:xfrm>
            <a:off x="4572000" y="2540000"/>
            <a:ext cx="2247900" cy="2689225"/>
          </a:xfrm>
          <a:custGeom>
            <a:avLst/>
            <a:gdLst>
              <a:gd name="T0" fmla="*/ 0 w 1416"/>
              <a:gd name="T1" fmla="*/ 8 h 1694"/>
              <a:gd name="T2" fmla="*/ 102 w 1416"/>
              <a:gd name="T3" fmla="*/ 457 h 1694"/>
              <a:gd name="T4" fmla="*/ 126 w 1416"/>
              <a:gd name="T5" fmla="*/ 544 h 1694"/>
              <a:gd name="T6" fmla="*/ 185 w 1416"/>
              <a:gd name="T7" fmla="*/ 768 h 1694"/>
              <a:gd name="T8" fmla="*/ 273 w 1416"/>
              <a:gd name="T9" fmla="*/ 1076 h 1694"/>
              <a:gd name="T10" fmla="*/ 394 w 1416"/>
              <a:gd name="T11" fmla="*/ 1368 h 1694"/>
              <a:gd name="T12" fmla="*/ 489 w 1416"/>
              <a:gd name="T13" fmla="*/ 1528 h 1694"/>
              <a:gd name="T14" fmla="*/ 612 w 1416"/>
              <a:gd name="T15" fmla="*/ 1660 h 1694"/>
              <a:gd name="T16" fmla="*/ 718 w 1416"/>
              <a:gd name="T17" fmla="*/ 1693 h 1694"/>
              <a:gd name="T18" fmla="*/ 818 w 1416"/>
              <a:gd name="T19" fmla="*/ 1666 h 1694"/>
              <a:gd name="T20" fmla="*/ 938 w 1416"/>
              <a:gd name="T21" fmla="*/ 1543 h 1694"/>
              <a:gd name="T22" fmla="*/ 1042 w 1416"/>
              <a:gd name="T23" fmla="*/ 1376 h 1694"/>
              <a:gd name="T24" fmla="*/ 1167 w 1416"/>
              <a:gd name="T25" fmla="*/ 1072 h 1694"/>
              <a:gd name="T26" fmla="*/ 1263 w 1416"/>
              <a:gd name="T27" fmla="*/ 764 h 1694"/>
              <a:gd name="T28" fmla="*/ 1319 w 1416"/>
              <a:gd name="T29" fmla="*/ 535 h 1694"/>
              <a:gd name="T30" fmla="*/ 1337 w 1416"/>
              <a:gd name="T31" fmla="*/ 457 h 1694"/>
              <a:gd name="T32" fmla="*/ 1416 w 1416"/>
              <a:gd name="T33" fmla="*/ 0 h 1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16" h="1694">
                <a:moveTo>
                  <a:pt x="0" y="8"/>
                </a:moveTo>
                <a:cubicBezTo>
                  <a:pt x="17" y="81"/>
                  <a:pt x="81" y="368"/>
                  <a:pt x="102" y="457"/>
                </a:cubicBezTo>
                <a:cubicBezTo>
                  <a:pt x="123" y="546"/>
                  <a:pt x="112" y="492"/>
                  <a:pt x="126" y="544"/>
                </a:cubicBezTo>
                <a:cubicBezTo>
                  <a:pt x="140" y="596"/>
                  <a:pt x="161" y="679"/>
                  <a:pt x="185" y="768"/>
                </a:cubicBezTo>
                <a:cubicBezTo>
                  <a:pt x="209" y="857"/>
                  <a:pt x="238" y="976"/>
                  <a:pt x="273" y="1076"/>
                </a:cubicBezTo>
                <a:cubicBezTo>
                  <a:pt x="308" y="1176"/>
                  <a:pt x="358" y="1293"/>
                  <a:pt x="394" y="1368"/>
                </a:cubicBezTo>
                <a:cubicBezTo>
                  <a:pt x="430" y="1443"/>
                  <a:pt x="452" y="1479"/>
                  <a:pt x="489" y="1528"/>
                </a:cubicBezTo>
                <a:cubicBezTo>
                  <a:pt x="525" y="1577"/>
                  <a:pt x="574" y="1633"/>
                  <a:pt x="612" y="1660"/>
                </a:cubicBezTo>
                <a:cubicBezTo>
                  <a:pt x="651" y="1687"/>
                  <a:pt x="684" y="1692"/>
                  <a:pt x="718" y="1693"/>
                </a:cubicBezTo>
                <a:cubicBezTo>
                  <a:pt x="752" y="1694"/>
                  <a:pt x="780" y="1691"/>
                  <a:pt x="818" y="1666"/>
                </a:cubicBezTo>
                <a:cubicBezTo>
                  <a:pt x="855" y="1641"/>
                  <a:pt x="901" y="1591"/>
                  <a:pt x="938" y="1543"/>
                </a:cubicBezTo>
                <a:cubicBezTo>
                  <a:pt x="976" y="1495"/>
                  <a:pt x="1004" y="1454"/>
                  <a:pt x="1042" y="1376"/>
                </a:cubicBezTo>
                <a:cubicBezTo>
                  <a:pt x="1080" y="1298"/>
                  <a:pt x="1130" y="1174"/>
                  <a:pt x="1167" y="1072"/>
                </a:cubicBezTo>
                <a:cubicBezTo>
                  <a:pt x="1204" y="970"/>
                  <a:pt x="1238" y="853"/>
                  <a:pt x="1263" y="764"/>
                </a:cubicBezTo>
                <a:cubicBezTo>
                  <a:pt x="1289" y="675"/>
                  <a:pt x="1307" y="586"/>
                  <a:pt x="1319" y="535"/>
                </a:cubicBezTo>
                <a:cubicBezTo>
                  <a:pt x="1331" y="484"/>
                  <a:pt x="1321" y="546"/>
                  <a:pt x="1337" y="457"/>
                </a:cubicBezTo>
                <a:cubicBezTo>
                  <a:pt x="1353" y="368"/>
                  <a:pt x="1400" y="95"/>
                  <a:pt x="1416" y="0"/>
                </a:cubicBezTo>
              </a:path>
            </a:pathLst>
          </a:custGeom>
          <a:noFill/>
          <a:ln w="38100" cmpd="sng">
            <a:solidFill>
              <a:srgbClr val="99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22" name="Line 482"/>
          <p:cNvSpPr>
            <a:spLocks noChangeShapeType="1"/>
          </p:cNvSpPr>
          <p:nvPr/>
        </p:nvSpPr>
        <p:spPr bwMode="auto">
          <a:xfrm rot="5400000" flipV="1">
            <a:off x="3950494" y="-43656"/>
            <a:ext cx="0" cy="66500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23" name="Text Box 483"/>
          <p:cNvSpPr txBox="1">
            <a:spLocks noChangeArrowheads="1"/>
          </p:cNvSpPr>
          <p:nvPr/>
        </p:nvSpPr>
        <p:spPr bwMode="auto">
          <a:xfrm>
            <a:off x="2527300" y="25908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наиб.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2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7524" name="Group 484"/>
          <p:cNvGrpSpPr>
            <a:grpSpLocks/>
          </p:cNvGrpSpPr>
          <p:nvPr/>
        </p:nvGrpSpPr>
        <p:grpSpPr bwMode="auto">
          <a:xfrm>
            <a:off x="2286000" y="1892300"/>
            <a:ext cx="1587500" cy="539750"/>
            <a:chOff x="2864" y="1160"/>
            <a:chExt cx="2560" cy="1896"/>
          </a:xfrm>
        </p:grpSpPr>
        <p:sp>
          <p:nvSpPr>
            <p:cNvPr id="87525" name="AutoShape 485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26" name="Text Box 486"/>
            <p:cNvSpPr txBox="1">
              <a:spLocks noChangeArrowheads="1"/>
            </p:cNvSpPr>
            <p:nvPr/>
          </p:nvSpPr>
          <p:spPr bwMode="auto">
            <a:xfrm>
              <a:off x="2919" y="1160"/>
              <a:ext cx="2498" cy="16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en-US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[2;5]</a:t>
              </a:r>
              <a:endParaRPr lang="ru-RU" altLang="ru-RU" sz="2800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endParaRPr>
            </a:p>
          </p:txBody>
        </p:sp>
      </p:grpSp>
      <p:grpSp>
        <p:nvGrpSpPr>
          <p:cNvPr id="87527" name="Group 487"/>
          <p:cNvGrpSpPr>
            <a:grpSpLocks/>
          </p:cNvGrpSpPr>
          <p:nvPr/>
        </p:nvGrpSpPr>
        <p:grpSpPr bwMode="auto">
          <a:xfrm>
            <a:off x="6403975" y="2257425"/>
            <a:ext cx="1987550" cy="1476375"/>
            <a:chOff x="4095" y="2006"/>
            <a:chExt cx="1168" cy="982"/>
          </a:xfrm>
        </p:grpSpPr>
        <p:sp>
          <p:nvSpPr>
            <p:cNvPr id="87528" name="Line 488"/>
            <p:cNvSpPr>
              <a:spLocks noChangeShapeType="1"/>
            </p:cNvSpPr>
            <p:nvPr/>
          </p:nvSpPr>
          <p:spPr bwMode="auto">
            <a:xfrm flipV="1">
              <a:off x="4208" y="2291"/>
              <a:ext cx="392" cy="697"/>
            </a:xfrm>
            <a:prstGeom prst="line">
              <a:avLst/>
            </a:prstGeom>
            <a:noFill/>
            <a:ln w="19050">
              <a:solidFill>
                <a:srgbClr val="99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87529" name="Group 489"/>
            <p:cNvGrpSpPr>
              <a:grpSpLocks/>
            </p:cNvGrpSpPr>
            <p:nvPr/>
          </p:nvGrpSpPr>
          <p:grpSpPr bwMode="auto">
            <a:xfrm>
              <a:off x="4095" y="2006"/>
              <a:ext cx="1168" cy="253"/>
              <a:chOff x="1775" y="414"/>
              <a:chExt cx="1168" cy="253"/>
            </a:xfrm>
          </p:grpSpPr>
          <p:sp>
            <p:nvSpPr>
              <p:cNvPr id="87530" name="AutoShape 490"/>
              <p:cNvSpPr>
                <a:spLocks noChangeAspect="1" noChangeArrowheads="1" noTextEdit="1"/>
              </p:cNvSpPr>
              <p:nvPr/>
            </p:nvSpPr>
            <p:spPr bwMode="auto">
              <a:xfrm>
                <a:off x="1775" y="473"/>
                <a:ext cx="845" cy="1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7531" name="Rectangle 491"/>
              <p:cNvSpPr>
                <a:spLocks noChangeArrowheads="1"/>
              </p:cNvSpPr>
              <p:nvPr/>
            </p:nvSpPr>
            <p:spPr bwMode="auto">
              <a:xfrm>
                <a:off x="2477" y="434"/>
                <a:ext cx="1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 sz="2300" b="1" i="1">
                  <a:solidFill>
                    <a:srgbClr val="D00028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87532" name="Rectangle 492"/>
              <p:cNvSpPr>
                <a:spLocks noChangeArrowheads="1"/>
              </p:cNvSpPr>
              <p:nvPr/>
            </p:nvSpPr>
            <p:spPr bwMode="auto">
              <a:xfrm>
                <a:off x="1829" y="434"/>
                <a:ext cx="77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 i="1">
                    <a:solidFill>
                      <a:srgbClr val="9900CC"/>
                    </a:solidFill>
                    <a:latin typeface="Times New Roman" pitchFamily="18" charset="0"/>
                  </a:rPr>
                  <a:t>y</a:t>
                </a:r>
                <a:endParaRPr lang="ru-RU" altLang="ru-RU" b="1">
                  <a:solidFill>
                    <a:srgbClr val="9900CC"/>
                  </a:solidFill>
                </a:endParaRPr>
              </a:p>
            </p:txBody>
          </p:sp>
          <p:sp>
            <p:nvSpPr>
              <p:cNvPr id="87533" name="Rectangle 493"/>
              <p:cNvSpPr>
                <a:spLocks noChangeArrowheads="1"/>
              </p:cNvSpPr>
              <p:nvPr/>
            </p:nvSpPr>
            <p:spPr bwMode="auto">
              <a:xfrm>
                <a:off x="2149" y="434"/>
                <a:ext cx="79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2300" b="1" i="1">
                    <a:solidFill>
                      <a:srgbClr val="9900CC"/>
                    </a:solidFill>
                    <a:latin typeface="Times New Roman" pitchFamily="18" charset="0"/>
                  </a:rPr>
                  <a:t>x</a:t>
                </a:r>
                <a:r>
                  <a:rPr lang="en-US" altLang="ru-RU" sz="2300" b="1" i="1" baseline="30000">
                    <a:solidFill>
                      <a:srgbClr val="9900CC"/>
                    </a:solidFill>
                    <a:latin typeface="Times New Roman" pitchFamily="18" charset="0"/>
                  </a:rPr>
                  <a:t>2</a:t>
                </a:r>
                <a:r>
                  <a:rPr lang="ru-RU" altLang="ru-RU" sz="2300" b="1" i="1">
                    <a:solidFill>
                      <a:srgbClr val="9900CC"/>
                    </a:solidFill>
                    <a:latin typeface="Times New Roman" pitchFamily="18" charset="0"/>
                  </a:rPr>
                  <a:t>-6</a:t>
                </a:r>
                <a:r>
                  <a:rPr lang="en-US" altLang="ru-RU" sz="2300" b="1" i="1">
                    <a:solidFill>
                      <a:srgbClr val="9900CC"/>
                    </a:solidFill>
                    <a:latin typeface="Times New Roman" pitchFamily="18" charset="0"/>
                  </a:rPr>
                  <a:t>x</a:t>
                </a:r>
                <a:r>
                  <a:rPr lang="ru-RU" altLang="ru-RU" sz="2300" b="1" i="1">
                    <a:solidFill>
                      <a:srgbClr val="9900CC"/>
                    </a:solidFill>
                    <a:latin typeface="Times New Roman" pitchFamily="18" charset="0"/>
                  </a:rPr>
                  <a:t>+7</a:t>
                </a:r>
                <a:endParaRPr lang="ru-RU" altLang="ru-RU" b="1" i="1">
                  <a:solidFill>
                    <a:srgbClr val="9900CC"/>
                  </a:solidFill>
                </a:endParaRPr>
              </a:p>
            </p:txBody>
          </p:sp>
          <p:sp>
            <p:nvSpPr>
              <p:cNvPr id="87534" name="Rectangle 494"/>
              <p:cNvSpPr>
                <a:spLocks noChangeArrowheads="1"/>
              </p:cNvSpPr>
              <p:nvPr/>
            </p:nvSpPr>
            <p:spPr bwMode="auto">
              <a:xfrm>
                <a:off x="1981" y="414"/>
                <a:ext cx="9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300" b="1">
                    <a:solidFill>
                      <a:srgbClr val="9900CC"/>
                    </a:solidFill>
                    <a:latin typeface="Symbol" pitchFamily="18" charset="2"/>
                  </a:rPr>
                  <a:t>=</a:t>
                </a:r>
                <a:endParaRPr lang="ru-RU" altLang="ru-RU" b="1">
                  <a:solidFill>
                    <a:srgbClr val="9900CC"/>
                  </a:solidFill>
                </a:endParaRPr>
              </a:p>
            </p:txBody>
          </p:sp>
        </p:grpSp>
      </p:grpSp>
      <p:grpSp>
        <p:nvGrpSpPr>
          <p:cNvPr id="87535" name="Group 495"/>
          <p:cNvGrpSpPr>
            <a:grpSpLocks/>
          </p:cNvGrpSpPr>
          <p:nvPr/>
        </p:nvGrpSpPr>
        <p:grpSpPr bwMode="auto">
          <a:xfrm>
            <a:off x="5224463" y="2476500"/>
            <a:ext cx="1465262" cy="2762250"/>
            <a:chOff x="2888" y="1576"/>
            <a:chExt cx="1216" cy="1560"/>
          </a:xfrm>
        </p:grpSpPr>
        <p:sp>
          <p:nvSpPr>
            <p:cNvPr id="87536" name="Line 496"/>
            <p:cNvSpPr>
              <a:spLocks noChangeShapeType="1"/>
            </p:cNvSpPr>
            <p:nvPr/>
          </p:nvSpPr>
          <p:spPr bwMode="auto">
            <a:xfrm>
              <a:off x="2888" y="1608"/>
              <a:ext cx="0" cy="1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37" name="Line 497"/>
            <p:cNvSpPr>
              <a:spLocks noChangeShapeType="1"/>
            </p:cNvSpPr>
            <p:nvPr/>
          </p:nvSpPr>
          <p:spPr bwMode="auto">
            <a:xfrm>
              <a:off x="4104" y="1576"/>
              <a:ext cx="0" cy="1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7538" name="Group 498"/>
          <p:cNvGrpSpPr>
            <a:grpSpLocks/>
          </p:cNvGrpSpPr>
          <p:nvPr/>
        </p:nvGrpSpPr>
        <p:grpSpPr bwMode="auto">
          <a:xfrm>
            <a:off x="5181600" y="4214813"/>
            <a:ext cx="1535113" cy="88900"/>
            <a:chOff x="3264" y="2651"/>
            <a:chExt cx="967" cy="56"/>
          </a:xfrm>
        </p:grpSpPr>
        <p:sp>
          <p:nvSpPr>
            <p:cNvPr id="87539" name="Line 499"/>
            <p:cNvSpPr>
              <a:spLocks noChangeShapeType="1"/>
            </p:cNvSpPr>
            <p:nvPr/>
          </p:nvSpPr>
          <p:spPr bwMode="auto">
            <a:xfrm>
              <a:off x="3295" y="2675"/>
              <a:ext cx="921" cy="0"/>
            </a:xfrm>
            <a:prstGeom prst="line">
              <a:avLst/>
            </a:prstGeom>
            <a:noFill/>
            <a:ln w="57150">
              <a:solidFill>
                <a:srgbClr val="EE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40" name="Oval 500"/>
            <p:cNvSpPr>
              <a:spLocks noChangeArrowheads="1"/>
            </p:cNvSpPr>
            <p:nvPr/>
          </p:nvSpPr>
          <p:spPr bwMode="auto">
            <a:xfrm>
              <a:off x="3264" y="2651"/>
              <a:ext cx="59" cy="56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41" name="Oval 501"/>
            <p:cNvSpPr>
              <a:spLocks noChangeArrowheads="1"/>
            </p:cNvSpPr>
            <p:nvPr/>
          </p:nvSpPr>
          <p:spPr bwMode="auto">
            <a:xfrm>
              <a:off x="4172" y="2651"/>
              <a:ext cx="59" cy="56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7542" name="Group 502"/>
          <p:cNvGrpSpPr>
            <a:grpSpLocks/>
          </p:cNvGrpSpPr>
          <p:nvPr/>
        </p:nvGrpSpPr>
        <p:grpSpPr bwMode="auto">
          <a:xfrm>
            <a:off x="5148263" y="3214688"/>
            <a:ext cx="1619250" cy="2014537"/>
            <a:chOff x="3243" y="2025"/>
            <a:chExt cx="1020" cy="1269"/>
          </a:xfrm>
        </p:grpSpPr>
        <p:sp>
          <p:nvSpPr>
            <p:cNvPr id="87543" name="Freeform 503"/>
            <p:cNvSpPr>
              <a:spLocks/>
            </p:cNvSpPr>
            <p:nvPr/>
          </p:nvSpPr>
          <p:spPr bwMode="auto">
            <a:xfrm>
              <a:off x="3284" y="2064"/>
              <a:ext cx="928" cy="1230"/>
            </a:xfrm>
            <a:custGeom>
              <a:avLst/>
              <a:gdLst>
                <a:gd name="T0" fmla="*/ 0 w 928"/>
                <a:gd name="T1" fmla="*/ 932 h 1230"/>
                <a:gd name="T2" fmla="*/ 85 w 928"/>
                <a:gd name="T3" fmla="*/ 1064 h 1230"/>
                <a:gd name="T4" fmla="*/ 208 w 928"/>
                <a:gd name="T5" fmla="*/ 1196 h 1230"/>
                <a:gd name="T6" fmla="*/ 314 w 928"/>
                <a:gd name="T7" fmla="*/ 1229 h 1230"/>
                <a:gd name="T8" fmla="*/ 414 w 928"/>
                <a:gd name="T9" fmla="*/ 1202 h 1230"/>
                <a:gd name="T10" fmla="*/ 534 w 928"/>
                <a:gd name="T11" fmla="*/ 1079 h 1230"/>
                <a:gd name="T12" fmla="*/ 638 w 928"/>
                <a:gd name="T13" fmla="*/ 912 h 1230"/>
                <a:gd name="T14" fmla="*/ 763 w 928"/>
                <a:gd name="T15" fmla="*/ 608 h 1230"/>
                <a:gd name="T16" fmla="*/ 859 w 928"/>
                <a:gd name="T17" fmla="*/ 300 h 1230"/>
                <a:gd name="T18" fmla="*/ 915 w 928"/>
                <a:gd name="T19" fmla="*/ 71 h 1230"/>
                <a:gd name="T20" fmla="*/ 928 w 928"/>
                <a:gd name="T21" fmla="*/ 0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8" h="1230">
                  <a:moveTo>
                    <a:pt x="0" y="932"/>
                  </a:moveTo>
                  <a:cubicBezTo>
                    <a:pt x="14" y="955"/>
                    <a:pt x="50" y="1020"/>
                    <a:pt x="85" y="1064"/>
                  </a:cubicBezTo>
                  <a:cubicBezTo>
                    <a:pt x="120" y="1108"/>
                    <a:pt x="170" y="1169"/>
                    <a:pt x="208" y="1196"/>
                  </a:cubicBezTo>
                  <a:cubicBezTo>
                    <a:pt x="247" y="1223"/>
                    <a:pt x="280" y="1228"/>
                    <a:pt x="314" y="1229"/>
                  </a:cubicBezTo>
                  <a:cubicBezTo>
                    <a:pt x="348" y="1230"/>
                    <a:pt x="376" y="1227"/>
                    <a:pt x="414" y="1202"/>
                  </a:cubicBezTo>
                  <a:cubicBezTo>
                    <a:pt x="451" y="1177"/>
                    <a:pt x="497" y="1127"/>
                    <a:pt x="534" y="1079"/>
                  </a:cubicBezTo>
                  <a:cubicBezTo>
                    <a:pt x="572" y="1031"/>
                    <a:pt x="600" y="990"/>
                    <a:pt x="638" y="912"/>
                  </a:cubicBezTo>
                  <a:cubicBezTo>
                    <a:pt x="676" y="834"/>
                    <a:pt x="726" y="710"/>
                    <a:pt x="763" y="608"/>
                  </a:cubicBezTo>
                  <a:cubicBezTo>
                    <a:pt x="800" y="506"/>
                    <a:pt x="834" y="389"/>
                    <a:pt x="859" y="300"/>
                  </a:cubicBezTo>
                  <a:cubicBezTo>
                    <a:pt x="885" y="211"/>
                    <a:pt x="904" y="121"/>
                    <a:pt x="915" y="71"/>
                  </a:cubicBezTo>
                  <a:cubicBezTo>
                    <a:pt x="926" y="21"/>
                    <a:pt x="925" y="15"/>
                    <a:pt x="928" y="0"/>
                  </a:cubicBezTo>
                </a:path>
              </a:pathLst>
            </a:custGeom>
            <a:noFill/>
            <a:ln w="57150" cmpd="sng">
              <a:solidFill>
                <a:srgbClr val="EE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44" name="Oval 504"/>
            <p:cNvSpPr>
              <a:spLocks noChangeAspect="1" noChangeArrowheads="1"/>
            </p:cNvSpPr>
            <p:nvPr/>
          </p:nvSpPr>
          <p:spPr bwMode="auto">
            <a:xfrm>
              <a:off x="3243" y="2950"/>
              <a:ext cx="88" cy="83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45" name="Oval 505"/>
            <p:cNvSpPr>
              <a:spLocks noChangeAspect="1" noChangeArrowheads="1"/>
            </p:cNvSpPr>
            <p:nvPr/>
          </p:nvSpPr>
          <p:spPr bwMode="auto">
            <a:xfrm>
              <a:off x="4175" y="2025"/>
              <a:ext cx="88" cy="83"/>
            </a:xfrm>
            <a:prstGeom prst="ellipse">
              <a:avLst/>
            </a:prstGeom>
            <a:solidFill>
              <a:srgbClr val="EE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7546" name="Line 506"/>
          <p:cNvSpPr>
            <a:spLocks noChangeShapeType="1"/>
          </p:cNvSpPr>
          <p:nvPr/>
        </p:nvSpPr>
        <p:spPr bwMode="auto">
          <a:xfrm rot="5400000" flipV="1">
            <a:off x="3950494" y="1912144"/>
            <a:ext cx="0" cy="66500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47" name="Text Box 507"/>
          <p:cNvSpPr txBox="1">
            <a:spLocks noChangeArrowheads="1"/>
          </p:cNvSpPr>
          <p:nvPr/>
        </p:nvSpPr>
        <p:spPr bwMode="auto">
          <a:xfrm>
            <a:off x="2400300" y="45466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наим.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-2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7548" name="Line 508"/>
          <p:cNvSpPr>
            <a:spLocks noChangeShapeType="1"/>
          </p:cNvSpPr>
          <p:nvPr/>
        </p:nvSpPr>
        <p:spPr bwMode="auto">
          <a:xfrm rot="5400000" flipV="1">
            <a:off x="3950494" y="-43656"/>
            <a:ext cx="0" cy="66500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49" name="Text Box 509"/>
          <p:cNvSpPr txBox="1">
            <a:spLocks noChangeArrowheads="1"/>
          </p:cNvSpPr>
          <p:nvPr/>
        </p:nvSpPr>
        <p:spPr bwMode="auto">
          <a:xfrm>
            <a:off x="2527300" y="25908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наиб.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2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7550" name="Group 510"/>
          <p:cNvGrpSpPr>
            <a:grpSpLocks/>
          </p:cNvGrpSpPr>
          <p:nvPr/>
        </p:nvGrpSpPr>
        <p:grpSpPr bwMode="auto">
          <a:xfrm>
            <a:off x="2286000" y="1892300"/>
            <a:ext cx="1587500" cy="539750"/>
            <a:chOff x="2864" y="1160"/>
            <a:chExt cx="2560" cy="1896"/>
          </a:xfrm>
        </p:grpSpPr>
        <p:sp>
          <p:nvSpPr>
            <p:cNvPr id="87551" name="AutoShape 511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52" name="Text Box 512"/>
            <p:cNvSpPr txBox="1">
              <a:spLocks noChangeArrowheads="1"/>
            </p:cNvSpPr>
            <p:nvPr/>
          </p:nvSpPr>
          <p:spPr bwMode="auto">
            <a:xfrm>
              <a:off x="2919" y="1160"/>
              <a:ext cx="2498" cy="16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en-US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[</a:t>
              </a: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4</a:t>
              </a:r>
              <a:r>
                <a:rPr lang="en-US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;5]</a:t>
              </a:r>
              <a:endParaRPr lang="ru-RU" altLang="ru-RU" sz="2800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endParaRPr>
            </a:p>
          </p:txBody>
        </p:sp>
      </p:grpSp>
      <p:sp>
        <p:nvSpPr>
          <p:cNvPr id="87553" name="AutoShape 513"/>
          <p:cNvSpPr>
            <a:spLocks noChangeArrowheads="1"/>
          </p:cNvSpPr>
          <p:nvPr/>
        </p:nvSpPr>
        <p:spPr bwMode="auto">
          <a:xfrm>
            <a:off x="6208713" y="2611438"/>
            <a:ext cx="471487" cy="2773362"/>
          </a:xfrm>
          <a:prstGeom prst="doubleWave">
            <a:avLst>
              <a:gd name="adj1" fmla="val 6500"/>
              <a:gd name="adj2" fmla="val 0"/>
            </a:avLst>
          </a:prstGeom>
          <a:gradFill rotWithShape="1">
            <a:gsLst>
              <a:gs pos="0">
                <a:srgbClr val="EE0000">
                  <a:alpha val="8000"/>
                </a:srgbClr>
              </a:gs>
              <a:gs pos="50000">
                <a:srgbClr val="EE0000">
                  <a:gamma/>
                  <a:tint val="0"/>
                  <a:invGamma/>
                  <a:alpha val="0"/>
                </a:srgbClr>
              </a:gs>
              <a:gs pos="100000">
                <a:srgbClr val="EE0000">
                  <a:alpha val="8000"/>
                </a:srgbClr>
              </a:gs>
            </a:gsLst>
            <a:lin ang="5400000" scaled="1"/>
          </a:gradFill>
          <a:ln w="19050" cap="rnd">
            <a:solidFill>
              <a:srgbClr val="EE0000"/>
            </a:solidFill>
            <a:prstDash val="sysDot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7554" name="Group 514"/>
          <p:cNvGrpSpPr>
            <a:grpSpLocks/>
          </p:cNvGrpSpPr>
          <p:nvPr/>
        </p:nvGrpSpPr>
        <p:grpSpPr bwMode="auto">
          <a:xfrm>
            <a:off x="6208713" y="2476500"/>
            <a:ext cx="481012" cy="2762250"/>
            <a:chOff x="2888" y="1576"/>
            <a:chExt cx="1216" cy="1560"/>
          </a:xfrm>
        </p:grpSpPr>
        <p:sp>
          <p:nvSpPr>
            <p:cNvPr id="87555" name="Line 515"/>
            <p:cNvSpPr>
              <a:spLocks noChangeShapeType="1"/>
            </p:cNvSpPr>
            <p:nvPr/>
          </p:nvSpPr>
          <p:spPr bwMode="auto">
            <a:xfrm>
              <a:off x="2888" y="1608"/>
              <a:ext cx="0" cy="1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56" name="Line 516"/>
            <p:cNvSpPr>
              <a:spLocks noChangeShapeType="1"/>
            </p:cNvSpPr>
            <p:nvPr/>
          </p:nvSpPr>
          <p:spPr bwMode="auto">
            <a:xfrm>
              <a:off x="4104" y="1576"/>
              <a:ext cx="0" cy="1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7557" name="Group 517"/>
          <p:cNvGrpSpPr>
            <a:grpSpLocks/>
          </p:cNvGrpSpPr>
          <p:nvPr/>
        </p:nvGrpSpPr>
        <p:grpSpPr bwMode="auto">
          <a:xfrm>
            <a:off x="6159500" y="4208463"/>
            <a:ext cx="569913" cy="95250"/>
            <a:chOff x="3872" y="2651"/>
            <a:chExt cx="359" cy="60"/>
          </a:xfrm>
        </p:grpSpPr>
        <p:sp>
          <p:nvSpPr>
            <p:cNvPr id="87558" name="Line 518"/>
            <p:cNvSpPr>
              <a:spLocks noChangeShapeType="1"/>
            </p:cNvSpPr>
            <p:nvPr/>
          </p:nvSpPr>
          <p:spPr bwMode="auto">
            <a:xfrm>
              <a:off x="3911" y="2679"/>
              <a:ext cx="305" cy="0"/>
            </a:xfrm>
            <a:prstGeom prst="line">
              <a:avLst/>
            </a:prstGeom>
            <a:noFill/>
            <a:ln w="57150">
              <a:solidFill>
                <a:srgbClr val="EE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59" name="Oval 519"/>
            <p:cNvSpPr>
              <a:spLocks noChangeArrowheads="1"/>
            </p:cNvSpPr>
            <p:nvPr/>
          </p:nvSpPr>
          <p:spPr bwMode="auto">
            <a:xfrm>
              <a:off x="3872" y="2651"/>
              <a:ext cx="59" cy="56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60" name="Oval 520"/>
            <p:cNvSpPr>
              <a:spLocks noChangeArrowheads="1"/>
            </p:cNvSpPr>
            <p:nvPr/>
          </p:nvSpPr>
          <p:spPr bwMode="auto">
            <a:xfrm>
              <a:off x="4172" y="2655"/>
              <a:ext cx="59" cy="56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7561" name="Line 521"/>
          <p:cNvSpPr>
            <a:spLocks noChangeShapeType="1"/>
          </p:cNvSpPr>
          <p:nvPr/>
        </p:nvSpPr>
        <p:spPr bwMode="auto">
          <a:xfrm rot="5400000" flipV="1">
            <a:off x="3975894" y="1416844"/>
            <a:ext cx="0" cy="6650038"/>
          </a:xfrm>
          <a:prstGeom prst="line">
            <a:avLst/>
          </a:prstGeom>
          <a:noFill/>
          <a:ln w="57150" cap="rnd">
            <a:solidFill>
              <a:srgbClr val="A5002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7562" name="Text Box 522"/>
          <p:cNvSpPr txBox="1">
            <a:spLocks noChangeArrowheads="1"/>
          </p:cNvSpPr>
          <p:nvPr/>
        </p:nvSpPr>
        <p:spPr bwMode="auto">
          <a:xfrm>
            <a:off x="2368550" y="4610100"/>
            <a:ext cx="2082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36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ru-RU" altLang="ru-RU" sz="3600" i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наим. </a:t>
            </a:r>
            <a:r>
              <a:rPr lang="ru-RU" altLang="ru-RU" sz="32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=</a:t>
            </a:r>
            <a:r>
              <a:rPr lang="ru-RU" altLang="ru-RU" sz="3200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 -1</a:t>
            </a:r>
            <a:endParaRPr lang="ru-RU" altLang="ru-RU" sz="3200" i="1" baseline="-2500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7563" name="Group 523"/>
          <p:cNvGrpSpPr>
            <a:grpSpLocks/>
          </p:cNvGrpSpPr>
          <p:nvPr/>
        </p:nvGrpSpPr>
        <p:grpSpPr bwMode="auto">
          <a:xfrm>
            <a:off x="6151563" y="3214688"/>
            <a:ext cx="615950" cy="1587500"/>
            <a:chOff x="3875" y="2025"/>
            <a:chExt cx="388" cy="1000"/>
          </a:xfrm>
        </p:grpSpPr>
        <p:sp>
          <p:nvSpPr>
            <p:cNvPr id="87564" name="Freeform 524"/>
            <p:cNvSpPr>
              <a:spLocks/>
            </p:cNvSpPr>
            <p:nvPr/>
          </p:nvSpPr>
          <p:spPr bwMode="auto">
            <a:xfrm>
              <a:off x="3916" y="2064"/>
              <a:ext cx="296" cy="924"/>
            </a:xfrm>
            <a:custGeom>
              <a:avLst/>
              <a:gdLst>
                <a:gd name="T0" fmla="*/ 0 w 296"/>
                <a:gd name="T1" fmla="*/ 924 h 924"/>
                <a:gd name="T2" fmla="*/ 131 w 296"/>
                <a:gd name="T3" fmla="*/ 608 h 924"/>
                <a:gd name="T4" fmla="*/ 227 w 296"/>
                <a:gd name="T5" fmla="*/ 300 h 924"/>
                <a:gd name="T6" fmla="*/ 283 w 296"/>
                <a:gd name="T7" fmla="*/ 71 h 924"/>
                <a:gd name="T8" fmla="*/ 296 w 296"/>
                <a:gd name="T9" fmla="*/ 0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924">
                  <a:moveTo>
                    <a:pt x="0" y="924"/>
                  </a:moveTo>
                  <a:cubicBezTo>
                    <a:pt x="22" y="871"/>
                    <a:pt x="93" y="712"/>
                    <a:pt x="131" y="608"/>
                  </a:cubicBezTo>
                  <a:cubicBezTo>
                    <a:pt x="169" y="504"/>
                    <a:pt x="202" y="389"/>
                    <a:pt x="227" y="300"/>
                  </a:cubicBezTo>
                  <a:cubicBezTo>
                    <a:pt x="253" y="211"/>
                    <a:pt x="272" y="121"/>
                    <a:pt x="283" y="71"/>
                  </a:cubicBezTo>
                  <a:cubicBezTo>
                    <a:pt x="294" y="21"/>
                    <a:pt x="293" y="15"/>
                    <a:pt x="296" y="0"/>
                  </a:cubicBezTo>
                </a:path>
              </a:pathLst>
            </a:custGeom>
            <a:noFill/>
            <a:ln w="57150" cmpd="sng">
              <a:solidFill>
                <a:srgbClr val="EE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65" name="Oval 525"/>
            <p:cNvSpPr>
              <a:spLocks noChangeAspect="1" noChangeArrowheads="1"/>
            </p:cNvSpPr>
            <p:nvPr/>
          </p:nvSpPr>
          <p:spPr bwMode="auto">
            <a:xfrm>
              <a:off x="3875" y="2942"/>
              <a:ext cx="88" cy="83"/>
            </a:xfrm>
            <a:prstGeom prst="ellipse">
              <a:avLst/>
            </a:prstGeom>
            <a:solidFill>
              <a:srgbClr val="EE0000"/>
            </a:solidFill>
            <a:ln w="9525">
              <a:solidFill>
                <a:srgbClr val="EE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66" name="Oval 526"/>
            <p:cNvSpPr>
              <a:spLocks noChangeAspect="1" noChangeArrowheads="1"/>
            </p:cNvSpPr>
            <p:nvPr/>
          </p:nvSpPr>
          <p:spPr bwMode="auto">
            <a:xfrm>
              <a:off x="4175" y="2025"/>
              <a:ext cx="88" cy="83"/>
            </a:xfrm>
            <a:prstGeom prst="ellipse">
              <a:avLst/>
            </a:prstGeom>
            <a:solidFill>
              <a:srgbClr val="EE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7567" name="Group 527"/>
          <p:cNvGrpSpPr>
            <a:grpSpLocks/>
          </p:cNvGrpSpPr>
          <p:nvPr/>
        </p:nvGrpSpPr>
        <p:grpSpPr bwMode="auto">
          <a:xfrm>
            <a:off x="355600" y="2489200"/>
            <a:ext cx="4064000" cy="3784600"/>
            <a:chOff x="2864" y="1160"/>
            <a:chExt cx="2560" cy="1896"/>
          </a:xfrm>
        </p:grpSpPr>
        <p:sp>
          <p:nvSpPr>
            <p:cNvPr id="87568" name="AutoShape 528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69" name="Text Box 529"/>
            <p:cNvSpPr txBox="1">
              <a:spLocks noChangeArrowheads="1"/>
            </p:cNvSpPr>
            <p:nvPr/>
          </p:nvSpPr>
          <p:spPr bwMode="auto">
            <a:xfrm>
              <a:off x="2920" y="1160"/>
              <a:ext cx="2496" cy="18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ВЫВОД.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Наибольшее или наименьшее значения на отрезке достигаются либо в вершине параболы, принадлежащей отрезку, либо на концах отрезка.</a:t>
              </a:r>
              <a:r>
                <a:rPr lang="ru-RU" altLang="ru-RU" sz="2800" i="1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</p:txBody>
        </p:sp>
      </p:grpSp>
      <p:grpSp>
        <p:nvGrpSpPr>
          <p:cNvPr id="87571" name="Group 531"/>
          <p:cNvGrpSpPr>
            <a:grpSpLocks/>
          </p:cNvGrpSpPr>
          <p:nvPr/>
        </p:nvGrpSpPr>
        <p:grpSpPr bwMode="auto">
          <a:xfrm>
            <a:off x="355600" y="2489200"/>
            <a:ext cx="4064000" cy="3784600"/>
            <a:chOff x="2864" y="1160"/>
            <a:chExt cx="2560" cy="1896"/>
          </a:xfrm>
        </p:grpSpPr>
        <p:sp>
          <p:nvSpPr>
            <p:cNvPr id="87572" name="AutoShape 532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7573" name="Text Box 533"/>
            <p:cNvSpPr txBox="1">
              <a:spLocks noChangeArrowheads="1"/>
            </p:cNvSpPr>
            <p:nvPr/>
          </p:nvSpPr>
          <p:spPr bwMode="auto">
            <a:xfrm>
              <a:off x="2920" y="1160"/>
              <a:ext cx="2496" cy="18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 dirty="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ВЫВОД.</a:t>
              </a: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 dirty="0">
                  <a:solidFill>
                    <a:srgbClr val="000000"/>
                  </a:solidFill>
                  <a:latin typeface="Tahoma" pitchFamily="34" charset="0"/>
                </a:rPr>
                <a:t>Наибольшее или наименьшее значения на отрезке достигаются либо в вершине параболы, принадлежащей отрезку, либо на концах отрезка.</a:t>
              </a:r>
              <a:r>
                <a:rPr lang="ru-RU" altLang="ru-RU" sz="2800" i="1" dirty="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65466281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72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7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7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7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87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87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7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7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7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87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74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74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87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74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7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7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87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7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7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8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7" dur="500"/>
                                        <p:tgtEl>
                                          <p:spTgt spid="87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87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3" dur="500"/>
                                        <p:tgtEl>
                                          <p:spTgt spid="87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87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9" dur="500"/>
                                        <p:tgtEl>
                                          <p:spTgt spid="87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87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5" dur="500"/>
                                        <p:tgtEl>
                                          <p:spTgt spid="87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75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87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87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0"/>
                                        <p:tgtEl>
                                          <p:spTgt spid="8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7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87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87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1000"/>
                                        <p:tgtEl>
                                          <p:spTgt spid="8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87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87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87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875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87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87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2000"/>
                                        <p:tgtEl>
                                          <p:spTgt spid="8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6" dur="500"/>
                                        <p:tgtEl>
                                          <p:spTgt spid="87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9" dur="500"/>
                                        <p:tgtEl>
                                          <p:spTgt spid="87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2" dur="500"/>
                                        <p:tgtEl>
                                          <p:spTgt spid="875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5" dur="500"/>
                                        <p:tgtEl>
                                          <p:spTgt spid="87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8" dur="500"/>
                                        <p:tgtEl>
                                          <p:spTgt spid="87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1" dur="500"/>
                                        <p:tgtEl>
                                          <p:spTgt spid="87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4" dur="500"/>
                                        <p:tgtEl>
                                          <p:spTgt spid="87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87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87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87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1000"/>
                                        <p:tgtEl>
                                          <p:spTgt spid="87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87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87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87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2000"/>
                                        <p:tgtEl>
                                          <p:spTgt spid="87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 nodeType="clickPar">
                      <p:stCondLst>
                        <p:cond delay="indefinite"/>
                      </p:stCondLst>
                      <p:childTnLst>
                        <p:par>
                          <p:cTn id="1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87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4" dur="2000"/>
                                        <p:tgtEl>
                                          <p:spTgt spid="87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2000"/>
                                        <p:tgtEl>
                                          <p:spTgt spid="87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1000"/>
                                        <p:tgtEl>
                                          <p:spTgt spid="87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1000"/>
                                        <p:tgtEl>
                                          <p:spTgt spid="87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87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87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87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 nodeType="clickPar">
                      <p:stCondLst>
                        <p:cond delay="indefinite"/>
                      </p:stCondLst>
                      <p:childTnLst>
                        <p:par>
                          <p:cTn id="1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1000"/>
                                        <p:tgtEl>
                                          <p:spTgt spid="87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87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87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87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 nodeType="clickPar">
                      <p:stCondLst>
                        <p:cond delay="indefinite"/>
                      </p:stCondLst>
                      <p:childTnLst>
                        <p:par>
                          <p:cTn id="1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8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9" dur="500"/>
                                        <p:tgtEl>
                                          <p:spTgt spid="87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2" dur="500"/>
                                        <p:tgtEl>
                                          <p:spTgt spid="87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5" dur="500"/>
                                        <p:tgtEl>
                                          <p:spTgt spid="87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8" dur="500"/>
                                        <p:tgtEl>
                                          <p:spTgt spid="875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1" dur="500"/>
                                        <p:tgtEl>
                                          <p:spTgt spid="875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4" dur="500"/>
                                        <p:tgtEl>
                                          <p:spTgt spid="87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7" dur="500"/>
                                        <p:tgtEl>
                                          <p:spTgt spid="87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0" dur="500"/>
                                        <p:tgtEl>
                                          <p:spTgt spid="87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3" dur="500"/>
                                        <p:tgtEl>
                                          <p:spTgt spid="875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2000"/>
                                        <p:tgtEl>
                                          <p:spTgt spid="87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 nodeType="clickPar">
                      <p:stCondLst>
                        <p:cond delay="indefinite"/>
                      </p:stCondLst>
                      <p:childTnLst>
                        <p:par>
                          <p:cTn id="2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8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7" dur="2000"/>
                                        <p:tgtEl>
                                          <p:spTgt spid="8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2000"/>
                                        <p:tgtEl>
                                          <p:spTgt spid="87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 nodeType="clickPar">
                      <p:stCondLst>
                        <p:cond delay="indefinite"/>
                      </p:stCondLst>
                      <p:childTnLst>
                        <p:par>
                          <p:cTn id="2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6" dur="1000"/>
                                        <p:tgtEl>
                                          <p:spTgt spid="87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 nodeType="clickPar">
                      <p:stCondLst>
                        <p:cond delay="indefinite"/>
                      </p:stCondLst>
                      <p:childTnLst>
                        <p:par>
                          <p:cTn id="2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1" dur="1000"/>
                                        <p:tgtEl>
                                          <p:spTgt spid="8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875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87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87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 nodeType="clickPar">
                      <p:stCondLst>
                        <p:cond delay="indefinite"/>
                      </p:stCondLst>
                      <p:childTnLst>
                        <p:par>
                          <p:cTn id="2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1000"/>
                                        <p:tgtEl>
                                          <p:spTgt spid="87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87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87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87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 nodeType="clickPar">
                      <p:stCondLst>
                        <p:cond delay="indefinite"/>
                      </p:stCondLst>
                      <p:childTnLst>
                        <p:par>
                          <p:cTn id="2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1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2" dur="500"/>
                                        <p:tgtEl>
                                          <p:spTgt spid="87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2000"/>
                                        <p:tgtEl>
                                          <p:spTgt spid="87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 nodeType="clickPar">
                      <p:stCondLst>
                        <p:cond delay="indefinite"/>
                      </p:stCondLst>
                      <p:childTnLst>
                        <p:par>
                          <p:cTn id="2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2" dur="2000"/>
                                        <p:tgtEl>
                                          <p:spTgt spid="87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4" dur="1000" fill="hold"/>
                                        <p:tgtEl>
                                          <p:spTgt spid="8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87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87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87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282"/>
                  </p:tgtEl>
                </p:cond>
              </p:nextCondLst>
            </p:seq>
          </p:childTnLst>
        </p:cTn>
      </p:par>
    </p:tnLst>
    <p:bldLst>
      <p:bldP spid="87570" grpId="0" animBg="1"/>
      <p:bldP spid="87570" grpId="1" animBg="1"/>
      <p:bldP spid="87259" grpId="0"/>
      <p:bldP spid="87283" grpId="0"/>
      <p:bldP spid="87283" grpId="1"/>
      <p:bldP spid="87362" grpId="0" animBg="1"/>
      <p:bldP spid="87496" grpId="0" animBg="1"/>
      <p:bldP spid="87496" grpId="1" animBg="1"/>
      <p:bldP spid="87497" grpId="0" animBg="1"/>
      <p:bldP spid="87497" grpId="1" animBg="1"/>
      <p:bldP spid="87498" grpId="0"/>
      <p:bldP spid="87499" grpId="0"/>
      <p:bldP spid="87512" grpId="0" animBg="1"/>
      <p:bldP spid="87512" grpId="1" animBg="1"/>
      <p:bldP spid="87513" grpId="0" animBg="1"/>
      <p:bldP spid="87513" grpId="1" animBg="1"/>
      <p:bldP spid="87514" grpId="0"/>
      <p:bldP spid="87515" grpId="0"/>
      <p:bldP spid="87519" grpId="0"/>
      <p:bldP spid="87519" grpId="1"/>
      <p:bldP spid="87520" grpId="0" animBg="1"/>
      <p:bldP spid="87521" grpId="0" animBg="1"/>
      <p:bldP spid="87522" grpId="0" animBg="1"/>
      <p:bldP spid="87522" grpId="1" animBg="1"/>
      <p:bldP spid="87523" grpId="0"/>
      <p:bldP spid="87546" grpId="0" animBg="1"/>
      <p:bldP spid="87546" grpId="1" animBg="1"/>
      <p:bldP spid="87547" grpId="0"/>
      <p:bldP spid="87548" grpId="0" animBg="1"/>
      <p:bldP spid="87553" grpId="0" animBg="1"/>
      <p:bldP spid="8756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6" name="Group 2"/>
          <p:cNvGrpSpPr>
            <a:grpSpLocks/>
          </p:cNvGrpSpPr>
          <p:nvPr/>
        </p:nvGrpSpPr>
        <p:grpSpPr bwMode="auto">
          <a:xfrm>
            <a:off x="0" y="739775"/>
            <a:ext cx="9118600" cy="1089025"/>
            <a:chOff x="0" y="466"/>
            <a:chExt cx="5744" cy="686"/>
          </a:xfrm>
        </p:grpSpPr>
        <p:grpSp>
          <p:nvGrpSpPr>
            <p:cNvPr id="88067" name="Group 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88068" name="Rectangle 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69" name="Line 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0" name="Line 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1" name="Line 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2" name="Line 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3" name="Line 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4" name="Line 1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5" name="Line 1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6" name="Line 1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7" name="Line 1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8" name="Line 1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79" name="Line 1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0" name="Line 1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1" name="Line 1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2" name="Line 1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3" name="Line 1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4" name="Line 2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5" name="Line 2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6" name="Line 2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7" name="Line 2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8" name="Line 2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89" name="Line 2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0" name="Line 2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1" name="Line 2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2" name="Line 2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3" name="Line 2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4" name="Line 3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5" name="Line 3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6" name="Line 3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097" name="Line 3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098" name="Group 3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8099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00" name="Line 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101" name="Line 3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2" name="Line 3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3" name="Line 3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4" name="Line 4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5" name="Line 4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6" name="Line 4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7" name="Line 4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08" name="Line 4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109" name="Group 4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8110" name="Line 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11" name="Line 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12" name="Group 4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8113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14" name="Line 5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15" name="Group 5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8116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17" name="Line 5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18" name="Group 5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8119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20" name="Line 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8121" name="Group 5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88122" name="Rectangle 5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3" name="Line 5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4" name="Line 6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5" name="Line 6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6" name="Line 6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7" name="Line 6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8" name="Line 6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29" name="Line 6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0" name="Line 6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1" name="Line 6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2" name="Line 6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3" name="Line 6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4" name="Line 7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5" name="Line 7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6" name="Line 7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7" name="Line 7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8" name="Line 7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39" name="Line 7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0" name="Line 7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1" name="Line 7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2" name="Line 7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3" name="Line 7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4" name="Line 8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5" name="Line 8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6" name="Line 8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7" name="Line 8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8" name="Line 8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49" name="Line 8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0" name="Line 8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1" name="Line 8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152" name="Group 8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8153" name="Line 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54" name="Line 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155" name="Line 9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6" name="Line 9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7" name="Line 9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8" name="Line 9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59" name="Line 9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60" name="Line 9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61" name="Line 9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62" name="Line 9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163" name="Group 9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8164" name="Line 1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65" name="Line 1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66" name="Group 10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8167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68" name="Line 10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69" name="Group 10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8170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71" name="Line 10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172" name="Group 10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8173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174" name="Line 11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8175" name="Group 11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88176" name="Rectangle 11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77" name="Line 11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78" name="Line 11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79" name="Line 11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0" name="Line 11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1" name="Line 11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2" name="Line 11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3" name="Line 11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4" name="Line 12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5" name="Line 12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6" name="Line 12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7" name="Line 12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8" name="Line 12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89" name="Line 12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0" name="Line 12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1" name="Line 12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2" name="Line 12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3" name="Line 12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4" name="Line 13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5" name="Line 13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6" name="Line 13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7" name="Line 13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8" name="Line 13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199" name="Line 13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0" name="Line 13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1" name="Line 13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2" name="Line 13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3" name="Line 13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4" name="Line 14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05" name="Line 14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206" name="Group 14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8207" name="Line 1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08" name="Line 1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209" name="Line 14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0" name="Line 14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1" name="Line 14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2" name="Line 14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3" name="Line 14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4" name="Line 15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5" name="Line 15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16" name="Line 15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217" name="Group 15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8218" name="Line 1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19" name="Line 1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20" name="Group 15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8221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22" name="Line 1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23" name="Group 15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8224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25" name="Line 16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26" name="Group 16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8227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28" name="Line 16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8229" name="Group 16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88230" name="Rectangle 16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1" name="Line 16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2" name="Line 16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3" name="Line 16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4" name="Line 17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5" name="Line 17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6" name="Line 17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7" name="Line 17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8" name="Line 17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39" name="Line 17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0" name="Line 17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1" name="Line 17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2" name="Line 17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3" name="Line 17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4" name="Line 18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5" name="Line 18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6" name="Line 18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7" name="Line 18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8" name="Line 18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49" name="Line 18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0" name="Line 18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1" name="Line 18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2" name="Line 18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3" name="Line 18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4" name="Line 19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5" name="Line 19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6" name="Line 19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7" name="Line 19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8" name="Line 19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59" name="Line 19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260" name="Group 19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88261" name="Line 1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62" name="Line 1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263" name="Line 19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4" name="Line 20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5" name="Line 20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6" name="Line 20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7" name="Line 20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8" name="Line 20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69" name="Line 20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270" name="Line 20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271" name="Group 20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88272" name="Line 2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73" name="Line 2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74" name="Group 21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88275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76" name="Line 2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77" name="Group 21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88278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79" name="Line 21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80" name="Group 21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88281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282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88283" name="Text Box 219"/>
          <p:cNvSpPr txBox="1">
            <a:spLocks noChangeArrowheads="1"/>
          </p:cNvSpPr>
          <p:nvPr/>
        </p:nvSpPr>
        <p:spPr bwMode="auto">
          <a:xfrm>
            <a:off x="1498600" y="812800"/>
            <a:ext cx="61595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а) Определите знак коэффициента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a</a:t>
            </a:r>
            <a:r>
              <a:rPr lang="ru-RU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ru-RU" sz="32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</a:t>
            </a:r>
            <a:r>
              <a:rPr lang="en-US" altLang="ru-RU" sz="28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у функций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y=ax</a:t>
            </a:r>
            <a:r>
              <a:rPr lang="en-US" altLang="ru-RU" sz="3200" i="1" baseline="30000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+bx+c</a:t>
            </a:r>
            <a:r>
              <a:rPr lang="ru-RU" altLang="ru-RU" sz="3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ru-RU" sz="32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altLang="ru-RU" sz="3200" i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284" name="Text Box 220"/>
          <p:cNvSpPr txBox="1">
            <a:spLocks noChangeArrowheads="1"/>
          </p:cNvSpPr>
          <p:nvPr/>
        </p:nvSpPr>
        <p:spPr bwMode="auto">
          <a:xfrm>
            <a:off x="1500188" y="814388"/>
            <a:ext cx="61595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б) Определите знак коэффициента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c</a:t>
            </a:r>
            <a:r>
              <a:rPr lang="ru-RU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ru-RU" sz="32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</a:t>
            </a:r>
            <a:r>
              <a:rPr lang="en-US" altLang="ru-RU" sz="28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у функций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y=ax</a:t>
            </a:r>
            <a:r>
              <a:rPr lang="en-US" altLang="ru-RU" sz="3200" i="1" baseline="30000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+bx+c</a:t>
            </a:r>
            <a:r>
              <a:rPr lang="ru-RU" altLang="ru-RU" sz="3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ru-RU" sz="32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altLang="ru-RU" sz="3200" i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285" name="Text Box 221"/>
          <p:cNvSpPr txBox="1">
            <a:spLocks noChangeArrowheads="1"/>
          </p:cNvSpPr>
          <p:nvPr/>
        </p:nvSpPr>
        <p:spPr bwMode="auto">
          <a:xfrm>
            <a:off x="1489075" y="803275"/>
            <a:ext cx="61595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в) Определите знак коэффициента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b</a:t>
            </a:r>
            <a:r>
              <a:rPr lang="ru-RU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ru-RU" sz="32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</a:t>
            </a:r>
            <a:r>
              <a:rPr lang="en-US" altLang="ru-RU" sz="28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у функций 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y=ax</a:t>
            </a:r>
            <a:r>
              <a:rPr lang="en-US" altLang="ru-RU" sz="3200" i="1" baseline="30000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ru-RU" sz="3200" i="1">
                <a:solidFill>
                  <a:srgbClr val="A5002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+bx+c</a:t>
            </a:r>
            <a:r>
              <a:rPr lang="ru-RU" altLang="ru-RU" sz="3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ru-RU" sz="32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altLang="ru-RU" sz="3200" i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8286" name="Group 222"/>
          <p:cNvGrpSpPr>
            <a:grpSpLocks/>
          </p:cNvGrpSpPr>
          <p:nvPr/>
        </p:nvGrpSpPr>
        <p:grpSpPr bwMode="auto">
          <a:xfrm>
            <a:off x="152400" y="2932113"/>
            <a:ext cx="3082925" cy="3582987"/>
            <a:chOff x="2132" y="1919"/>
            <a:chExt cx="1942" cy="2257"/>
          </a:xfrm>
        </p:grpSpPr>
        <p:sp>
          <p:nvSpPr>
            <p:cNvPr id="88287" name="Line 223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88" name="Freeform 224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89" name="Freeform 225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0" name="Freeform 226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1" name="Freeform 227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2" name="Freeform 228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3" name="Freeform 229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4" name="Freeform 230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5" name="Freeform 231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6" name="Freeform 232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7" name="Freeform 233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8" name="Freeform 234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299" name="Freeform 235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0" name="Freeform 236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1" name="Freeform 237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2" name="Freeform 238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3" name="Freeform 239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4" name="Oval 240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5" name="Oval 241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6" name="Freeform 242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07" name="Freeform 243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88308" name="Picture 244" descr="Картинка 593 из 6912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40713" y="7493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309" name="AutoShape 245"/>
          <p:cNvSpPr>
            <a:spLocks noChangeArrowheads="1"/>
          </p:cNvSpPr>
          <p:nvPr/>
        </p:nvSpPr>
        <p:spPr bwMode="auto">
          <a:xfrm>
            <a:off x="0" y="8255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grpSp>
        <p:nvGrpSpPr>
          <p:cNvPr id="88310" name="Group 246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88311" name="Rectangle 247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4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2" name="Line 248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3" name="Line 249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4" name="Line 250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8315" name="Group 251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88316" name="Oval 252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7" name="AutoShape 253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8" name="Oval 254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19" name="AutoShape 255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0" name="Oval 256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1" name="AutoShape 257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2" name="Oval 258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3" name="AutoShape 259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4" name="Oval 260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5" name="AutoShape 261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6" name="Oval 262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7" name="AutoShape 263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8" name="Oval 264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29" name="AutoShape 265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0" name="Oval 266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1" name="AutoShape 267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2" name="Oval 268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3" name="AutoShape 269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4" name="Oval 270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5" name="AutoShape 271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6" name="Oval 272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7" name="AutoShape 273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8" name="Oval 274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39" name="AutoShape 275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0" name="Oval 276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1" name="AutoShape 277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2" name="Oval 278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3" name="AutoShape 279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4" name="Oval 280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5" name="AutoShape 281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6" name="Oval 282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7" name="AutoShape 283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8" name="Oval 284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49" name="AutoShape 285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0" name="Oval 286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1" name="AutoShape 287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2" name="Oval 288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3" name="AutoShape 289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4" name="Oval 290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5" name="AutoShape 291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6" name="Oval 292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7" name="AutoShape 293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8" name="Oval 294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59" name="AutoShape 295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0" name="Oval 296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1" name="AutoShape 297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2" name="Oval 298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3" name="AutoShape 299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4" name="Oval 300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5" name="AutoShape 301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6" name="Oval 302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7" name="AutoShape 303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8" name="Oval 304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69" name="AutoShape 305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0" name="Oval 306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1" name="AutoShape 307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2" name="Oval 308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3" name="AutoShape 309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4" name="Oval 310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5" name="AutoShape 311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6" name="Oval 312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7" name="AutoShape 313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8" name="Oval 314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79" name="AutoShape 315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0" name="Oval 316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1" name="AutoShape 317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2" name="Oval 318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3" name="AutoShape 319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4" name="Oval 320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5" name="AutoShape 321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6" name="Oval 322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387" name="AutoShape 323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8388" name="WordArt 324"/>
          <p:cNvSpPr>
            <a:spLocks noChangeArrowheads="1" noChangeShapeType="1" noTextEdit="1"/>
          </p:cNvSpPr>
          <p:nvPr/>
        </p:nvSpPr>
        <p:spPr bwMode="auto">
          <a:xfrm>
            <a:off x="2921000" y="2052638"/>
            <a:ext cx="6019800" cy="3698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Лучший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математический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товар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на соображение</a:t>
            </a:r>
          </a:p>
        </p:txBody>
      </p:sp>
      <p:grpSp>
        <p:nvGrpSpPr>
          <p:cNvPr id="88389" name="Group 325"/>
          <p:cNvGrpSpPr>
            <a:grpSpLocks/>
          </p:cNvGrpSpPr>
          <p:nvPr/>
        </p:nvGrpSpPr>
        <p:grpSpPr bwMode="auto">
          <a:xfrm>
            <a:off x="325438" y="1808163"/>
            <a:ext cx="8321675" cy="4935537"/>
            <a:chOff x="321" y="1081"/>
            <a:chExt cx="5242" cy="3109"/>
          </a:xfrm>
        </p:grpSpPr>
        <p:grpSp>
          <p:nvGrpSpPr>
            <p:cNvPr id="88390" name="Group 326"/>
            <p:cNvGrpSpPr>
              <a:grpSpLocks/>
            </p:cNvGrpSpPr>
            <p:nvPr/>
          </p:nvGrpSpPr>
          <p:grpSpPr bwMode="auto">
            <a:xfrm>
              <a:off x="321" y="1081"/>
              <a:ext cx="5242" cy="3109"/>
              <a:chOff x="321" y="1081"/>
              <a:chExt cx="5242" cy="3109"/>
            </a:xfrm>
          </p:grpSpPr>
          <p:sp>
            <p:nvSpPr>
              <p:cNvPr id="88391" name="Line 327"/>
              <p:cNvSpPr>
                <a:spLocks noChangeShapeType="1"/>
              </p:cNvSpPr>
              <p:nvPr/>
            </p:nvSpPr>
            <p:spPr bwMode="auto">
              <a:xfrm>
                <a:off x="324" y="3241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2" name="Line 328"/>
              <p:cNvSpPr>
                <a:spLocks noChangeShapeType="1"/>
              </p:cNvSpPr>
              <p:nvPr/>
            </p:nvSpPr>
            <p:spPr bwMode="auto">
              <a:xfrm flipV="1">
                <a:off x="331" y="3863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3" name="Line 329"/>
              <p:cNvSpPr>
                <a:spLocks noChangeShapeType="1"/>
              </p:cNvSpPr>
              <p:nvPr/>
            </p:nvSpPr>
            <p:spPr bwMode="auto">
              <a:xfrm>
                <a:off x="344" y="2933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4" name="Line 330"/>
              <p:cNvSpPr>
                <a:spLocks noChangeShapeType="1"/>
              </p:cNvSpPr>
              <p:nvPr/>
            </p:nvSpPr>
            <p:spPr bwMode="auto">
              <a:xfrm>
                <a:off x="329" y="2627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5" name="Line 331"/>
              <p:cNvSpPr>
                <a:spLocks noChangeShapeType="1"/>
              </p:cNvSpPr>
              <p:nvPr/>
            </p:nvSpPr>
            <p:spPr bwMode="auto">
              <a:xfrm>
                <a:off x="342" y="4181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6" name="Line 332"/>
              <p:cNvSpPr>
                <a:spLocks noChangeShapeType="1"/>
              </p:cNvSpPr>
              <p:nvPr/>
            </p:nvSpPr>
            <p:spPr bwMode="auto">
              <a:xfrm>
                <a:off x="329" y="3558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7" name="Line 333"/>
              <p:cNvSpPr>
                <a:spLocks noChangeShapeType="1"/>
              </p:cNvSpPr>
              <p:nvPr/>
            </p:nvSpPr>
            <p:spPr bwMode="auto">
              <a:xfrm rot="5400000">
                <a:off x="-443" y="3403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8" name="Line 334"/>
              <p:cNvSpPr>
                <a:spLocks noChangeShapeType="1"/>
              </p:cNvSpPr>
              <p:nvPr/>
            </p:nvSpPr>
            <p:spPr bwMode="auto">
              <a:xfrm rot="5400000">
                <a:off x="-135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399" name="Line 335"/>
              <p:cNvSpPr>
                <a:spLocks noChangeShapeType="1"/>
              </p:cNvSpPr>
              <p:nvPr/>
            </p:nvSpPr>
            <p:spPr bwMode="auto">
              <a:xfrm rot="5400000">
                <a:off x="172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0" name="Line 336"/>
              <p:cNvSpPr>
                <a:spLocks noChangeShapeType="1"/>
              </p:cNvSpPr>
              <p:nvPr/>
            </p:nvSpPr>
            <p:spPr bwMode="auto">
              <a:xfrm rot="5400000">
                <a:off x="47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1" name="Line 337"/>
              <p:cNvSpPr>
                <a:spLocks noChangeShapeType="1"/>
              </p:cNvSpPr>
              <p:nvPr/>
            </p:nvSpPr>
            <p:spPr bwMode="auto">
              <a:xfrm rot="5400000">
                <a:off x="782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2" name="Line 338"/>
              <p:cNvSpPr>
                <a:spLocks noChangeShapeType="1"/>
              </p:cNvSpPr>
              <p:nvPr/>
            </p:nvSpPr>
            <p:spPr bwMode="auto">
              <a:xfrm rot="5400000">
                <a:off x="1095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3" name="Line 339"/>
              <p:cNvSpPr>
                <a:spLocks noChangeShapeType="1"/>
              </p:cNvSpPr>
              <p:nvPr/>
            </p:nvSpPr>
            <p:spPr bwMode="auto">
              <a:xfrm rot="5400000">
                <a:off x="139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4" name="Line 340"/>
              <p:cNvSpPr>
                <a:spLocks noChangeShapeType="1"/>
              </p:cNvSpPr>
              <p:nvPr/>
            </p:nvSpPr>
            <p:spPr bwMode="auto">
              <a:xfrm rot="5400000">
                <a:off x="1704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5" name="Line 341"/>
              <p:cNvSpPr>
                <a:spLocks noChangeShapeType="1"/>
              </p:cNvSpPr>
              <p:nvPr/>
            </p:nvSpPr>
            <p:spPr bwMode="auto">
              <a:xfrm rot="5400000">
                <a:off x="2017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6" name="Line 342"/>
              <p:cNvSpPr>
                <a:spLocks noChangeShapeType="1"/>
              </p:cNvSpPr>
              <p:nvPr/>
            </p:nvSpPr>
            <p:spPr bwMode="auto">
              <a:xfrm rot="5400000">
                <a:off x="2324" y="3414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7" name="Line 343"/>
              <p:cNvSpPr>
                <a:spLocks noChangeShapeType="1"/>
              </p:cNvSpPr>
              <p:nvPr/>
            </p:nvSpPr>
            <p:spPr bwMode="auto">
              <a:xfrm rot="5400000">
                <a:off x="3244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8" name="Line 344"/>
              <p:cNvSpPr>
                <a:spLocks noChangeShapeType="1"/>
              </p:cNvSpPr>
              <p:nvPr/>
            </p:nvSpPr>
            <p:spPr bwMode="auto">
              <a:xfrm rot="5400000">
                <a:off x="3550" y="3399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09" name="Line 345"/>
              <p:cNvSpPr>
                <a:spLocks noChangeShapeType="1"/>
              </p:cNvSpPr>
              <p:nvPr/>
            </p:nvSpPr>
            <p:spPr bwMode="auto">
              <a:xfrm rot="5400000">
                <a:off x="4472" y="3403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0" name="Line 346"/>
              <p:cNvSpPr>
                <a:spLocks noChangeShapeType="1"/>
              </p:cNvSpPr>
              <p:nvPr/>
            </p:nvSpPr>
            <p:spPr bwMode="auto">
              <a:xfrm rot="5400000">
                <a:off x="-440" y="1862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1" name="Line 347"/>
              <p:cNvSpPr>
                <a:spLocks noChangeShapeType="1"/>
              </p:cNvSpPr>
              <p:nvPr/>
            </p:nvSpPr>
            <p:spPr bwMode="auto">
              <a:xfrm rot="5400000">
                <a:off x="-133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2" name="Line 348"/>
              <p:cNvSpPr>
                <a:spLocks noChangeShapeType="1"/>
              </p:cNvSpPr>
              <p:nvPr/>
            </p:nvSpPr>
            <p:spPr bwMode="auto">
              <a:xfrm rot="5400000">
                <a:off x="175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3" name="Line 349"/>
              <p:cNvSpPr>
                <a:spLocks noChangeShapeType="1"/>
              </p:cNvSpPr>
              <p:nvPr/>
            </p:nvSpPr>
            <p:spPr bwMode="auto">
              <a:xfrm rot="5400000">
                <a:off x="47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4" name="Line 350"/>
              <p:cNvSpPr>
                <a:spLocks noChangeShapeType="1"/>
              </p:cNvSpPr>
              <p:nvPr/>
            </p:nvSpPr>
            <p:spPr bwMode="auto">
              <a:xfrm rot="5400000">
                <a:off x="784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5" name="Line 351"/>
              <p:cNvSpPr>
                <a:spLocks noChangeShapeType="1"/>
              </p:cNvSpPr>
              <p:nvPr/>
            </p:nvSpPr>
            <p:spPr bwMode="auto">
              <a:xfrm rot="5400000">
                <a:off x="1098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6" name="Line 352"/>
              <p:cNvSpPr>
                <a:spLocks noChangeShapeType="1"/>
              </p:cNvSpPr>
              <p:nvPr/>
            </p:nvSpPr>
            <p:spPr bwMode="auto">
              <a:xfrm rot="5400000">
                <a:off x="1399" y="1861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7" name="Line 353"/>
              <p:cNvSpPr>
                <a:spLocks noChangeShapeType="1"/>
              </p:cNvSpPr>
              <p:nvPr/>
            </p:nvSpPr>
            <p:spPr bwMode="auto">
              <a:xfrm rot="5400000">
                <a:off x="1706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8" name="Line 354"/>
              <p:cNvSpPr>
                <a:spLocks noChangeShapeType="1"/>
              </p:cNvSpPr>
              <p:nvPr/>
            </p:nvSpPr>
            <p:spPr bwMode="auto">
              <a:xfrm rot="5400000">
                <a:off x="2019" y="1868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19" name="Line 355"/>
              <p:cNvSpPr>
                <a:spLocks noChangeShapeType="1"/>
              </p:cNvSpPr>
              <p:nvPr/>
            </p:nvSpPr>
            <p:spPr bwMode="auto">
              <a:xfrm rot="5400000">
                <a:off x="2327" y="1873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420" name="Group 356"/>
              <p:cNvGrpSpPr>
                <a:grpSpLocks/>
              </p:cNvGrpSpPr>
              <p:nvPr/>
            </p:nvGrpSpPr>
            <p:grpSpPr bwMode="auto">
              <a:xfrm>
                <a:off x="3403" y="1089"/>
                <a:ext cx="0" cy="3091"/>
                <a:chOff x="3333" y="871"/>
                <a:chExt cx="0" cy="3091"/>
              </a:xfrm>
            </p:grpSpPr>
            <p:sp>
              <p:nvSpPr>
                <p:cNvPr id="88421" name="Line 3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422" name="Line 3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423" name="Line 359"/>
              <p:cNvSpPr>
                <a:spLocks noChangeShapeType="1"/>
              </p:cNvSpPr>
              <p:nvPr/>
            </p:nvSpPr>
            <p:spPr bwMode="auto">
              <a:xfrm rot="5400000">
                <a:off x="3247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4" name="Line 360"/>
              <p:cNvSpPr>
                <a:spLocks noChangeShapeType="1"/>
              </p:cNvSpPr>
              <p:nvPr/>
            </p:nvSpPr>
            <p:spPr bwMode="auto">
              <a:xfrm rot="5400000">
                <a:off x="3553" y="1858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5" name="Line 361"/>
              <p:cNvSpPr>
                <a:spLocks noChangeShapeType="1"/>
              </p:cNvSpPr>
              <p:nvPr/>
            </p:nvSpPr>
            <p:spPr bwMode="auto">
              <a:xfrm rot="5400000">
                <a:off x="4475" y="1862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6" name="Line 362"/>
              <p:cNvSpPr>
                <a:spLocks noChangeShapeType="1"/>
              </p:cNvSpPr>
              <p:nvPr/>
            </p:nvSpPr>
            <p:spPr bwMode="auto">
              <a:xfrm>
                <a:off x="321" y="231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7" name="Line 363"/>
              <p:cNvSpPr>
                <a:spLocks noChangeShapeType="1"/>
              </p:cNvSpPr>
              <p:nvPr/>
            </p:nvSpPr>
            <p:spPr bwMode="auto">
              <a:xfrm>
                <a:off x="337" y="201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8" name="Line 364"/>
              <p:cNvSpPr>
                <a:spLocks noChangeShapeType="1"/>
              </p:cNvSpPr>
              <p:nvPr/>
            </p:nvSpPr>
            <p:spPr bwMode="auto">
              <a:xfrm>
                <a:off x="329" y="1707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29" name="Line 365"/>
              <p:cNvSpPr>
                <a:spLocks noChangeShapeType="1"/>
              </p:cNvSpPr>
              <p:nvPr/>
            </p:nvSpPr>
            <p:spPr bwMode="auto">
              <a:xfrm>
                <a:off x="329" y="139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430" name="Line 366"/>
              <p:cNvSpPr>
                <a:spLocks noChangeShapeType="1"/>
              </p:cNvSpPr>
              <p:nvPr/>
            </p:nvSpPr>
            <p:spPr bwMode="auto">
              <a:xfrm>
                <a:off x="321" y="109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333399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431" name="Group 367"/>
              <p:cNvGrpSpPr>
                <a:grpSpLocks/>
              </p:cNvGrpSpPr>
              <p:nvPr/>
            </p:nvGrpSpPr>
            <p:grpSpPr bwMode="auto">
              <a:xfrm>
                <a:off x="3723" y="1097"/>
                <a:ext cx="0" cy="3091"/>
                <a:chOff x="3333" y="871"/>
                <a:chExt cx="0" cy="3091"/>
              </a:xfrm>
            </p:grpSpPr>
            <p:sp>
              <p:nvSpPr>
                <p:cNvPr id="88432" name="Line 36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433" name="Line 36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34" name="Group 370"/>
              <p:cNvGrpSpPr>
                <a:grpSpLocks/>
              </p:cNvGrpSpPr>
              <p:nvPr/>
            </p:nvGrpSpPr>
            <p:grpSpPr bwMode="auto">
              <a:xfrm>
                <a:off x="4639" y="1081"/>
                <a:ext cx="0" cy="3091"/>
                <a:chOff x="3333" y="871"/>
                <a:chExt cx="0" cy="3091"/>
              </a:xfrm>
            </p:grpSpPr>
            <p:sp>
              <p:nvSpPr>
                <p:cNvPr id="88435" name="Line 37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436" name="Line 37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37" name="Group 373"/>
              <p:cNvGrpSpPr>
                <a:grpSpLocks/>
              </p:cNvGrpSpPr>
              <p:nvPr/>
            </p:nvGrpSpPr>
            <p:grpSpPr bwMode="auto">
              <a:xfrm>
                <a:off x="4947" y="1097"/>
                <a:ext cx="0" cy="3091"/>
                <a:chOff x="3333" y="871"/>
                <a:chExt cx="0" cy="3091"/>
              </a:xfrm>
            </p:grpSpPr>
            <p:sp>
              <p:nvSpPr>
                <p:cNvPr id="88438" name="Line 37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439" name="Line 37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40" name="Group 376"/>
              <p:cNvGrpSpPr>
                <a:grpSpLocks/>
              </p:cNvGrpSpPr>
              <p:nvPr/>
            </p:nvGrpSpPr>
            <p:grpSpPr bwMode="auto">
              <a:xfrm>
                <a:off x="5563" y="1089"/>
                <a:ext cx="0" cy="3091"/>
                <a:chOff x="3333" y="871"/>
                <a:chExt cx="0" cy="3091"/>
              </a:xfrm>
            </p:grpSpPr>
            <p:sp>
              <p:nvSpPr>
                <p:cNvPr id="88441" name="Line 37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88442" name="Line 37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333399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8443" name="Group 379"/>
            <p:cNvGrpSpPr>
              <a:grpSpLocks/>
            </p:cNvGrpSpPr>
            <p:nvPr/>
          </p:nvGrpSpPr>
          <p:grpSpPr bwMode="auto">
            <a:xfrm>
              <a:off x="2755" y="1096"/>
              <a:ext cx="253" cy="3074"/>
              <a:chOff x="2755" y="1096"/>
              <a:chExt cx="253" cy="3074"/>
            </a:xfrm>
          </p:grpSpPr>
          <p:sp>
            <p:nvSpPr>
              <p:cNvPr id="88444" name="Text Box 380"/>
              <p:cNvSpPr txBox="1">
                <a:spLocks noChangeArrowheads="1"/>
              </p:cNvSpPr>
              <p:nvPr/>
            </p:nvSpPr>
            <p:spPr bwMode="auto">
              <a:xfrm>
                <a:off x="2755" y="2433"/>
                <a:ext cx="233" cy="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lang="ru-RU" altLang="ru-RU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8445" name="Line 381"/>
              <p:cNvSpPr>
                <a:spLocks noChangeShapeType="1"/>
              </p:cNvSpPr>
              <p:nvPr/>
            </p:nvSpPr>
            <p:spPr bwMode="auto">
              <a:xfrm flipV="1">
                <a:off x="2792" y="1104"/>
                <a:ext cx="0" cy="306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446" name="Group 382"/>
              <p:cNvGrpSpPr>
                <a:grpSpLocks/>
              </p:cNvGrpSpPr>
              <p:nvPr/>
            </p:nvGrpSpPr>
            <p:grpSpPr bwMode="auto">
              <a:xfrm>
                <a:off x="2773" y="3839"/>
                <a:ext cx="211" cy="146"/>
                <a:chOff x="2866" y="2649"/>
                <a:chExt cx="211" cy="146"/>
              </a:xfrm>
            </p:grpSpPr>
            <p:sp>
              <p:nvSpPr>
                <p:cNvPr id="88447" name="Text Box 383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48" name="Oval 384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449" name="Text Box 385"/>
              <p:cNvSpPr txBox="1">
                <a:spLocks noChangeArrowheads="1"/>
              </p:cNvSpPr>
              <p:nvPr/>
            </p:nvSpPr>
            <p:spPr bwMode="auto">
              <a:xfrm>
                <a:off x="2889" y="1096"/>
                <a:ext cx="119" cy="1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y</a:t>
                </a:r>
                <a:endParaRPr lang="ru-RU" altLang="ru-RU" sz="16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88450" name="Group 386"/>
              <p:cNvGrpSpPr>
                <a:grpSpLocks/>
              </p:cNvGrpSpPr>
              <p:nvPr/>
            </p:nvGrpSpPr>
            <p:grpSpPr bwMode="auto">
              <a:xfrm>
                <a:off x="2770" y="1852"/>
                <a:ext cx="177" cy="181"/>
                <a:chOff x="2862" y="1606"/>
                <a:chExt cx="177" cy="181"/>
              </a:xfrm>
            </p:grpSpPr>
            <p:sp>
              <p:nvSpPr>
                <p:cNvPr id="88451" name="Text Box 387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52" name="Oval 388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53" name="Group 389"/>
              <p:cNvGrpSpPr>
                <a:grpSpLocks/>
              </p:cNvGrpSpPr>
              <p:nvPr/>
            </p:nvGrpSpPr>
            <p:grpSpPr bwMode="auto">
              <a:xfrm>
                <a:off x="2770" y="1546"/>
                <a:ext cx="177" cy="181"/>
                <a:chOff x="2862" y="1606"/>
                <a:chExt cx="177" cy="181"/>
              </a:xfrm>
            </p:grpSpPr>
            <p:sp>
              <p:nvSpPr>
                <p:cNvPr id="88454" name="Text Box 390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55" name="Oval 391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56" name="Group 392"/>
              <p:cNvGrpSpPr>
                <a:grpSpLocks/>
              </p:cNvGrpSpPr>
              <p:nvPr/>
            </p:nvGrpSpPr>
            <p:grpSpPr bwMode="auto">
              <a:xfrm>
                <a:off x="2773" y="1239"/>
                <a:ext cx="177" cy="181"/>
                <a:chOff x="2862" y="1606"/>
                <a:chExt cx="177" cy="181"/>
              </a:xfrm>
            </p:grpSpPr>
            <p:sp>
              <p:nvSpPr>
                <p:cNvPr id="88457" name="Text Box 393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58" name="Oval 394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59" name="Group 395"/>
              <p:cNvGrpSpPr>
                <a:grpSpLocks/>
              </p:cNvGrpSpPr>
              <p:nvPr/>
            </p:nvGrpSpPr>
            <p:grpSpPr bwMode="auto">
              <a:xfrm>
                <a:off x="2774" y="3216"/>
                <a:ext cx="211" cy="146"/>
                <a:chOff x="2866" y="2649"/>
                <a:chExt cx="211" cy="146"/>
              </a:xfrm>
            </p:grpSpPr>
            <p:sp>
              <p:nvSpPr>
                <p:cNvPr id="88460" name="Text Box 396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61" name="Oval 397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62" name="Group 398"/>
              <p:cNvGrpSpPr>
                <a:grpSpLocks/>
              </p:cNvGrpSpPr>
              <p:nvPr/>
            </p:nvGrpSpPr>
            <p:grpSpPr bwMode="auto">
              <a:xfrm>
                <a:off x="2774" y="3534"/>
                <a:ext cx="211" cy="146"/>
                <a:chOff x="2866" y="2649"/>
                <a:chExt cx="211" cy="146"/>
              </a:xfrm>
            </p:grpSpPr>
            <p:sp>
              <p:nvSpPr>
                <p:cNvPr id="88463" name="Text Box 399"/>
                <p:cNvSpPr txBox="1">
                  <a:spLocks noChangeArrowheads="1"/>
                </p:cNvSpPr>
                <p:nvPr/>
              </p:nvSpPr>
              <p:spPr bwMode="auto">
                <a:xfrm>
                  <a:off x="2928" y="2656"/>
                  <a:ext cx="149" cy="1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64" name="Oval 400"/>
                <p:cNvSpPr>
                  <a:spLocks noChangeArrowheads="1"/>
                </p:cNvSpPr>
                <p:nvPr/>
              </p:nvSpPr>
              <p:spPr bwMode="auto">
                <a:xfrm>
                  <a:off x="2866" y="2649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65" name="Group 401"/>
              <p:cNvGrpSpPr>
                <a:grpSpLocks/>
              </p:cNvGrpSpPr>
              <p:nvPr/>
            </p:nvGrpSpPr>
            <p:grpSpPr bwMode="auto">
              <a:xfrm>
                <a:off x="2771" y="2159"/>
                <a:ext cx="212" cy="895"/>
                <a:chOff x="2862" y="1906"/>
                <a:chExt cx="212" cy="895"/>
              </a:xfrm>
            </p:grpSpPr>
            <p:grpSp>
              <p:nvGrpSpPr>
                <p:cNvPr id="88466" name="Group 402"/>
                <p:cNvGrpSpPr>
                  <a:grpSpLocks/>
                </p:cNvGrpSpPr>
                <p:nvPr/>
              </p:nvGrpSpPr>
              <p:grpSpPr bwMode="auto">
                <a:xfrm>
                  <a:off x="2862" y="1906"/>
                  <a:ext cx="177" cy="181"/>
                  <a:chOff x="2862" y="1606"/>
                  <a:chExt cx="177" cy="181"/>
                </a:xfrm>
              </p:grpSpPr>
              <p:sp>
                <p:nvSpPr>
                  <p:cNvPr id="88467" name="Text Box 40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84" y="1606"/>
                    <a:ext cx="155" cy="18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 b="1">
                        <a:solidFill>
                          <a:srgbClr val="000000"/>
                        </a:solidFill>
                      </a:rPr>
                      <a:t> 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8468" name="Oval 404"/>
                  <p:cNvSpPr>
                    <a:spLocks noChangeArrowheads="1"/>
                  </p:cNvSpPr>
                  <p:nvPr/>
                </p:nvSpPr>
                <p:spPr bwMode="auto">
                  <a:xfrm>
                    <a:off x="2862" y="1751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8469" name="Group 405"/>
                <p:cNvGrpSpPr>
                  <a:grpSpLocks/>
                </p:cNvGrpSpPr>
                <p:nvPr/>
              </p:nvGrpSpPr>
              <p:grpSpPr bwMode="auto">
                <a:xfrm>
                  <a:off x="2863" y="2655"/>
                  <a:ext cx="211" cy="146"/>
                  <a:chOff x="2866" y="2649"/>
                  <a:chExt cx="211" cy="146"/>
                </a:xfrm>
              </p:grpSpPr>
              <p:sp>
                <p:nvSpPr>
                  <p:cNvPr id="88470" name="Text Box 40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28" y="2656"/>
                    <a:ext cx="149" cy="13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lIns="0" tIns="0" rIns="0" bIns="0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ru-RU" sz="140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 -</a:t>
                    </a:r>
                    <a:r>
                      <a:rPr lang="ru-RU" altLang="ru-RU" sz="1400" b="1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</a:t>
                    </a:r>
                    <a:endParaRPr lang="ru-RU" altLang="ru-RU" sz="800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88471" name="Oval 407"/>
                  <p:cNvSpPr>
                    <a:spLocks noChangeArrowheads="1"/>
                  </p:cNvSpPr>
                  <p:nvPr/>
                </p:nvSpPr>
                <p:spPr bwMode="auto">
                  <a:xfrm>
                    <a:off x="2866" y="2649"/>
                    <a:ext cx="37" cy="36"/>
                  </a:xfrm>
                  <a:prstGeom prst="ellipse">
                    <a:avLst/>
                  </a:prstGeom>
                  <a:solidFill>
                    <a:schemeClr val="tx2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8472" name="Group 408"/>
            <p:cNvGrpSpPr>
              <a:grpSpLocks/>
            </p:cNvGrpSpPr>
            <p:nvPr/>
          </p:nvGrpSpPr>
          <p:grpSpPr bwMode="auto">
            <a:xfrm>
              <a:off x="390" y="2420"/>
              <a:ext cx="5146" cy="224"/>
              <a:chOff x="390" y="2420"/>
              <a:chExt cx="5146" cy="224"/>
            </a:xfrm>
          </p:grpSpPr>
          <p:sp>
            <p:nvSpPr>
              <p:cNvPr id="88473" name="Line 409"/>
              <p:cNvSpPr>
                <a:spLocks noChangeShapeType="1"/>
              </p:cNvSpPr>
              <p:nvPr/>
            </p:nvSpPr>
            <p:spPr bwMode="auto">
              <a:xfrm>
                <a:off x="390" y="2626"/>
                <a:ext cx="512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88474" name="Group 410"/>
              <p:cNvGrpSpPr>
                <a:grpSpLocks/>
              </p:cNvGrpSpPr>
              <p:nvPr/>
            </p:nvGrpSpPr>
            <p:grpSpPr bwMode="auto">
              <a:xfrm>
                <a:off x="3081" y="2457"/>
                <a:ext cx="177" cy="181"/>
                <a:chOff x="2862" y="1606"/>
                <a:chExt cx="177" cy="181"/>
              </a:xfrm>
            </p:grpSpPr>
            <p:sp>
              <p:nvSpPr>
                <p:cNvPr id="88475" name="Text Box 41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76" name="Oval 41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77" name="Group 413"/>
              <p:cNvGrpSpPr>
                <a:grpSpLocks/>
              </p:cNvGrpSpPr>
              <p:nvPr/>
            </p:nvGrpSpPr>
            <p:grpSpPr bwMode="auto">
              <a:xfrm>
                <a:off x="3384" y="2457"/>
                <a:ext cx="177" cy="181"/>
                <a:chOff x="2862" y="1606"/>
                <a:chExt cx="177" cy="181"/>
              </a:xfrm>
            </p:grpSpPr>
            <p:sp>
              <p:nvSpPr>
                <p:cNvPr id="88478" name="Text Box 414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79" name="Oval 415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80" name="Group 416"/>
              <p:cNvGrpSpPr>
                <a:grpSpLocks/>
              </p:cNvGrpSpPr>
              <p:nvPr/>
            </p:nvGrpSpPr>
            <p:grpSpPr bwMode="auto">
              <a:xfrm>
                <a:off x="3705" y="2457"/>
                <a:ext cx="177" cy="181"/>
                <a:chOff x="2862" y="1606"/>
                <a:chExt cx="177" cy="181"/>
              </a:xfrm>
            </p:grpSpPr>
            <p:sp>
              <p:nvSpPr>
                <p:cNvPr id="88481" name="Text Box 417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82" name="Oval 418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83" name="Group 419"/>
              <p:cNvGrpSpPr>
                <a:grpSpLocks/>
              </p:cNvGrpSpPr>
              <p:nvPr/>
            </p:nvGrpSpPr>
            <p:grpSpPr bwMode="auto">
              <a:xfrm>
                <a:off x="4002" y="2460"/>
                <a:ext cx="177" cy="181"/>
                <a:chOff x="2862" y="1606"/>
                <a:chExt cx="177" cy="181"/>
              </a:xfrm>
            </p:grpSpPr>
            <p:sp>
              <p:nvSpPr>
                <p:cNvPr id="88484" name="Text Box 420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85" name="Oval 421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86" name="Group 422"/>
              <p:cNvGrpSpPr>
                <a:grpSpLocks/>
              </p:cNvGrpSpPr>
              <p:nvPr/>
            </p:nvGrpSpPr>
            <p:grpSpPr bwMode="auto">
              <a:xfrm>
                <a:off x="4308" y="2457"/>
                <a:ext cx="177" cy="181"/>
                <a:chOff x="2862" y="1606"/>
                <a:chExt cx="177" cy="181"/>
              </a:xfrm>
            </p:grpSpPr>
            <p:sp>
              <p:nvSpPr>
                <p:cNvPr id="88487" name="Text Box 423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88" name="Oval 424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89" name="Group 425"/>
              <p:cNvGrpSpPr>
                <a:grpSpLocks/>
              </p:cNvGrpSpPr>
              <p:nvPr/>
            </p:nvGrpSpPr>
            <p:grpSpPr bwMode="auto">
              <a:xfrm>
                <a:off x="2463" y="2454"/>
                <a:ext cx="177" cy="181"/>
                <a:chOff x="2862" y="1606"/>
                <a:chExt cx="177" cy="181"/>
              </a:xfrm>
            </p:grpSpPr>
            <p:sp>
              <p:nvSpPr>
                <p:cNvPr id="88490" name="Text Box 426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91" name="Oval 427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92" name="Group 428"/>
              <p:cNvGrpSpPr>
                <a:grpSpLocks/>
              </p:cNvGrpSpPr>
              <p:nvPr/>
            </p:nvGrpSpPr>
            <p:grpSpPr bwMode="auto">
              <a:xfrm>
                <a:off x="2151" y="2457"/>
                <a:ext cx="177" cy="181"/>
                <a:chOff x="2862" y="1606"/>
                <a:chExt cx="177" cy="181"/>
              </a:xfrm>
            </p:grpSpPr>
            <p:sp>
              <p:nvSpPr>
                <p:cNvPr id="88493" name="Text Box 429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94" name="Oval 430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95" name="Group 431"/>
              <p:cNvGrpSpPr>
                <a:grpSpLocks/>
              </p:cNvGrpSpPr>
              <p:nvPr/>
            </p:nvGrpSpPr>
            <p:grpSpPr bwMode="auto">
              <a:xfrm>
                <a:off x="1542" y="2460"/>
                <a:ext cx="177" cy="181"/>
                <a:chOff x="2862" y="1606"/>
                <a:chExt cx="177" cy="181"/>
              </a:xfrm>
            </p:grpSpPr>
            <p:sp>
              <p:nvSpPr>
                <p:cNvPr id="88496" name="Text Box 432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4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497" name="Oval 433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498" name="Group 434"/>
              <p:cNvGrpSpPr>
                <a:grpSpLocks/>
              </p:cNvGrpSpPr>
              <p:nvPr/>
            </p:nvGrpSpPr>
            <p:grpSpPr bwMode="auto">
              <a:xfrm>
                <a:off x="1227" y="2460"/>
                <a:ext cx="177" cy="181"/>
                <a:chOff x="2862" y="1606"/>
                <a:chExt cx="177" cy="181"/>
              </a:xfrm>
            </p:grpSpPr>
            <p:sp>
              <p:nvSpPr>
                <p:cNvPr id="88499" name="Text Box 435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5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500" name="Oval 436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501" name="Group 437"/>
              <p:cNvGrpSpPr>
                <a:grpSpLocks/>
              </p:cNvGrpSpPr>
              <p:nvPr/>
            </p:nvGrpSpPr>
            <p:grpSpPr bwMode="auto">
              <a:xfrm>
                <a:off x="930" y="2460"/>
                <a:ext cx="177" cy="181"/>
                <a:chOff x="2862" y="1606"/>
                <a:chExt cx="177" cy="181"/>
              </a:xfrm>
            </p:grpSpPr>
            <p:sp>
              <p:nvSpPr>
                <p:cNvPr id="88502" name="Text Box 438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503" name="Oval 439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504" name="Group 440"/>
              <p:cNvGrpSpPr>
                <a:grpSpLocks/>
              </p:cNvGrpSpPr>
              <p:nvPr/>
            </p:nvGrpSpPr>
            <p:grpSpPr bwMode="auto">
              <a:xfrm>
                <a:off x="1854" y="2463"/>
                <a:ext cx="177" cy="181"/>
                <a:chOff x="2862" y="1606"/>
                <a:chExt cx="177" cy="181"/>
              </a:xfrm>
            </p:grpSpPr>
            <p:sp>
              <p:nvSpPr>
                <p:cNvPr id="88505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-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3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506" name="Oval 442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507" name="Group 443"/>
              <p:cNvGrpSpPr>
                <a:grpSpLocks/>
              </p:cNvGrpSpPr>
              <p:nvPr/>
            </p:nvGrpSpPr>
            <p:grpSpPr bwMode="auto">
              <a:xfrm>
                <a:off x="4620" y="2457"/>
                <a:ext cx="177" cy="181"/>
                <a:chOff x="2862" y="1606"/>
                <a:chExt cx="177" cy="181"/>
              </a:xfrm>
            </p:grpSpPr>
            <p:sp>
              <p:nvSpPr>
                <p:cNvPr id="88508" name="Text Box 444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6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509" name="Oval 445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510" name="Group 446"/>
              <p:cNvGrpSpPr>
                <a:grpSpLocks/>
              </p:cNvGrpSpPr>
              <p:nvPr/>
            </p:nvGrpSpPr>
            <p:grpSpPr bwMode="auto">
              <a:xfrm>
                <a:off x="4929" y="2460"/>
                <a:ext cx="177" cy="181"/>
                <a:chOff x="2862" y="1606"/>
                <a:chExt cx="177" cy="181"/>
              </a:xfrm>
            </p:grpSpPr>
            <p:sp>
              <p:nvSpPr>
                <p:cNvPr id="88511" name="Text Box 447"/>
                <p:cNvSpPr txBox="1">
                  <a:spLocks noChangeArrowheads="1"/>
                </p:cNvSpPr>
                <p:nvPr/>
              </p:nvSpPr>
              <p:spPr bwMode="auto">
                <a:xfrm>
                  <a:off x="2884" y="1606"/>
                  <a:ext cx="155" cy="18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1400" b="1">
                      <a:solidFill>
                        <a:srgbClr val="000000"/>
                      </a:solidFill>
                    </a:rPr>
                    <a:t> </a:t>
                  </a:r>
                  <a:r>
                    <a:rPr lang="ru-RU" altLang="ru-RU" sz="1400" b="1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rPr>
                    <a:t>7</a:t>
                  </a:r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8512" name="Oval 448"/>
                <p:cNvSpPr>
                  <a:spLocks noChangeArrowheads="1"/>
                </p:cNvSpPr>
                <p:nvPr/>
              </p:nvSpPr>
              <p:spPr bwMode="auto">
                <a:xfrm>
                  <a:off x="2862" y="1751"/>
                  <a:ext cx="37" cy="36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88513" name="Text Box 449"/>
              <p:cNvSpPr txBox="1">
                <a:spLocks noChangeArrowheads="1"/>
              </p:cNvSpPr>
              <p:nvPr/>
            </p:nvSpPr>
            <p:spPr bwMode="auto">
              <a:xfrm>
                <a:off x="5418" y="2420"/>
                <a:ext cx="118" cy="1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ru-RU" sz="1600" b="1" i="1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x</a:t>
                </a:r>
                <a:endParaRPr lang="ru-RU" altLang="ru-RU" sz="1600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88514" name="AutoShape 450"/>
          <p:cNvSpPr>
            <a:spLocks noChangeArrowheads="1"/>
          </p:cNvSpPr>
          <p:nvPr/>
        </p:nvSpPr>
        <p:spPr bwMode="auto">
          <a:xfrm>
            <a:off x="7505700" y="13843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515" name="Freeform 451"/>
          <p:cNvSpPr>
            <a:spLocks/>
          </p:cNvSpPr>
          <p:nvPr/>
        </p:nvSpPr>
        <p:spPr bwMode="auto">
          <a:xfrm>
            <a:off x="538163" y="32781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35A13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16" name="Freeform 452"/>
          <p:cNvSpPr>
            <a:spLocks/>
          </p:cNvSpPr>
          <p:nvPr/>
        </p:nvSpPr>
        <p:spPr bwMode="auto">
          <a:xfrm flipV="1">
            <a:off x="5211763" y="2401888"/>
            <a:ext cx="17335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EE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17" name="Freeform 453"/>
          <p:cNvSpPr>
            <a:spLocks/>
          </p:cNvSpPr>
          <p:nvPr/>
        </p:nvSpPr>
        <p:spPr bwMode="auto">
          <a:xfrm>
            <a:off x="7154863" y="3532188"/>
            <a:ext cx="10350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99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18" name="Freeform 454"/>
          <p:cNvSpPr>
            <a:spLocks/>
          </p:cNvSpPr>
          <p:nvPr/>
        </p:nvSpPr>
        <p:spPr bwMode="auto">
          <a:xfrm flipV="1">
            <a:off x="2519363" y="3900488"/>
            <a:ext cx="27622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19" name="Rectangle 455"/>
          <p:cNvSpPr>
            <a:spLocks noChangeArrowheads="1"/>
          </p:cNvSpPr>
          <p:nvPr/>
        </p:nvSpPr>
        <p:spPr bwMode="auto">
          <a:xfrm>
            <a:off x="912813" y="2344738"/>
            <a:ext cx="1389062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35A135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a&gt;0</a:t>
            </a:r>
            <a:r>
              <a:rPr lang="ru-RU" altLang="ru-RU" sz="2800">
                <a:solidFill>
                  <a:srgbClr val="35A135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,</a:t>
            </a:r>
            <a:r>
              <a:rPr lang="en-US" altLang="ru-RU" sz="2800">
                <a:solidFill>
                  <a:srgbClr val="35A135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</a:t>
            </a:r>
            <a:endParaRPr lang="en-US" altLang="ru-RU" sz="2800">
              <a:solidFill>
                <a:srgbClr val="35A135"/>
              </a:solidFill>
              <a:latin typeface="Tahoma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5A135"/>
                </a:solidFill>
                <a:latin typeface="Tahoma" pitchFamily="34" charset="0"/>
              </a:rPr>
              <a:t>ветви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5A135"/>
                </a:solidFill>
                <a:latin typeface="Tahoma" pitchFamily="34" charset="0"/>
              </a:rPr>
              <a:t>вверх</a:t>
            </a:r>
            <a:endParaRPr lang="ru-RU" altLang="ru-RU" sz="2800">
              <a:solidFill>
                <a:srgbClr val="35A135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20" name="Rectangle 456"/>
          <p:cNvSpPr>
            <a:spLocks noChangeArrowheads="1"/>
          </p:cNvSpPr>
          <p:nvPr/>
        </p:nvSpPr>
        <p:spPr bwMode="auto">
          <a:xfrm>
            <a:off x="5408613" y="4376738"/>
            <a:ext cx="1389062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a&lt;0</a:t>
            </a:r>
            <a:r>
              <a:rPr lang="ru-RU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,</a:t>
            </a: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</a:t>
            </a:r>
            <a:endParaRPr lang="en-US" altLang="ru-RU" sz="2800">
              <a:solidFill>
                <a:srgbClr val="EE0000"/>
              </a:solidFill>
              <a:latin typeface="Tahoma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EE0000"/>
                </a:solidFill>
                <a:latin typeface="Tahoma" pitchFamily="34" charset="0"/>
              </a:rPr>
              <a:t>ветви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EE0000"/>
                </a:solidFill>
                <a:latin typeface="Tahoma" pitchFamily="34" charset="0"/>
              </a:rPr>
              <a:t>вниз</a:t>
            </a:r>
            <a:endParaRPr lang="ru-RU" altLang="ru-RU" sz="2800">
              <a:solidFill>
                <a:srgbClr val="EE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21" name="Rectangle 457"/>
          <p:cNvSpPr>
            <a:spLocks noChangeArrowheads="1"/>
          </p:cNvSpPr>
          <p:nvPr/>
        </p:nvSpPr>
        <p:spPr bwMode="auto">
          <a:xfrm>
            <a:off x="2919413" y="5126038"/>
            <a:ext cx="1389062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a&lt;0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,</a:t>
            </a:r>
            <a:r>
              <a:rPr lang="en-US" altLang="ru-RU" sz="28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  </a:t>
            </a:r>
            <a:endParaRPr lang="en-US" altLang="ru-RU" sz="2800">
              <a:solidFill>
                <a:srgbClr val="000000"/>
              </a:solidFill>
              <a:latin typeface="Tahoma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ветви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ahoma" pitchFamily="34" charset="0"/>
              </a:rPr>
              <a:t>вниз</a:t>
            </a:r>
          </a:p>
        </p:txBody>
      </p:sp>
      <p:sp>
        <p:nvSpPr>
          <p:cNvPr id="88522" name="Rectangle 458"/>
          <p:cNvSpPr>
            <a:spLocks noChangeArrowheads="1"/>
          </p:cNvSpPr>
          <p:nvPr/>
        </p:nvSpPr>
        <p:spPr bwMode="auto">
          <a:xfrm>
            <a:off x="6996113" y="2052638"/>
            <a:ext cx="1389062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99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a&gt;0</a:t>
            </a:r>
            <a:r>
              <a:rPr lang="ru-RU" altLang="ru-RU" sz="2800">
                <a:solidFill>
                  <a:srgbClr val="99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,</a:t>
            </a:r>
            <a:r>
              <a:rPr lang="en-US" altLang="ru-RU" sz="2800">
                <a:solidFill>
                  <a:srgbClr val="9900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</a:t>
            </a:r>
            <a:endParaRPr lang="en-US" altLang="ru-RU" sz="2800">
              <a:solidFill>
                <a:srgbClr val="9900CC"/>
              </a:solidFill>
              <a:latin typeface="Tahoma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9900CC"/>
                </a:solidFill>
                <a:latin typeface="Tahoma" pitchFamily="34" charset="0"/>
              </a:rPr>
              <a:t>ветви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9900CC"/>
                </a:solidFill>
                <a:latin typeface="Tahoma" pitchFamily="34" charset="0"/>
              </a:rPr>
              <a:t>вверх</a:t>
            </a:r>
          </a:p>
        </p:txBody>
      </p:sp>
      <p:sp>
        <p:nvSpPr>
          <p:cNvPr id="88523" name="Freeform 459"/>
          <p:cNvSpPr>
            <a:spLocks/>
          </p:cNvSpPr>
          <p:nvPr/>
        </p:nvSpPr>
        <p:spPr bwMode="auto">
          <a:xfrm>
            <a:off x="6303963" y="3481388"/>
            <a:ext cx="20383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35A13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24" name="Freeform 460"/>
          <p:cNvSpPr>
            <a:spLocks/>
          </p:cNvSpPr>
          <p:nvPr/>
        </p:nvSpPr>
        <p:spPr bwMode="auto">
          <a:xfrm flipV="1">
            <a:off x="3509963" y="2287588"/>
            <a:ext cx="3968750" cy="22113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EE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25" name="Freeform 461"/>
          <p:cNvSpPr>
            <a:spLocks/>
          </p:cNvSpPr>
          <p:nvPr/>
        </p:nvSpPr>
        <p:spPr bwMode="auto">
          <a:xfrm>
            <a:off x="3827463" y="2630488"/>
            <a:ext cx="3511550" cy="35702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99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26" name="Freeform 462"/>
          <p:cNvSpPr>
            <a:spLocks/>
          </p:cNvSpPr>
          <p:nvPr/>
        </p:nvSpPr>
        <p:spPr bwMode="auto">
          <a:xfrm flipV="1">
            <a:off x="1693863" y="3252788"/>
            <a:ext cx="2762250" cy="29225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8527" name="Group 463"/>
          <p:cNvGrpSpPr>
            <a:grpSpLocks/>
          </p:cNvGrpSpPr>
          <p:nvPr/>
        </p:nvGrpSpPr>
        <p:grpSpPr bwMode="auto">
          <a:xfrm>
            <a:off x="292100" y="1854200"/>
            <a:ext cx="3352800" cy="952500"/>
            <a:chOff x="2864" y="1160"/>
            <a:chExt cx="2560" cy="1896"/>
          </a:xfrm>
        </p:grpSpPr>
        <p:sp>
          <p:nvSpPr>
            <p:cNvPr id="88528" name="AutoShape 464"/>
            <p:cNvSpPr>
              <a:spLocks noChangeArrowheads="1"/>
            </p:cNvSpPr>
            <p:nvPr/>
          </p:nvSpPr>
          <p:spPr bwMode="auto">
            <a:xfrm>
              <a:off x="2864" y="1160"/>
              <a:ext cx="2560" cy="1896"/>
            </a:xfrm>
            <a:prstGeom prst="roundRect">
              <a:avLst>
                <a:gd name="adj" fmla="val 16667"/>
              </a:avLst>
            </a:prstGeom>
            <a:solidFill>
              <a:srgbClr val="FBEFF7"/>
            </a:solidFill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529" name="Text Box 465"/>
            <p:cNvSpPr txBox="1">
              <a:spLocks noChangeArrowheads="1"/>
            </p:cNvSpPr>
            <p:nvPr/>
          </p:nvSpPr>
          <p:spPr bwMode="auto">
            <a:xfrm>
              <a:off x="2920" y="1160"/>
              <a:ext cx="2496" cy="1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ЗАМЕТИМ.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 </a:t>
              </a:r>
            </a:p>
            <a:p>
              <a:pPr algn="ctr" fontAlgn="base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Если </a:t>
              </a:r>
              <a:r>
                <a:rPr lang="en-US" altLang="ru-RU" sz="2800">
                  <a:solidFill>
                    <a:srgbClr val="000000"/>
                  </a:solidFill>
                  <a:latin typeface="Tahoma" pitchFamily="34" charset="0"/>
                </a:rPr>
                <a:t>x=0, 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то </a:t>
              </a:r>
              <a:r>
                <a:rPr lang="en-US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y=</a:t>
              </a:r>
              <a:r>
                <a:rPr lang="ru-RU" altLang="ru-RU" sz="2800">
                  <a:solidFill>
                    <a:srgbClr val="A5002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с</a:t>
              </a: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.</a:t>
              </a:r>
            </a:p>
          </p:txBody>
        </p:sp>
      </p:grpSp>
      <p:sp>
        <p:nvSpPr>
          <p:cNvPr id="88530" name="Oval 466"/>
          <p:cNvSpPr>
            <a:spLocks noChangeAspect="1" noChangeArrowheads="1"/>
          </p:cNvSpPr>
          <p:nvPr/>
        </p:nvSpPr>
        <p:spPr bwMode="auto">
          <a:xfrm>
            <a:off x="4176713" y="5159375"/>
            <a:ext cx="139700" cy="131763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31" name="Rectangle 467"/>
          <p:cNvSpPr>
            <a:spLocks noChangeArrowheads="1"/>
          </p:cNvSpPr>
          <p:nvPr/>
        </p:nvSpPr>
        <p:spPr bwMode="auto">
          <a:xfrm>
            <a:off x="2957513" y="4948238"/>
            <a:ext cx="10334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с</a:t>
            </a: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&lt;0</a:t>
            </a:r>
            <a:endParaRPr lang="ru-RU" altLang="ru-RU" sz="280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32" name="Oval 468"/>
          <p:cNvSpPr>
            <a:spLocks noChangeAspect="1" noChangeArrowheads="1"/>
          </p:cNvSpPr>
          <p:nvPr/>
        </p:nvSpPr>
        <p:spPr bwMode="auto">
          <a:xfrm>
            <a:off x="4183063" y="4187825"/>
            <a:ext cx="139700" cy="131763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33" name="Rectangle 469"/>
          <p:cNvSpPr>
            <a:spLocks noChangeArrowheads="1"/>
          </p:cNvSpPr>
          <p:nvPr/>
        </p:nvSpPr>
        <p:spPr bwMode="auto">
          <a:xfrm>
            <a:off x="4316413" y="3767138"/>
            <a:ext cx="9191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с=</a:t>
            </a: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0</a:t>
            </a:r>
            <a:endParaRPr lang="ru-RU" altLang="ru-RU" sz="280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34" name="Oval 470"/>
          <p:cNvSpPr>
            <a:spLocks noChangeAspect="1" noChangeArrowheads="1"/>
          </p:cNvSpPr>
          <p:nvPr/>
        </p:nvSpPr>
        <p:spPr bwMode="auto">
          <a:xfrm>
            <a:off x="4183063" y="3038475"/>
            <a:ext cx="139700" cy="131763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35" name="Rectangle 471"/>
          <p:cNvSpPr>
            <a:spLocks noChangeArrowheads="1"/>
          </p:cNvSpPr>
          <p:nvPr/>
        </p:nvSpPr>
        <p:spPr bwMode="auto">
          <a:xfrm>
            <a:off x="4316413" y="2827338"/>
            <a:ext cx="9191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с</a:t>
            </a: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&gt;0</a:t>
            </a:r>
            <a:endParaRPr lang="ru-RU" altLang="ru-RU" sz="280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36" name="Oval 472"/>
          <p:cNvSpPr>
            <a:spLocks noChangeAspect="1" noChangeArrowheads="1"/>
          </p:cNvSpPr>
          <p:nvPr/>
        </p:nvSpPr>
        <p:spPr bwMode="auto">
          <a:xfrm>
            <a:off x="6240463" y="3425825"/>
            <a:ext cx="139700" cy="131763"/>
          </a:xfrm>
          <a:prstGeom prst="ellipse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37" name="Rectangle 473"/>
          <p:cNvSpPr>
            <a:spLocks noChangeArrowheads="1"/>
          </p:cNvSpPr>
          <p:nvPr/>
        </p:nvSpPr>
        <p:spPr bwMode="auto">
          <a:xfrm>
            <a:off x="4519613" y="1747838"/>
            <a:ext cx="9191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с</a:t>
            </a: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&gt;0</a:t>
            </a:r>
            <a:endParaRPr lang="ru-RU" altLang="ru-RU" sz="280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38" name="Freeform 474"/>
          <p:cNvSpPr>
            <a:spLocks/>
          </p:cNvSpPr>
          <p:nvPr/>
        </p:nvSpPr>
        <p:spPr bwMode="auto">
          <a:xfrm>
            <a:off x="5465763" y="3570288"/>
            <a:ext cx="3067050" cy="2668587"/>
          </a:xfrm>
          <a:custGeom>
            <a:avLst/>
            <a:gdLst>
              <a:gd name="T0" fmla="*/ 0 w 1932"/>
              <a:gd name="T1" fmla="*/ 13 h 2033"/>
              <a:gd name="T2" fmla="*/ 41 w 1932"/>
              <a:gd name="T3" fmla="*/ 228 h 2033"/>
              <a:gd name="T4" fmla="*/ 92 w 1932"/>
              <a:gd name="T5" fmla="*/ 454 h 2033"/>
              <a:gd name="T6" fmla="*/ 170 w 1932"/>
              <a:gd name="T7" fmla="*/ 746 h 2033"/>
              <a:gd name="T8" fmla="*/ 296 w 1932"/>
              <a:gd name="T9" fmla="*/ 1131 h 2033"/>
              <a:gd name="T10" fmla="*/ 477 w 1932"/>
              <a:gd name="T11" fmla="*/ 1557 h 2033"/>
              <a:gd name="T12" fmla="*/ 618 w 1932"/>
              <a:gd name="T13" fmla="*/ 1791 h 2033"/>
              <a:gd name="T14" fmla="*/ 803 w 1932"/>
              <a:gd name="T15" fmla="*/ 1983 h 2033"/>
              <a:gd name="T16" fmla="*/ 961 w 1932"/>
              <a:gd name="T17" fmla="*/ 2032 h 2033"/>
              <a:gd name="T18" fmla="*/ 1110 w 1932"/>
              <a:gd name="T19" fmla="*/ 1992 h 2033"/>
              <a:gd name="T20" fmla="*/ 1301 w 1932"/>
              <a:gd name="T21" fmla="*/ 1807 h 2033"/>
              <a:gd name="T22" fmla="*/ 1493 w 1932"/>
              <a:gd name="T23" fmla="*/ 1487 h 2033"/>
              <a:gd name="T24" fmla="*/ 1633 w 1932"/>
              <a:gd name="T25" fmla="*/ 1125 h 2033"/>
              <a:gd name="T26" fmla="*/ 1777 w 1932"/>
              <a:gd name="T27" fmla="*/ 676 h 2033"/>
              <a:gd name="T28" fmla="*/ 1860 w 1932"/>
              <a:gd name="T29" fmla="*/ 342 h 2033"/>
              <a:gd name="T30" fmla="*/ 1887 w 1932"/>
              <a:gd name="T31" fmla="*/ 228 h 2033"/>
              <a:gd name="T32" fmla="*/ 1932 w 1932"/>
              <a:gd name="T33" fmla="*/ 0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32" h="2033">
                <a:moveTo>
                  <a:pt x="0" y="13"/>
                </a:moveTo>
                <a:cubicBezTo>
                  <a:pt x="8" y="48"/>
                  <a:pt x="26" y="155"/>
                  <a:pt x="41" y="228"/>
                </a:cubicBezTo>
                <a:cubicBezTo>
                  <a:pt x="56" y="301"/>
                  <a:pt x="71" y="368"/>
                  <a:pt x="92" y="454"/>
                </a:cubicBezTo>
                <a:cubicBezTo>
                  <a:pt x="113" y="540"/>
                  <a:pt x="135" y="633"/>
                  <a:pt x="170" y="746"/>
                </a:cubicBezTo>
                <a:cubicBezTo>
                  <a:pt x="205" y="858"/>
                  <a:pt x="245" y="995"/>
                  <a:pt x="296" y="1131"/>
                </a:cubicBezTo>
                <a:cubicBezTo>
                  <a:pt x="348" y="1267"/>
                  <a:pt x="423" y="1448"/>
                  <a:pt x="477" y="1557"/>
                </a:cubicBezTo>
                <a:cubicBezTo>
                  <a:pt x="531" y="1667"/>
                  <a:pt x="564" y="1719"/>
                  <a:pt x="618" y="1791"/>
                </a:cubicBezTo>
                <a:cubicBezTo>
                  <a:pt x="673" y="1862"/>
                  <a:pt x="746" y="1944"/>
                  <a:pt x="803" y="1983"/>
                </a:cubicBezTo>
                <a:cubicBezTo>
                  <a:pt x="861" y="2023"/>
                  <a:pt x="910" y="2030"/>
                  <a:pt x="961" y="2032"/>
                </a:cubicBezTo>
                <a:cubicBezTo>
                  <a:pt x="1013" y="2033"/>
                  <a:pt x="1053" y="2029"/>
                  <a:pt x="1110" y="1992"/>
                </a:cubicBezTo>
                <a:cubicBezTo>
                  <a:pt x="1167" y="1955"/>
                  <a:pt x="1237" y="1891"/>
                  <a:pt x="1301" y="1807"/>
                </a:cubicBezTo>
                <a:cubicBezTo>
                  <a:pt x="1365" y="1723"/>
                  <a:pt x="1438" y="1601"/>
                  <a:pt x="1493" y="1487"/>
                </a:cubicBezTo>
                <a:cubicBezTo>
                  <a:pt x="1548" y="1373"/>
                  <a:pt x="1586" y="1260"/>
                  <a:pt x="1633" y="1125"/>
                </a:cubicBezTo>
                <a:cubicBezTo>
                  <a:pt x="1680" y="990"/>
                  <a:pt x="1739" y="806"/>
                  <a:pt x="1777" y="676"/>
                </a:cubicBezTo>
                <a:cubicBezTo>
                  <a:pt x="1815" y="546"/>
                  <a:pt x="1842" y="416"/>
                  <a:pt x="1860" y="342"/>
                </a:cubicBezTo>
                <a:cubicBezTo>
                  <a:pt x="1878" y="267"/>
                  <a:pt x="1875" y="285"/>
                  <a:pt x="1887" y="228"/>
                </a:cubicBezTo>
                <a:cubicBezTo>
                  <a:pt x="1899" y="171"/>
                  <a:pt x="1924" y="38"/>
                  <a:pt x="1932" y="0"/>
                </a:cubicBezTo>
              </a:path>
            </a:pathLst>
          </a:custGeom>
          <a:noFill/>
          <a:ln w="38100" cmpd="sng">
            <a:solidFill>
              <a:srgbClr val="35A13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8539" name="Freeform 475"/>
          <p:cNvSpPr>
            <a:spLocks/>
          </p:cNvSpPr>
          <p:nvPr/>
        </p:nvSpPr>
        <p:spPr bwMode="auto">
          <a:xfrm flipV="1">
            <a:off x="563563" y="2325688"/>
            <a:ext cx="2762250" cy="36972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88567" name="Group 503"/>
          <p:cNvGrpSpPr>
            <a:grpSpLocks/>
          </p:cNvGrpSpPr>
          <p:nvPr/>
        </p:nvGrpSpPr>
        <p:grpSpPr bwMode="auto">
          <a:xfrm>
            <a:off x="1525588" y="2324100"/>
            <a:ext cx="925512" cy="2452688"/>
            <a:chOff x="1081" y="1472"/>
            <a:chExt cx="583" cy="1545"/>
          </a:xfrm>
        </p:grpSpPr>
        <p:sp>
          <p:nvSpPr>
            <p:cNvPr id="88568" name="Text Box 504"/>
            <p:cNvSpPr txBox="1">
              <a:spLocks noChangeArrowheads="1"/>
            </p:cNvSpPr>
            <p:nvPr/>
          </p:nvSpPr>
          <p:spPr bwMode="auto">
            <a:xfrm>
              <a:off x="1081" y="2748"/>
              <a:ext cx="58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8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x</a:t>
              </a:r>
              <a:r>
                <a:rPr lang="en-US" altLang="ru-RU" sz="2800" baseline="-250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0</a:t>
              </a:r>
              <a:r>
                <a:rPr lang="en-US" altLang="ru-RU" sz="28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&lt;0</a:t>
              </a:r>
              <a:endPara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endParaRPr>
            </a:p>
          </p:txBody>
        </p:sp>
        <p:sp>
          <p:nvSpPr>
            <p:cNvPr id="88569" name="Line 505"/>
            <p:cNvSpPr>
              <a:spLocks noChangeShapeType="1"/>
            </p:cNvSpPr>
            <p:nvPr/>
          </p:nvSpPr>
          <p:spPr bwMode="auto">
            <a:xfrm flipH="1">
              <a:off x="1333" y="1472"/>
              <a:ext cx="16" cy="1224"/>
            </a:xfrm>
            <a:prstGeom prst="line">
              <a:avLst/>
            </a:prstGeom>
            <a:noFill/>
            <a:ln w="38100">
              <a:solidFill>
                <a:srgbClr val="FF9900"/>
              </a:solidFill>
              <a:prstDash val="sysDot"/>
              <a:round/>
              <a:headEnd/>
              <a:tailEnd/>
            </a:ln>
            <a:effectLst>
              <a:prstShdw prst="shdw17" dist="17961" dir="2700000">
                <a:srgbClr val="FF99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570" name="Oval 506"/>
            <p:cNvSpPr>
              <a:spLocks noChangeAspect="1" noChangeArrowheads="1"/>
            </p:cNvSpPr>
            <p:nvPr/>
          </p:nvSpPr>
          <p:spPr bwMode="auto">
            <a:xfrm>
              <a:off x="1291" y="2642"/>
              <a:ext cx="88" cy="83"/>
            </a:xfrm>
            <a:prstGeom prst="ellipse">
              <a:avLst/>
            </a:prstGeom>
            <a:solidFill>
              <a:srgbClr val="FF9900"/>
            </a:solidFill>
            <a:ln>
              <a:noFill/>
            </a:ln>
            <a:effectLst>
              <a:prstShdw prst="shdw17" dist="17961" dir="2700000">
                <a:srgbClr val="FF9900">
                  <a:gamma/>
                  <a:shade val="60000"/>
                  <a:invGamma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FF99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8571" name="AutoShape 507"/>
          <p:cNvSpPr>
            <a:spLocks noChangeArrowheads="1"/>
          </p:cNvSpPr>
          <p:nvPr/>
        </p:nvSpPr>
        <p:spPr bwMode="auto">
          <a:xfrm rot="5400000">
            <a:off x="1746250" y="5022850"/>
            <a:ext cx="419100" cy="355600"/>
          </a:xfrm>
          <a:prstGeom prst="rightArrow">
            <a:avLst>
              <a:gd name="adj1" fmla="val 50000"/>
              <a:gd name="adj2" fmla="val 29464"/>
            </a:avLst>
          </a:prstGeom>
          <a:gradFill rotWithShape="1">
            <a:gsLst>
              <a:gs pos="0">
                <a:srgbClr val="FFEED5"/>
              </a:gs>
              <a:gs pos="100000">
                <a:srgbClr val="FF9900">
                  <a:alpha val="64000"/>
                </a:srgbClr>
              </a:gs>
            </a:gsLst>
            <a:path path="rect">
              <a:fillToRect l="50000" t="50000" r="50000" b="50000"/>
            </a:path>
          </a:gradFill>
          <a:ln w="28575">
            <a:solidFill>
              <a:srgbClr val="FF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572" name="Rectangle 508"/>
          <p:cNvSpPr>
            <a:spLocks noChangeArrowheads="1"/>
          </p:cNvSpPr>
          <p:nvPr/>
        </p:nvSpPr>
        <p:spPr bwMode="auto">
          <a:xfrm>
            <a:off x="1268413" y="1747838"/>
            <a:ext cx="13890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a&lt;0</a:t>
            </a: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</a:t>
            </a:r>
            <a:endParaRPr lang="ru-RU" altLang="ru-RU" sz="2800">
              <a:solidFill>
                <a:srgbClr val="EE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73" name="Rectangle 509"/>
          <p:cNvSpPr>
            <a:spLocks noChangeArrowheads="1"/>
          </p:cNvSpPr>
          <p:nvPr/>
        </p:nvSpPr>
        <p:spPr bwMode="auto">
          <a:xfrm>
            <a:off x="1357313" y="5519738"/>
            <a:ext cx="11731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33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b&lt;0 </a:t>
            </a: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</a:t>
            </a:r>
            <a:endParaRPr lang="ru-RU" altLang="ru-RU" sz="2800">
              <a:solidFill>
                <a:srgbClr val="EE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88574" name="Rectangle 510"/>
          <p:cNvSpPr>
            <a:spLocks noChangeArrowheads="1"/>
          </p:cNvSpPr>
          <p:nvPr/>
        </p:nvSpPr>
        <p:spPr bwMode="auto">
          <a:xfrm>
            <a:off x="6310313" y="6173788"/>
            <a:ext cx="13890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a&gt;0</a:t>
            </a: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</a:t>
            </a:r>
            <a:endParaRPr lang="ru-RU" altLang="ru-RU" sz="2800">
              <a:solidFill>
                <a:srgbClr val="EE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grpSp>
        <p:nvGrpSpPr>
          <p:cNvPr id="88575" name="Group 511"/>
          <p:cNvGrpSpPr>
            <a:grpSpLocks/>
          </p:cNvGrpSpPr>
          <p:nvPr/>
        </p:nvGrpSpPr>
        <p:grpSpPr bwMode="auto">
          <a:xfrm>
            <a:off x="6580188" y="3638550"/>
            <a:ext cx="925512" cy="2571750"/>
            <a:chOff x="3025" y="2300"/>
            <a:chExt cx="583" cy="1620"/>
          </a:xfrm>
        </p:grpSpPr>
        <p:sp>
          <p:nvSpPr>
            <p:cNvPr id="88576" name="Text Box 512"/>
            <p:cNvSpPr txBox="1">
              <a:spLocks noChangeArrowheads="1"/>
            </p:cNvSpPr>
            <p:nvPr/>
          </p:nvSpPr>
          <p:spPr bwMode="auto">
            <a:xfrm>
              <a:off x="3025" y="2300"/>
              <a:ext cx="58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8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x</a:t>
              </a:r>
              <a:r>
                <a:rPr lang="en-US" altLang="ru-RU" sz="2800" baseline="-250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0</a:t>
              </a:r>
              <a:r>
                <a:rPr lang="en-US" altLang="ru-RU" sz="2800">
                  <a:solidFill>
                    <a:srgbClr val="FF99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</a:rPr>
                <a:t>&gt;0</a:t>
              </a:r>
              <a:endParaRPr lang="ru-RU" altLang="ru-RU" sz="28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endParaRPr>
            </a:p>
          </p:txBody>
        </p:sp>
        <p:sp>
          <p:nvSpPr>
            <p:cNvPr id="88577" name="Line 513"/>
            <p:cNvSpPr>
              <a:spLocks noChangeShapeType="1"/>
            </p:cNvSpPr>
            <p:nvPr/>
          </p:nvSpPr>
          <p:spPr bwMode="auto">
            <a:xfrm flipH="1">
              <a:off x="3277" y="2696"/>
              <a:ext cx="16" cy="1224"/>
            </a:xfrm>
            <a:prstGeom prst="line">
              <a:avLst/>
            </a:prstGeom>
            <a:noFill/>
            <a:ln w="38100">
              <a:solidFill>
                <a:srgbClr val="FF9900"/>
              </a:solidFill>
              <a:prstDash val="sysDot"/>
              <a:round/>
              <a:headEnd/>
              <a:tailEnd/>
            </a:ln>
            <a:effectLst>
              <a:prstShdw prst="shdw17" dist="17961" dir="2700000">
                <a:srgbClr val="FF9900">
                  <a:gamma/>
                  <a:shade val="60000"/>
                  <a:invGamma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8578" name="Oval 514"/>
            <p:cNvSpPr>
              <a:spLocks noChangeAspect="1" noChangeArrowheads="1"/>
            </p:cNvSpPr>
            <p:nvPr/>
          </p:nvSpPr>
          <p:spPr bwMode="auto">
            <a:xfrm>
              <a:off x="3247" y="2638"/>
              <a:ext cx="88" cy="83"/>
            </a:xfrm>
            <a:prstGeom prst="ellipse">
              <a:avLst/>
            </a:prstGeom>
            <a:solidFill>
              <a:srgbClr val="FF9900"/>
            </a:solidFill>
            <a:ln>
              <a:noFill/>
            </a:ln>
            <a:effectLst>
              <a:prstShdw prst="shdw17" dist="17961" dir="2700000">
                <a:srgbClr val="FF9900">
                  <a:gamma/>
                  <a:shade val="60000"/>
                  <a:invGamma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FF99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88579" name="AutoShape 515"/>
          <p:cNvSpPr>
            <a:spLocks noChangeArrowheads="1"/>
          </p:cNvSpPr>
          <p:nvPr/>
        </p:nvSpPr>
        <p:spPr bwMode="auto">
          <a:xfrm rot="16200000" flipV="1">
            <a:off x="6800850" y="3130550"/>
            <a:ext cx="419100" cy="355600"/>
          </a:xfrm>
          <a:prstGeom prst="rightArrow">
            <a:avLst>
              <a:gd name="adj1" fmla="val 50000"/>
              <a:gd name="adj2" fmla="val 29464"/>
            </a:avLst>
          </a:prstGeom>
          <a:gradFill rotWithShape="1">
            <a:gsLst>
              <a:gs pos="0">
                <a:srgbClr val="FFEED5"/>
              </a:gs>
              <a:gs pos="100000">
                <a:srgbClr val="FF9900">
                  <a:alpha val="64000"/>
                </a:srgbClr>
              </a:gs>
            </a:gsLst>
            <a:path path="rect">
              <a:fillToRect l="50000" t="50000" r="50000" b="50000"/>
            </a:path>
          </a:gradFill>
          <a:ln w="28575">
            <a:solidFill>
              <a:srgbClr val="FF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580" name="Rectangle 516"/>
          <p:cNvSpPr>
            <a:spLocks noChangeArrowheads="1"/>
          </p:cNvSpPr>
          <p:nvPr/>
        </p:nvSpPr>
        <p:spPr bwMode="auto">
          <a:xfrm>
            <a:off x="6399213" y="2319338"/>
            <a:ext cx="11731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35A135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b&lt;0 </a:t>
            </a:r>
            <a:r>
              <a:rPr lang="en-US" altLang="ru-RU" sz="2800">
                <a:solidFill>
                  <a:srgbClr val="EE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</a:t>
            </a:r>
            <a:endParaRPr lang="ru-RU" altLang="ru-RU" sz="2800">
              <a:solidFill>
                <a:srgbClr val="EE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grpSp>
        <p:nvGrpSpPr>
          <p:cNvPr id="88553" name="Group 489"/>
          <p:cNvGrpSpPr>
            <a:grpSpLocks/>
          </p:cNvGrpSpPr>
          <p:nvPr/>
        </p:nvGrpSpPr>
        <p:grpSpPr bwMode="auto">
          <a:xfrm>
            <a:off x="2897188" y="1854200"/>
            <a:ext cx="2844800" cy="1308100"/>
            <a:chOff x="3809" y="0"/>
            <a:chExt cx="1792" cy="824"/>
          </a:xfrm>
        </p:grpSpPr>
        <p:grpSp>
          <p:nvGrpSpPr>
            <p:cNvPr id="88554" name="Group 490"/>
            <p:cNvGrpSpPr>
              <a:grpSpLocks/>
            </p:cNvGrpSpPr>
            <p:nvPr/>
          </p:nvGrpSpPr>
          <p:grpSpPr bwMode="auto">
            <a:xfrm>
              <a:off x="3809" y="0"/>
              <a:ext cx="1792" cy="824"/>
              <a:chOff x="2864" y="1160"/>
              <a:chExt cx="2560" cy="1896"/>
            </a:xfrm>
          </p:grpSpPr>
          <p:sp>
            <p:nvSpPr>
              <p:cNvPr id="88555" name="AutoShape 491"/>
              <p:cNvSpPr>
                <a:spLocks noChangeArrowheads="1"/>
              </p:cNvSpPr>
              <p:nvPr/>
            </p:nvSpPr>
            <p:spPr bwMode="auto">
              <a:xfrm>
                <a:off x="2864" y="1160"/>
                <a:ext cx="2560" cy="1896"/>
              </a:xfrm>
              <a:prstGeom prst="roundRect">
                <a:avLst>
                  <a:gd name="adj" fmla="val 16667"/>
                </a:avLst>
              </a:prstGeom>
              <a:solidFill>
                <a:srgbClr val="FBEFF7"/>
              </a:solidFill>
              <a:ln w="38100">
                <a:solidFill>
                  <a:srgbClr val="A5002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556" name="Text Box 492"/>
              <p:cNvSpPr txBox="1">
                <a:spLocks noChangeArrowheads="1"/>
              </p:cNvSpPr>
              <p:nvPr/>
            </p:nvSpPr>
            <p:spPr bwMode="auto">
              <a:xfrm>
                <a:off x="2920" y="1160"/>
                <a:ext cx="2495" cy="13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</a:pPr>
                <a:r>
                  <a:rPr lang="ru-RU" altLang="ru-RU" sz="2800">
                    <a:solidFill>
                      <a:srgbClr val="A5002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ahoma" pitchFamily="34" charset="0"/>
                  </a:rPr>
                  <a:t>ЗАМЕТИМ.</a:t>
                </a:r>
                <a:r>
                  <a:rPr lang="ru-RU" altLang="ru-RU" sz="2800">
                    <a:solidFill>
                      <a:srgbClr val="000000"/>
                    </a:solidFill>
                    <a:latin typeface="Tahoma" pitchFamily="34" charset="0"/>
                  </a:rPr>
                  <a:t> </a:t>
                </a:r>
              </a:p>
              <a:p>
                <a:pPr algn="ctr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</a:pPr>
                <a:endParaRPr lang="en-US" altLang="ru-RU" sz="2800">
                  <a:solidFill>
                    <a:srgbClr val="000000"/>
                  </a:solidFill>
                  <a:latin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88557" name="Group 493"/>
            <p:cNvGrpSpPr>
              <a:grpSpLocks/>
            </p:cNvGrpSpPr>
            <p:nvPr/>
          </p:nvGrpSpPr>
          <p:grpSpPr bwMode="auto">
            <a:xfrm>
              <a:off x="4041" y="286"/>
              <a:ext cx="1296" cy="423"/>
              <a:chOff x="1737" y="278"/>
              <a:chExt cx="1296" cy="423"/>
            </a:xfrm>
          </p:grpSpPr>
          <p:sp>
            <p:nvSpPr>
              <p:cNvPr id="88558" name="Rectangle 494"/>
              <p:cNvSpPr>
                <a:spLocks noChangeArrowheads="1"/>
              </p:cNvSpPr>
              <p:nvPr/>
            </p:nvSpPr>
            <p:spPr bwMode="auto">
              <a:xfrm>
                <a:off x="1737" y="278"/>
                <a:ext cx="15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 i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b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grpSp>
            <p:nvGrpSpPr>
              <p:cNvPr id="88559" name="Group 495"/>
              <p:cNvGrpSpPr>
                <a:grpSpLocks/>
              </p:cNvGrpSpPr>
              <p:nvPr/>
            </p:nvGrpSpPr>
            <p:grpSpPr bwMode="auto">
              <a:xfrm>
                <a:off x="2468" y="289"/>
                <a:ext cx="310" cy="365"/>
                <a:chOff x="1004" y="649"/>
                <a:chExt cx="310" cy="365"/>
              </a:xfrm>
            </p:grpSpPr>
            <p:sp>
              <p:nvSpPr>
                <p:cNvPr id="88560" name="Rectangle 496"/>
                <p:cNvSpPr>
                  <a:spLocks noChangeArrowheads="1"/>
                </p:cNvSpPr>
                <p:nvPr/>
              </p:nvSpPr>
              <p:spPr bwMode="auto">
                <a:xfrm>
                  <a:off x="1162" y="649"/>
                  <a:ext cx="152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3800" b="1" i="1">
                      <a:solidFill>
                        <a:srgbClr val="EE00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Times New Roman" pitchFamily="18" charset="0"/>
                      <a:cs typeface="Times New Roman" pitchFamily="18" charset="0"/>
                    </a:rPr>
                    <a:t>a</a:t>
                  </a:r>
                  <a:endParaRPr lang="ru-RU" altLang="ru-RU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Times New Roman" pitchFamily="18" charset="0"/>
                  </a:endParaRPr>
                </a:p>
              </p:txBody>
            </p:sp>
            <p:sp>
              <p:nvSpPr>
                <p:cNvPr id="88561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04" y="649"/>
                  <a:ext cx="152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3800" b="1">
                      <a:solidFill>
                        <a:srgbClr val="EE00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Times New Roman" pitchFamily="18" charset="0"/>
                      <a:cs typeface="Times New Roman" pitchFamily="18" charset="0"/>
                    </a:rPr>
                    <a:t>2</a:t>
                  </a:r>
                  <a:endParaRPr lang="ru-RU" altLang="ru-RU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562" name="Group 498"/>
              <p:cNvGrpSpPr>
                <a:grpSpLocks/>
              </p:cNvGrpSpPr>
              <p:nvPr/>
            </p:nvGrpSpPr>
            <p:grpSpPr bwMode="auto">
              <a:xfrm>
                <a:off x="2814" y="300"/>
                <a:ext cx="219" cy="401"/>
                <a:chOff x="222" y="412"/>
                <a:chExt cx="219" cy="401"/>
              </a:xfrm>
            </p:grpSpPr>
            <p:sp>
              <p:nvSpPr>
                <p:cNvPr id="88563" name="Rectangle 499"/>
                <p:cNvSpPr>
                  <a:spLocks noChangeArrowheads="1"/>
                </p:cNvSpPr>
                <p:nvPr/>
              </p:nvSpPr>
              <p:spPr bwMode="auto">
                <a:xfrm>
                  <a:off x="222" y="412"/>
                  <a:ext cx="152" cy="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3800" b="1" i="1">
                      <a:solidFill>
                        <a:srgbClr val="EE00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Times New Roman" pitchFamily="18" charset="0"/>
                      <a:cs typeface="Times New Roman" pitchFamily="18" charset="0"/>
                    </a:rPr>
                    <a:t>x</a:t>
                  </a:r>
                  <a:endParaRPr lang="ru-RU" altLang="ru-RU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Times New Roman" pitchFamily="18" charset="0"/>
                  </a:endParaRPr>
                </a:p>
              </p:txBody>
            </p:sp>
            <p:sp>
              <p:nvSpPr>
                <p:cNvPr id="88564" name="Rectangle 500"/>
                <p:cNvSpPr>
                  <a:spLocks noChangeArrowheads="1"/>
                </p:cNvSpPr>
                <p:nvPr/>
              </p:nvSpPr>
              <p:spPr bwMode="auto">
                <a:xfrm>
                  <a:off x="353" y="602"/>
                  <a:ext cx="88" cy="2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ru-RU" sz="2200" b="1">
                      <a:solidFill>
                        <a:srgbClr val="EE0000"/>
                      </a:solidFill>
                      <a:effectLst>
                        <a:outerShdw blurRad="38100" dist="38100" dir="2700000" algn="tl">
                          <a:srgbClr val="000000"/>
                        </a:outerShdw>
                      </a:effectLst>
                      <a:latin typeface="Times New Roman" pitchFamily="18" charset="0"/>
                      <a:cs typeface="Times New Roman" pitchFamily="18" charset="0"/>
                    </a:rPr>
                    <a:t>0</a:t>
                  </a:r>
                  <a:endParaRPr lang="ru-RU" altLang="ru-RU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cs typeface="Times New Roman" pitchFamily="18" charset="0"/>
                  </a:endParaRPr>
                </a:p>
              </p:txBody>
            </p:sp>
          </p:grpSp>
          <p:sp>
            <p:nvSpPr>
              <p:cNvPr id="88565" name="Rectangle 501"/>
              <p:cNvSpPr>
                <a:spLocks noChangeArrowheads="1"/>
              </p:cNvSpPr>
              <p:nvPr/>
            </p:nvSpPr>
            <p:spPr bwMode="auto">
              <a:xfrm>
                <a:off x="2254" y="305"/>
                <a:ext cx="167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Symbol" pitchFamily="18" charset="2"/>
                    <a:cs typeface="Times New Roman" pitchFamily="18" charset="0"/>
                  </a:rPr>
                  <a:t>-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66" name="Rectangle 502"/>
              <p:cNvSpPr>
                <a:spLocks noChangeArrowheads="1"/>
              </p:cNvSpPr>
              <p:nvPr/>
            </p:nvSpPr>
            <p:spPr bwMode="auto">
              <a:xfrm>
                <a:off x="1994" y="289"/>
                <a:ext cx="167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Symbol" pitchFamily="18" charset="2"/>
                    <a:cs typeface="Times New Roman" pitchFamily="18" charset="0"/>
                  </a:rPr>
                  <a:t>=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</p:grpSp>
      </p:grpSp>
      <p:grpSp>
        <p:nvGrpSpPr>
          <p:cNvPr id="88540" name="Group 476"/>
          <p:cNvGrpSpPr>
            <a:grpSpLocks/>
          </p:cNvGrpSpPr>
          <p:nvPr/>
        </p:nvGrpSpPr>
        <p:grpSpPr bwMode="auto">
          <a:xfrm>
            <a:off x="2908300" y="1854200"/>
            <a:ext cx="2844800" cy="1739900"/>
            <a:chOff x="184" y="1168"/>
            <a:chExt cx="1792" cy="1096"/>
          </a:xfrm>
        </p:grpSpPr>
        <p:grpSp>
          <p:nvGrpSpPr>
            <p:cNvPr id="88541" name="Group 477"/>
            <p:cNvGrpSpPr>
              <a:grpSpLocks/>
            </p:cNvGrpSpPr>
            <p:nvPr/>
          </p:nvGrpSpPr>
          <p:grpSpPr bwMode="auto">
            <a:xfrm>
              <a:off x="184" y="1168"/>
              <a:ext cx="1792" cy="1096"/>
              <a:chOff x="2864" y="1160"/>
              <a:chExt cx="2560" cy="1896"/>
            </a:xfrm>
          </p:grpSpPr>
          <p:sp>
            <p:nvSpPr>
              <p:cNvPr id="88542" name="AutoShape 478"/>
              <p:cNvSpPr>
                <a:spLocks noChangeArrowheads="1"/>
              </p:cNvSpPr>
              <p:nvPr/>
            </p:nvSpPr>
            <p:spPr bwMode="auto">
              <a:xfrm>
                <a:off x="2864" y="1160"/>
                <a:ext cx="2560" cy="1896"/>
              </a:xfrm>
              <a:prstGeom prst="roundRect">
                <a:avLst>
                  <a:gd name="adj" fmla="val 16667"/>
                </a:avLst>
              </a:prstGeom>
              <a:solidFill>
                <a:srgbClr val="FBEFF7"/>
              </a:solidFill>
              <a:ln w="38100">
                <a:solidFill>
                  <a:srgbClr val="A5002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altLang="ru-RU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543" name="Text Box 479"/>
              <p:cNvSpPr txBox="1">
                <a:spLocks noChangeArrowheads="1"/>
              </p:cNvSpPr>
              <p:nvPr/>
            </p:nvSpPr>
            <p:spPr bwMode="auto">
              <a:xfrm>
                <a:off x="2920" y="1160"/>
                <a:ext cx="2496" cy="10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</a:pPr>
                <a:r>
                  <a:rPr lang="ru-RU" altLang="ru-RU" sz="2800">
                    <a:solidFill>
                      <a:srgbClr val="A5002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ahoma" pitchFamily="34" charset="0"/>
                  </a:rPr>
                  <a:t>ЗАМЕТИМ.</a:t>
                </a:r>
                <a:r>
                  <a:rPr lang="ru-RU" altLang="ru-RU" sz="2800">
                    <a:solidFill>
                      <a:srgbClr val="000000"/>
                    </a:solidFill>
                    <a:latin typeface="Tahoma" pitchFamily="34" charset="0"/>
                  </a:rPr>
                  <a:t> </a:t>
                </a:r>
              </a:p>
              <a:p>
                <a:pPr algn="ctr" fontAlgn="base">
                  <a:lnSpc>
                    <a:spcPct val="90000"/>
                  </a:lnSpc>
                  <a:spcBef>
                    <a:spcPct val="20000"/>
                  </a:spcBef>
                  <a:spcAft>
                    <a:spcPct val="0"/>
                  </a:spcAft>
                </a:pPr>
                <a:endParaRPr lang="en-US" altLang="ru-RU" sz="2800">
                  <a:solidFill>
                    <a:srgbClr val="000000"/>
                  </a:solidFill>
                  <a:latin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88544" name="Group 480"/>
            <p:cNvGrpSpPr>
              <a:grpSpLocks/>
            </p:cNvGrpSpPr>
            <p:nvPr/>
          </p:nvGrpSpPr>
          <p:grpSpPr bwMode="auto">
            <a:xfrm>
              <a:off x="477" y="1430"/>
              <a:ext cx="1114" cy="792"/>
              <a:chOff x="2253" y="182"/>
              <a:chExt cx="1114" cy="792"/>
            </a:xfrm>
          </p:grpSpPr>
          <p:sp>
            <p:nvSpPr>
              <p:cNvPr id="88545" name="Line 481"/>
              <p:cNvSpPr>
                <a:spLocks noChangeShapeType="1"/>
              </p:cNvSpPr>
              <p:nvPr/>
            </p:nvSpPr>
            <p:spPr bwMode="auto">
              <a:xfrm>
                <a:off x="3014" y="569"/>
                <a:ext cx="353" cy="0"/>
              </a:xfrm>
              <a:prstGeom prst="line">
                <a:avLst/>
              </a:prstGeom>
              <a:noFill/>
              <a:ln w="38100">
                <a:solidFill>
                  <a:srgbClr val="EE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8546" name="Rectangle 482"/>
              <p:cNvSpPr>
                <a:spLocks noChangeArrowheads="1"/>
              </p:cNvSpPr>
              <p:nvPr/>
            </p:nvSpPr>
            <p:spPr bwMode="auto">
              <a:xfrm>
                <a:off x="3193" y="609"/>
                <a:ext cx="15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 i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a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47" name="Rectangle 483"/>
              <p:cNvSpPr>
                <a:spLocks noChangeArrowheads="1"/>
              </p:cNvSpPr>
              <p:nvPr/>
            </p:nvSpPr>
            <p:spPr bwMode="auto">
              <a:xfrm>
                <a:off x="3112" y="182"/>
                <a:ext cx="15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 i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b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48" name="Rectangle 484"/>
              <p:cNvSpPr>
                <a:spLocks noChangeArrowheads="1"/>
              </p:cNvSpPr>
              <p:nvPr/>
            </p:nvSpPr>
            <p:spPr bwMode="auto">
              <a:xfrm>
                <a:off x="2253" y="372"/>
                <a:ext cx="15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 i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x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49" name="Rectangle 485"/>
              <p:cNvSpPr>
                <a:spLocks noChangeArrowheads="1"/>
              </p:cNvSpPr>
              <p:nvPr/>
            </p:nvSpPr>
            <p:spPr bwMode="auto">
              <a:xfrm>
                <a:off x="3035" y="609"/>
                <a:ext cx="152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50" name="Rectangle 486"/>
              <p:cNvSpPr>
                <a:spLocks noChangeArrowheads="1"/>
              </p:cNvSpPr>
              <p:nvPr/>
            </p:nvSpPr>
            <p:spPr bwMode="auto">
              <a:xfrm>
                <a:off x="2384" y="562"/>
                <a:ext cx="88" cy="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22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51" name="Rectangle 487"/>
              <p:cNvSpPr>
                <a:spLocks noChangeArrowheads="1"/>
              </p:cNvSpPr>
              <p:nvPr/>
            </p:nvSpPr>
            <p:spPr bwMode="auto">
              <a:xfrm>
                <a:off x="2805" y="337"/>
                <a:ext cx="167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Symbol" pitchFamily="18" charset="2"/>
                    <a:cs typeface="Times New Roman" pitchFamily="18" charset="0"/>
                  </a:rPr>
                  <a:t>-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  <p:sp>
            <p:nvSpPr>
              <p:cNvPr id="88552" name="Rectangle 488"/>
              <p:cNvSpPr>
                <a:spLocks noChangeArrowheads="1"/>
              </p:cNvSpPr>
              <p:nvPr/>
            </p:nvSpPr>
            <p:spPr bwMode="auto">
              <a:xfrm>
                <a:off x="2569" y="337"/>
                <a:ext cx="167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800" b="1">
                    <a:solidFill>
                      <a:srgbClr val="EE00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Symbol" pitchFamily="18" charset="2"/>
                    <a:cs typeface="Times New Roman" pitchFamily="18" charset="0"/>
                  </a:rPr>
                  <a:t>=</a:t>
                </a:r>
                <a:endParaRPr lang="ru-RU" altLang="ru-RU" b="1">
                  <a:solidFill>
                    <a:srgbClr val="EE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Times New Roman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8449932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83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8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88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88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7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88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88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83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83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8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8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8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8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88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8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8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88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3" dur="500"/>
                                        <p:tgtEl>
                                          <p:spTgt spid="88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88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9" dur="500"/>
                                        <p:tgtEl>
                                          <p:spTgt spid="88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88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5" dur="500"/>
                                        <p:tgtEl>
                                          <p:spTgt spid="88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8" dur="500"/>
                                        <p:tgtEl>
                                          <p:spTgt spid="88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8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88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7" dur="500"/>
                                        <p:tgtEl>
                                          <p:spTgt spid="88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882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8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88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88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8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88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88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8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000"/>
                                        <p:tgtEl>
                                          <p:spTgt spid="88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2000"/>
                                        <p:tgtEl>
                                          <p:spTgt spid="88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2000"/>
                                        <p:tgtEl>
                                          <p:spTgt spid="88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 nodeType="clickPar">
                      <p:stCondLst>
                        <p:cond delay="indefinite"/>
                      </p:stCondLst>
                      <p:childTnLst>
                        <p:par>
                          <p:cTn id="1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0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22222E-6 C -0.0026 -0.01042 -0.00416 -0.0206 -0.0125 -0.02431 C -0.01441 -0.03357 -0.02013 -0.0331 -0.02604 -0.0375 C -0.03576 -0.04491 -0.046 -0.0544 -0.05694 -0.0581 C -0.06527 -0.06088 -0.06076 -0.05926 -0.07048 -0.06366 C -0.07326 -0.06482 -0.07882 -0.06736 -0.07882 -0.06713 C -0.0842 -0.075 -0.08715 -0.07685 -0.09513 -0.08056 C -0.09652 -0.08125 -0.09895 -0.08241 -0.09895 -0.08218 C -0.10156 -0.08588 -0.10468 -0.0882 -0.10729 -0.09167 C -0.11614 -0.10394 -0.10312 -0.09097 -0.11388 -0.10093 C -0.11632 -0.11088 -0.11441 -0.10486 -0.12083 -0.11783 C -0.12465 -0.12547 -0.12239 -0.13773 -0.12743 -0.14398 C -0.13993 -0.1588 -0.15607 -0.16922 -0.17222 -0.17199 C -0.17829 -0.17477 -0.18142 -0.175 -0.18576 -0.18125 C -0.18628 -0.1831 -0.18611 -0.18542 -0.18715 -0.18704 C -0.18958 -0.19028 -0.19548 -0.19445 -0.19548 -0.19422 C -0.196 -0.1963 -0.19652 -0.19861 -0.19791 -0.2 C -0.19913 -0.20116 -0.20104 -0.20047 -0.20208 -0.20185 C -0.20312 -0.20324 -0.20225 -0.20625 -0.20347 -0.20741 C -0.20816 -0.21158 -0.21423 -0.20996 -0.21979 -0.21111 C -0.22118 -0.21181 -0.22361 -0.21297 -0.22361 -0.21273 " pathEditMode="relative" rAng="0" ptsTypes="ffffffffffffffffffffA">
                                      <p:cBhvr>
                                        <p:cTn id="201" dur="2000" fill="hold"/>
                                        <p:tgtEl>
                                          <p:spTgt spid="885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81" y="-1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2000"/>
                                        <p:tgtEl>
                                          <p:spTgt spid="88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07" presetID="27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208" dur="250" autoRev="1" fill="hold"/>
                                        <p:tgtEl>
                                          <p:spTgt spid="885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9" dur="250" autoRev="1" fill="hold"/>
                                        <p:tgtEl>
                                          <p:spTgt spid="885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0" dur="250" autoRev="1" fill="hold"/>
                                        <p:tgtEl>
                                          <p:spTgt spid="885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1" dur="250" autoRev="1" fill="hold"/>
                                        <p:tgtEl>
                                          <p:spTgt spid="885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 nodeType="clickPar">
                      <p:stCondLst>
                        <p:cond delay="indefinite"/>
                      </p:stCondLst>
                      <p:childTnLst>
                        <p:par>
                          <p:cTn id="2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5" dur="500"/>
                                        <p:tgtEl>
                                          <p:spTgt spid="88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8" dur="500"/>
                                        <p:tgtEl>
                                          <p:spTgt spid="88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1" dur="500"/>
                                        <p:tgtEl>
                                          <p:spTgt spid="885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4" dur="500"/>
                                        <p:tgtEl>
                                          <p:spTgt spid="88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7" dur="500"/>
                                        <p:tgtEl>
                                          <p:spTgt spid="88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0" dur="500"/>
                                        <p:tgtEl>
                                          <p:spTgt spid="88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3" dur="500"/>
                                        <p:tgtEl>
                                          <p:spTgt spid="885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6" dur="500"/>
                                        <p:tgtEl>
                                          <p:spTgt spid="88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9" dur="500"/>
                                        <p:tgtEl>
                                          <p:spTgt spid="88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2" dur="500"/>
                                        <p:tgtEl>
                                          <p:spTgt spid="88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5" dur="500"/>
                                        <p:tgtEl>
                                          <p:spTgt spid="88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2" presetClass="exit" presetSubtype="4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8" dur="500"/>
                                        <p:tgtEl>
                                          <p:spTgt spid="88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1" dur="500"/>
                                        <p:tgtEl>
                                          <p:spTgt spid="88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4" dur="500"/>
                                        <p:tgtEl>
                                          <p:spTgt spid="88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1000"/>
                                        <p:tgtEl>
                                          <p:spTgt spid="88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88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88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4" dur="500"/>
                                        <p:tgtEl>
                                          <p:spTgt spid="88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88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 nodeType="clickPar">
                      <p:stCondLst>
                        <p:cond delay="indefinite"/>
                      </p:stCondLst>
                      <p:childTnLst>
                        <p:par>
                          <p:cTn id="2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2000"/>
                                        <p:tgtEl>
                                          <p:spTgt spid="88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 nodeType="clickPar">
                      <p:stCondLst>
                        <p:cond delay="indefinite"/>
                      </p:stCondLst>
                      <p:childTnLst>
                        <p:par>
                          <p:cTn id="2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2000"/>
                                        <p:tgtEl>
                                          <p:spTgt spid="885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8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2000"/>
                                        <p:tgtEl>
                                          <p:spTgt spid="88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 nodeType="clickPar">
                      <p:stCondLst>
                        <p:cond delay="indefinite"/>
                      </p:stCondLst>
                      <p:childTnLst>
                        <p:par>
                          <p:cTn id="2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2000"/>
                                        <p:tgtEl>
                                          <p:spTgt spid="88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8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0" dur="1000"/>
                                        <p:tgtEl>
                                          <p:spTgt spid="88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4" dur="500"/>
                                        <p:tgtEl>
                                          <p:spTgt spid="88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2000"/>
                                        <p:tgtEl>
                                          <p:spTgt spid="88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 nodeType="clickPar">
                      <p:stCondLst>
                        <p:cond delay="indefinite"/>
                      </p:stCondLst>
                      <p:childTnLst>
                        <p:par>
                          <p:cTn id="3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2000"/>
                                        <p:tgtEl>
                                          <p:spTgt spid="88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7" dur="500"/>
                                        <p:tgtEl>
                                          <p:spTgt spid="88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1" dur="500"/>
                                        <p:tgtEl>
                                          <p:spTgt spid="88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2000"/>
                                        <p:tgtEl>
                                          <p:spTgt spid="88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7" dur="1000" fill="hold"/>
                                        <p:tgtEl>
                                          <p:spTgt spid="88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1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1000" fill="hold"/>
                                        <p:tgtEl>
                                          <p:spTgt spid="88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1000" fill="hold"/>
                                        <p:tgtEl>
                                          <p:spTgt spid="88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1000"/>
                                        <p:tgtEl>
                                          <p:spTgt spid="88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309"/>
                  </p:tgtEl>
                </p:cond>
              </p:nextCondLst>
            </p:seq>
          </p:childTnLst>
        </p:cTn>
      </p:par>
    </p:tnLst>
    <p:bldLst>
      <p:bldP spid="88283" grpId="0"/>
      <p:bldP spid="88283" grpId="1"/>
      <p:bldP spid="88284" grpId="0"/>
      <p:bldP spid="88284" grpId="1"/>
      <p:bldP spid="88285" grpId="0"/>
      <p:bldP spid="88388" grpId="0" animBg="1"/>
      <p:bldP spid="88514" grpId="0" animBg="1"/>
      <p:bldP spid="88515" grpId="0" animBg="1"/>
      <p:bldP spid="88515" grpId="1" animBg="1"/>
      <p:bldP spid="88516" grpId="0" animBg="1"/>
      <p:bldP spid="88516" grpId="1" animBg="1"/>
      <p:bldP spid="88517" grpId="0" animBg="1"/>
      <p:bldP spid="88517" grpId="1" animBg="1"/>
      <p:bldP spid="88518" grpId="0" animBg="1"/>
      <p:bldP spid="88518" grpId="1" animBg="1"/>
      <p:bldP spid="88519" grpId="0"/>
      <p:bldP spid="88519" grpId="1"/>
      <p:bldP spid="88520" grpId="0"/>
      <p:bldP spid="88520" grpId="1"/>
      <p:bldP spid="88521" grpId="0"/>
      <p:bldP spid="88521" grpId="1"/>
      <p:bldP spid="88522" grpId="0"/>
      <p:bldP spid="88522" grpId="1"/>
      <p:bldP spid="88523" grpId="0" animBg="1"/>
      <p:bldP spid="88523" grpId="1" animBg="1"/>
      <p:bldP spid="88524" grpId="0" animBg="1"/>
      <p:bldP spid="88524" grpId="1" animBg="1"/>
      <p:bldP spid="88525" grpId="0" animBg="1"/>
      <p:bldP spid="88525" grpId="1" animBg="1"/>
      <p:bldP spid="88526" grpId="0" animBg="1"/>
      <p:bldP spid="88526" grpId="1" animBg="1"/>
      <p:bldP spid="88530" grpId="0" animBg="1"/>
      <p:bldP spid="88530" grpId="1" animBg="1"/>
      <p:bldP spid="88531" grpId="0"/>
      <p:bldP spid="88531" grpId="1"/>
      <p:bldP spid="88532" grpId="0" animBg="1"/>
      <p:bldP spid="88532" grpId="1" animBg="1"/>
      <p:bldP spid="88533" grpId="0"/>
      <p:bldP spid="88533" grpId="1"/>
      <p:bldP spid="88534" grpId="0" animBg="1"/>
      <p:bldP spid="88534" grpId="1" animBg="1"/>
      <p:bldP spid="88535" grpId="0"/>
      <p:bldP spid="88535" grpId="1"/>
      <p:bldP spid="88536" grpId="0" animBg="1"/>
      <p:bldP spid="88536" grpId="1" animBg="1"/>
      <p:bldP spid="88536" grpId="2" animBg="1"/>
      <p:bldP spid="88536" grpId="3" animBg="1"/>
      <p:bldP spid="88537" grpId="0"/>
      <p:bldP spid="88537" grpId="1"/>
      <p:bldP spid="88538" grpId="0" animBg="1"/>
      <p:bldP spid="88539" grpId="0" animBg="1"/>
      <p:bldP spid="88571" grpId="0" animBg="1"/>
      <p:bldP spid="88572" grpId="0"/>
      <p:bldP spid="88573" grpId="0"/>
      <p:bldP spid="88574" grpId="0"/>
      <p:bldP spid="88579" grpId="0" animBg="1"/>
      <p:bldP spid="8858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ChangeArrowheads="1"/>
          </p:cNvSpPr>
          <p:nvPr/>
        </p:nvSpPr>
        <p:spPr bwMode="auto">
          <a:xfrm>
            <a:off x="1422400" y="1758950"/>
            <a:ext cx="6886575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Иван ни ест, ни пьёт,          ночи не спит: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Лоб у него заранее трещит. 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Но ум у Ивана догадлив,</a:t>
            </a:r>
          </a:p>
          <a:p>
            <a:pPr algn="ctr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На всякие хитрости повадлив.</a:t>
            </a:r>
          </a:p>
        </p:txBody>
      </p:sp>
      <p:sp>
        <p:nvSpPr>
          <p:cNvPr id="94211" name="Rectangle 3"/>
          <p:cNvSpPr>
            <a:spLocks noChangeArrowheads="1"/>
          </p:cNvSpPr>
          <p:nvPr/>
        </p:nvSpPr>
        <p:spPr bwMode="auto">
          <a:xfrm>
            <a:off x="1384300" y="2303463"/>
            <a:ext cx="6950075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Сообразил как через стены кощеевы весточку прислать –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Царевне тайный знак подать.</a:t>
            </a:r>
          </a:p>
        </p:txBody>
      </p:sp>
      <p:grpSp>
        <p:nvGrpSpPr>
          <p:cNvPr id="94212" name="Group 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94213" name="Rectangle 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14" name="Line 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15" name="Line 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16" name="Line 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4217" name="Group 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94218" name="Oval 1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19" name="AutoShape 1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0" name="Oval 1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1" name="AutoShape 1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2" name="Oval 1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3" name="AutoShape 1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4" name="Oval 1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5" name="AutoShape 1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6" name="Oval 1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7" name="AutoShape 1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8" name="Oval 2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29" name="AutoShape 2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0" name="Oval 2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1" name="AutoShape 2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2" name="Oval 2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3" name="AutoShape 2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4" name="Oval 2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5" name="AutoShape 2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6" name="Oval 2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7" name="AutoShape 2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8" name="Oval 3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39" name="AutoShape 3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0" name="Oval 3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1" name="AutoShape 3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2" name="Oval 3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3" name="AutoShape 3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4" name="Oval 3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5" name="AutoShape 3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6" name="Oval 3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7" name="AutoShape 3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8" name="Oval 4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49" name="AutoShape 4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0" name="Oval 4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1" name="AutoShape 4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2" name="Oval 4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3" name="AutoShape 4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4" name="Oval 4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5" name="AutoShape 4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6" name="Oval 4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7" name="AutoShape 4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8" name="Oval 5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59" name="AutoShape 5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0" name="Oval 5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1" name="AutoShape 5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2" name="Oval 5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3" name="AutoShape 5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4" name="Oval 5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5" name="AutoShape 5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6" name="Oval 5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7" name="AutoShape 5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8" name="Oval 6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69" name="AutoShape 6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0" name="Oval 6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1" name="AutoShape 6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2" name="Oval 6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3" name="AutoShape 6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4" name="Oval 6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5" name="AutoShape 6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6" name="Oval 6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7" name="AutoShape 6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8" name="Oval 7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79" name="AutoShape 7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0" name="Oval 7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1" name="AutoShape 7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2" name="Oval 7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3" name="AutoShape 7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4" name="Oval 7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5" name="AutoShape 7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6" name="Oval 7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7" name="AutoShape 7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8" name="Oval 8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4289" name="AutoShape 8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4290" name="Group 82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94291" name="Group 8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94292" name="Rectangle 8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3" name="Line 8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4" name="Line 8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5" name="Line 8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6" name="Line 8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7" name="Line 8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8" name="Line 9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299" name="Line 9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0" name="Line 9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1" name="Line 9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2" name="Line 9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3" name="Line 9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4" name="Line 9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5" name="Line 9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6" name="Line 9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7" name="Line 9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8" name="Line 10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09" name="Line 10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0" name="Line 10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1" name="Line 10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2" name="Line 10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3" name="Line 10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4" name="Line 10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5" name="Line 10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6" name="Line 10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7" name="Line 10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8" name="Line 11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19" name="Line 11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0" name="Line 11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1" name="Line 11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322" name="Group 11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4323" name="Line 11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24" name="Line 11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4325" name="Line 11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6" name="Line 11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7" name="Line 11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8" name="Line 12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29" name="Line 12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30" name="Line 12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31" name="Line 12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32" name="Line 12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333" name="Group 12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4334" name="Line 1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35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36" name="Group 12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4337" name="Line 1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38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39" name="Group 13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4340" name="Line 1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41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42" name="Group 13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4343" name="Line 1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44" name="Line 1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4345" name="Group 13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94346" name="Rectangle 13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47" name="Line 13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48" name="Line 14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49" name="Line 14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0" name="Line 14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1" name="Line 14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2" name="Line 14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3" name="Line 14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4" name="Line 14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5" name="Line 14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6" name="Line 14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7" name="Line 14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8" name="Line 15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59" name="Line 15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0" name="Line 15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1" name="Line 15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2" name="Line 15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3" name="Line 15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4" name="Line 15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5" name="Line 15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6" name="Line 15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7" name="Line 15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8" name="Line 16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69" name="Line 16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0" name="Line 16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1" name="Line 16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2" name="Line 16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3" name="Line 16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4" name="Line 16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75" name="Line 16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376" name="Group 16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4377" name="Line 16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78" name="Line 17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4379" name="Line 17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0" name="Line 17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1" name="Line 17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2" name="Line 17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3" name="Line 17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4" name="Line 17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5" name="Line 17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386" name="Line 17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387" name="Group 17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4388" name="Line 18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89" name="Line 18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90" name="Group 18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4391" name="Line 18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92" name="Line 18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93" name="Group 18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4394" name="Line 1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95" name="Line 1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396" name="Group 18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4397" name="Line 1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398" name="Line 1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4399" name="Group 19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94400" name="Rectangle 19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1" name="Line 19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2" name="Line 19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3" name="Line 19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4" name="Line 19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5" name="Line 19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6" name="Line 19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7" name="Line 19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8" name="Line 20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09" name="Line 20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0" name="Line 20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1" name="Line 20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2" name="Line 20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3" name="Line 20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4" name="Line 20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5" name="Line 20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6" name="Line 20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7" name="Line 20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8" name="Line 21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19" name="Line 21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0" name="Line 21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1" name="Line 21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2" name="Line 21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3" name="Line 21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4" name="Line 21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5" name="Line 21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6" name="Line 21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7" name="Line 21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8" name="Line 22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29" name="Line 22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430" name="Group 22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4431" name="Line 22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32" name="Line 22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4433" name="Line 22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4" name="Line 22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5" name="Line 22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6" name="Line 22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7" name="Line 22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8" name="Line 23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39" name="Line 23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40" name="Line 23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441" name="Group 23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4442" name="Line 23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43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444" name="Group 23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4445" name="Line 2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46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447" name="Group 23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4448" name="Line 24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49" name="Line 24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450" name="Group 24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4451" name="Line 2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52" name="Line 2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4453" name="Group 24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94454" name="Rectangle 24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55" name="Line 24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56" name="Line 24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57" name="Line 24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58" name="Line 25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59" name="Line 25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0" name="Line 25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1" name="Line 25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2" name="Line 25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3" name="Line 25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4" name="Line 25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5" name="Line 25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6" name="Line 25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7" name="Line 25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8" name="Line 26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69" name="Line 26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0" name="Line 26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1" name="Line 26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2" name="Line 26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3" name="Line 26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4" name="Line 26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5" name="Line 26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6" name="Line 26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7" name="Line 26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8" name="Line 27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79" name="Line 27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0" name="Line 27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1" name="Line 27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2" name="Line 27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3" name="Line 27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484" name="Group 27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4485" name="Line 27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86" name="Line 27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4487" name="Line 27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8" name="Line 28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89" name="Line 28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90" name="Line 28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91" name="Line 28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92" name="Line 28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93" name="Line 28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494" name="Line 28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4495" name="Group 28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4496" name="Line 28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497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498" name="Group 29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4499" name="Line 2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500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501" name="Group 29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4502" name="Line 29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503" name="Line 29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504" name="Group 29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4505" name="Line 2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506" name="Line 2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94507" name="Oval 299"/>
          <p:cNvSpPr>
            <a:spLocks noChangeArrowheads="1"/>
          </p:cNvSpPr>
          <p:nvPr/>
        </p:nvSpPr>
        <p:spPr bwMode="auto">
          <a:xfrm>
            <a:off x="254000" y="8255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Д</a:t>
            </a:r>
          </a:p>
        </p:txBody>
      </p:sp>
      <p:sp>
        <p:nvSpPr>
          <p:cNvPr id="94508" name="Rectangle 300"/>
          <p:cNvSpPr>
            <a:spLocks noChangeArrowheads="1"/>
          </p:cNvSpPr>
          <p:nvPr/>
        </p:nvSpPr>
        <p:spPr bwMode="auto">
          <a:xfrm>
            <a:off x="1117600" y="774700"/>
            <a:ext cx="69500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Как Ивану стены кощеевы преодолеть?</a:t>
            </a:r>
          </a:p>
        </p:txBody>
      </p:sp>
      <p:pic>
        <p:nvPicPr>
          <p:cNvPr id="94509" name="Picture 301" descr="Картинка 593 из 6912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62913" y="774700"/>
            <a:ext cx="1081087" cy="1550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510" name="Group 302"/>
          <p:cNvGrpSpPr>
            <a:grpSpLocks/>
          </p:cNvGrpSpPr>
          <p:nvPr/>
        </p:nvGrpSpPr>
        <p:grpSpPr bwMode="auto">
          <a:xfrm>
            <a:off x="68263" y="5060950"/>
            <a:ext cx="9075737" cy="1606550"/>
            <a:chOff x="43" y="3188"/>
            <a:chExt cx="5717" cy="1012"/>
          </a:xfrm>
        </p:grpSpPr>
        <p:grpSp>
          <p:nvGrpSpPr>
            <p:cNvPr id="94511" name="Group 303"/>
            <p:cNvGrpSpPr>
              <a:grpSpLocks/>
            </p:cNvGrpSpPr>
            <p:nvPr/>
          </p:nvGrpSpPr>
          <p:grpSpPr bwMode="auto">
            <a:xfrm rot="201456">
              <a:off x="743" y="4027"/>
              <a:ext cx="86" cy="61"/>
              <a:chOff x="2199" y="3091"/>
              <a:chExt cx="432" cy="140"/>
            </a:xfrm>
          </p:grpSpPr>
          <p:sp>
            <p:nvSpPr>
              <p:cNvPr id="94512" name="Freeform 3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13" name="Freeform 3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14" name="Group 306"/>
            <p:cNvGrpSpPr>
              <a:grpSpLocks/>
            </p:cNvGrpSpPr>
            <p:nvPr/>
          </p:nvGrpSpPr>
          <p:grpSpPr bwMode="auto">
            <a:xfrm rot="201456">
              <a:off x="778" y="4011"/>
              <a:ext cx="85" cy="61"/>
              <a:chOff x="2199" y="3091"/>
              <a:chExt cx="432" cy="140"/>
            </a:xfrm>
          </p:grpSpPr>
          <p:sp>
            <p:nvSpPr>
              <p:cNvPr id="94515" name="Freeform 3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16" name="Freeform 3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17" name="Group 309"/>
            <p:cNvGrpSpPr>
              <a:grpSpLocks/>
            </p:cNvGrpSpPr>
            <p:nvPr/>
          </p:nvGrpSpPr>
          <p:grpSpPr bwMode="auto">
            <a:xfrm rot="201456">
              <a:off x="818" y="3986"/>
              <a:ext cx="85" cy="61"/>
              <a:chOff x="2199" y="3091"/>
              <a:chExt cx="432" cy="140"/>
            </a:xfrm>
          </p:grpSpPr>
          <p:sp>
            <p:nvSpPr>
              <p:cNvPr id="94518" name="Freeform 3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19" name="Freeform 3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20" name="Group 312"/>
            <p:cNvGrpSpPr>
              <a:grpSpLocks/>
            </p:cNvGrpSpPr>
            <p:nvPr/>
          </p:nvGrpSpPr>
          <p:grpSpPr bwMode="auto">
            <a:xfrm rot="201456">
              <a:off x="405" y="3998"/>
              <a:ext cx="85" cy="61"/>
              <a:chOff x="2199" y="3091"/>
              <a:chExt cx="432" cy="140"/>
            </a:xfrm>
          </p:grpSpPr>
          <p:sp>
            <p:nvSpPr>
              <p:cNvPr id="94521" name="Freeform 31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22" name="Freeform 31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23" name="Group 315"/>
            <p:cNvGrpSpPr>
              <a:grpSpLocks/>
            </p:cNvGrpSpPr>
            <p:nvPr/>
          </p:nvGrpSpPr>
          <p:grpSpPr bwMode="auto">
            <a:xfrm rot="201456">
              <a:off x="845" y="3881"/>
              <a:ext cx="85" cy="61"/>
              <a:chOff x="2199" y="3091"/>
              <a:chExt cx="432" cy="140"/>
            </a:xfrm>
          </p:grpSpPr>
          <p:sp>
            <p:nvSpPr>
              <p:cNvPr id="94524" name="Freeform 31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25" name="Freeform 31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26" name="Group 318"/>
            <p:cNvGrpSpPr>
              <a:grpSpLocks/>
            </p:cNvGrpSpPr>
            <p:nvPr/>
          </p:nvGrpSpPr>
          <p:grpSpPr bwMode="auto">
            <a:xfrm rot="201456">
              <a:off x="547" y="4138"/>
              <a:ext cx="85" cy="61"/>
              <a:chOff x="2199" y="3091"/>
              <a:chExt cx="432" cy="140"/>
            </a:xfrm>
          </p:grpSpPr>
          <p:sp>
            <p:nvSpPr>
              <p:cNvPr id="94527" name="Freeform 31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28" name="Freeform 32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29" name="Group 321"/>
            <p:cNvGrpSpPr>
              <a:grpSpLocks/>
            </p:cNvGrpSpPr>
            <p:nvPr/>
          </p:nvGrpSpPr>
          <p:grpSpPr bwMode="auto">
            <a:xfrm rot="201456">
              <a:off x="43" y="4007"/>
              <a:ext cx="86" cy="61"/>
              <a:chOff x="2199" y="3091"/>
              <a:chExt cx="432" cy="140"/>
            </a:xfrm>
          </p:grpSpPr>
          <p:sp>
            <p:nvSpPr>
              <p:cNvPr id="94530" name="Freeform 32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31" name="Freeform 32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32" name="Group 324"/>
            <p:cNvGrpSpPr>
              <a:grpSpLocks/>
            </p:cNvGrpSpPr>
            <p:nvPr/>
          </p:nvGrpSpPr>
          <p:grpSpPr bwMode="auto">
            <a:xfrm rot="201456">
              <a:off x="345" y="4102"/>
              <a:ext cx="85" cy="61"/>
              <a:chOff x="2199" y="3091"/>
              <a:chExt cx="432" cy="140"/>
            </a:xfrm>
          </p:grpSpPr>
          <p:sp>
            <p:nvSpPr>
              <p:cNvPr id="94533" name="Freeform 32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34" name="Freeform 32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35" name="Group 327"/>
            <p:cNvGrpSpPr>
              <a:grpSpLocks/>
            </p:cNvGrpSpPr>
            <p:nvPr/>
          </p:nvGrpSpPr>
          <p:grpSpPr bwMode="auto">
            <a:xfrm rot="201456">
              <a:off x="386" y="4058"/>
              <a:ext cx="86" cy="62"/>
              <a:chOff x="2199" y="3091"/>
              <a:chExt cx="432" cy="140"/>
            </a:xfrm>
          </p:grpSpPr>
          <p:sp>
            <p:nvSpPr>
              <p:cNvPr id="94536" name="Freeform 32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37" name="Freeform 32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38" name="Group 330"/>
            <p:cNvGrpSpPr>
              <a:grpSpLocks/>
            </p:cNvGrpSpPr>
            <p:nvPr/>
          </p:nvGrpSpPr>
          <p:grpSpPr bwMode="auto">
            <a:xfrm rot="201456">
              <a:off x="384" y="4042"/>
              <a:ext cx="86" cy="61"/>
              <a:chOff x="2199" y="3091"/>
              <a:chExt cx="432" cy="140"/>
            </a:xfrm>
          </p:grpSpPr>
          <p:sp>
            <p:nvSpPr>
              <p:cNvPr id="94539" name="Freeform 33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40" name="Freeform 33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41" name="Group 333"/>
            <p:cNvGrpSpPr>
              <a:grpSpLocks/>
            </p:cNvGrpSpPr>
            <p:nvPr/>
          </p:nvGrpSpPr>
          <p:grpSpPr bwMode="auto">
            <a:xfrm rot="201456">
              <a:off x="461" y="4018"/>
              <a:ext cx="85" cy="61"/>
              <a:chOff x="2199" y="3091"/>
              <a:chExt cx="432" cy="140"/>
            </a:xfrm>
          </p:grpSpPr>
          <p:sp>
            <p:nvSpPr>
              <p:cNvPr id="94542" name="Freeform 33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43" name="Freeform 33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44" name="Group 336"/>
            <p:cNvGrpSpPr>
              <a:grpSpLocks/>
            </p:cNvGrpSpPr>
            <p:nvPr/>
          </p:nvGrpSpPr>
          <p:grpSpPr bwMode="auto">
            <a:xfrm rot="201456">
              <a:off x="184" y="4041"/>
              <a:ext cx="85" cy="63"/>
              <a:chOff x="2199" y="3091"/>
              <a:chExt cx="432" cy="140"/>
            </a:xfrm>
          </p:grpSpPr>
          <p:sp>
            <p:nvSpPr>
              <p:cNvPr id="94545" name="Freeform 33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46" name="Freeform 33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47" name="Group 339"/>
            <p:cNvGrpSpPr>
              <a:grpSpLocks/>
            </p:cNvGrpSpPr>
            <p:nvPr/>
          </p:nvGrpSpPr>
          <p:grpSpPr bwMode="auto">
            <a:xfrm rot="201456">
              <a:off x="100" y="4123"/>
              <a:ext cx="84" cy="62"/>
              <a:chOff x="2199" y="3091"/>
              <a:chExt cx="432" cy="140"/>
            </a:xfrm>
          </p:grpSpPr>
          <p:sp>
            <p:nvSpPr>
              <p:cNvPr id="94548" name="Freeform 34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49" name="Freeform 34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50" name="Group 342"/>
            <p:cNvGrpSpPr>
              <a:grpSpLocks/>
            </p:cNvGrpSpPr>
            <p:nvPr/>
          </p:nvGrpSpPr>
          <p:grpSpPr bwMode="auto">
            <a:xfrm rot="201456">
              <a:off x="305" y="3948"/>
              <a:ext cx="85" cy="61"/>
              <a:chOff x="2199" y="3091"/>
              <a:chExt cx="432" cy="140"/>
            </a:xfrm>
          </p:grpSpPr>
          <p:sp>
            <p:nvSpPr>
              <p:cNvPr id="94551" name="Freeform 34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52" name="Freeform 34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53" name="Group 345"/>
            <p:cNvGrpSpPr>
              <a:grpSpLocks/>
            </p:cNvGrpSpPr>
            <p:nvPr/>
          </p:nvGrpSpPr>
          <p:grpSpPr bwMode="auto">
            <a:xfrm rot="201456">
              <a:off x="647" y="3921"/>
              <a:ext cx="85" cy="61"/>
              <a:chOff x="2199" y="3091"/>
              <a:chExt cx="432" cy="140"/>
            </a:xfrm>
          </p:grpSpPr>
          <p:sp>
            <p:nvSpPr>
              <p:cNvPr id="94554" name="Freeform 34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55" name="Freeform 34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56" name="Group 348"/>
            <p:cNvGrpSpPr>
              <a:grpSpLocks/>
            </p:cNvGrpSpPr>
            <p:nvPr/>
          </p:nvGrpSpPr>
          <p:grpSpPr bwMode="auto">
            <a:xfrm rot="201456">
              <a:off x="909" y="4065"/>
              <a:ext cx="85" cy="61"/>
              <a:chOff x="2199" y="3091"/>
              <a:chExt cx="432" cy="140"/>
            </a:xfrm>
          </p:grpSpPr>
          <p:sp>
            <p:nvSpPr>
              <p:cNvPr id="94557" name="Freeform 34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4558" name="Freeform 35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4559" name="Group 351"/>
            <p:cNvGrpSpPr>
              <a:grpSpLocks/>
            </p:cNvGrpSpPr>
            <p:nvPr/>
          </p:nvGrpSpPr>
          <p:grpSpPr bwMode="auto">
            <a:xfrm rot="201456">
              <a:off x="3055" y="3725"/>
              <a:ext cx="834" cy="348"/>
              <a:chOff x="3353" y="4024"/>
              <a:chExt cx="1021" cy="296"/>
            </a:xfrm>
          </p:grpSpPr>
          <p:grpSp>
            <p:nvGrpSpPr>
              <p:cNvPr id="94560" name="Group 352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94561" name="Group 353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4562" name="Group 35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63" name="Freeform 3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64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65" name="Group 35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66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67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68" name="Group 36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69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70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4571" name="Group 363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457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73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74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75" name="Group 367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76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77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78" name="Group 370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79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80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94581" name="Group 373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94582" name="Group 374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4583" name="Group 37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84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85" name="Freeform 37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86" name="Group 37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87" name="Freeform 37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88" name="Freeform 38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89" name="Group 38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90" name="Freeform 38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91" name="Freeform 38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4592" name="Group 384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4593" name="Group 385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94" name="Freeform 38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95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96" name="Group 388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597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598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4599" name="Group 391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4600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4601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94602" name="Group 394"/>
            <p:cNvGrpSpPr>
              <a:grpSpLocks/>
            </p:cNvGrpSpPr>
            <p:nvPr/>
          </p:nvGrpSpPr>
          <p:grpSpPr bwMode="auto">
            <a:xfrm rot="201456">
              <a:off x="1198" y="3188"/>
              <a:ext cx="4562" cy="1012"/>
              <a:chOff x="47" y="2784"/>
              <a:chExt cx="5584" cy="859"/>
            </a:xfrm>
          </p:grpSpPr>
          <p:grpSp>
            <p:nvGrpSpPr>
              <p:cNvPr id="94603" name="Group 395"/>
              <p:cNvGrpSpPr>
                <a:grpSpLocks/>
              </p:cNvGrpSpPr>
              <p:nvPr/>
            </p:nvGrpSpPr>
            <p:grpSpPr bwMode="auto">
              <a:xfrm>
                <a:off x="1839" y="3075"/>
                <a:ext cx="216" cy="116"/>
                <a:chOff x="2199" y="3091"/>
                <a:chExt cx="432" cy="140"/>
              </a:xfrm>
            </p:grpSpPr>
            <p:sp>
              <p:nvSpPr>
                <p:cNvPr id="94604" name="Freeform 39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05" name="Freeform 39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06" name="Group 398"/>
              <p:cNvGrpSpPr>
                <a:grpSpLocks/>
              </p:cNvGrpSpPr>
              <p:nvPr/>
            </p:nvGrpSpPr>
            <p:grpSpPr bwMode="auto">
              <a:xfrm>
                <a:off x="3551" y="3091"/>
                <a:ext cx="432" cy="140"/>
                <a:chOff x="2199" y="3091"/>
                <a:chExt cx="432" cy="140"/>
              </a:xfrm>
            </p:grpSpPr>
            <p:sp>
              <p:nvSpPr>
                <p:cNvPr id="94607" name="Freeform 39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08" name="Freeform 40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09" name="Group 401"/>
              <p:cNvGrpSpPr>
                <a:grpSpLocks/>
              </p:cNvGrpSpPr>
              <p:nvPr/>
            </p:nvGrpSpPr>
            <p:grpSpPr bwMode="auto">
              <a:xfrm rot="10627022">
                <a:off x="618" y="3414"/>
                <a:ext cx="432" cy="140"/>
                <a:chOff x="2199" y="3091"/>
                <a:chExt cx="432" cy="140"/>
              </a:xfrm>
            </p:grpSpPr>
            <p:sp>
              <p:nvSpPr>
                <p:cNvPr id="94610" name="Freeform 40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11" name="Freeform 40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12" name="Group 404"/>
              <p:cNvGrpSpPr>
                <a:grpSpLocks/>
              </p:cNvGrpSpPr>
              <p:nvPr/>
            </p:nvGrpSpPr>
            <p:grpSpPr bwMode="auto">
              <a:xfrm>
                <a:off x="2791" y="3027"/>
                <a:ext cx="104" cy="52"/>
                <a:chOff x="2199" y="3091"/>
                <a:chExt cx="432" cy="140"/>
              </a:xfrm>
            </p:grpSpPr>
            <p:sp>
              <p:nvSpPr>
                <p:cNvPr id="94613" name="Freeform 40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14" name="Freeform 40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15" name="Group 407"/>
              <p:cNvGrpSpPr>
                <a:grpSpLocks/>
              </p:cNvGrpSpPr>
              <p:nvPr/>
            </p:nvGrpSpPr>
            <p:grpSpPr bwMode="auto">
              <a:xfrm>
                <a:off x="4591" y="2907"/>
                <a:ext cx="104" cy="52"/>
                <a:chOff x="2199" y="3091"/>
                <a:chExt cx="432" cy="140"/>
              </a:xfrm>
            </p:grpSpPr>
            <p:sp>
              <p:nvSpPr>
                <p:cNvPr id="94616" name="Freeform 40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17" name="Freeform 40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18" name="Group 410"/>
              <p:cNvGrpSpPr>
                <a:grpSpLocks/>
              </p:cNvGrpSpPr>
              <p:nvPr/>
            </p:nvGrpSpPr>
            <p:grpSpPr bwMode="auto">
              <a:xfrm>
                <a:off x="5272" y="3339"/>
                <a:ext cx="104" cy="52"/>
                <a:chOff x="2199" y="3091"/>
                <a:chExt cx="432" cy="140"/>
              </a:xfrm>
            </p:grpSpPr>
            <p:sp>
              <p:nvSpPr>
                <p:cNvPr id="94619" name="Freeform 41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20" name="Freeform 41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21" name="Group 413"/>
              <p:cNvGrpSpPr>
                <a:grpSpLocks/>
              </p:cNvGrpSpPr>
              <p:nvPr/>
            </p:nvGrpSpPr>
            <p:grpSpPr bwMode="auto">
              <a:xfrm>
                <a:off x="5128" y="3371"/>
                <a:ext cx="104" cy="52"/>
                <a:chOff x="2199" y="3091"/>
                <a:chExt cx="432" cy="140"/>
              </a:xfrm>
            </p:grpSpPr>
            <p:sp>
              <p:nvSpPr>
                <p:cNvPr id="94622" name="Freeform 41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23" name="Freeform 41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24" name="Group 416"/>
              <p:cNvGrpSpPr>
                <a:grpSpLocks/>
              </p:cNvGrpSpPr>
              <p:nvPr/>
            </p:nvGrpSpPr>
            <p:grpSpPr bwMode="auto">
              <a:xfrm>
                <a:off x="5024" y="3387"/>
                <a:ext cx="104" cy="52"/>
                <a:chOff x="2199" y="3091"/>
                <a:chExt cx="432" cy="140"/>
              </a:xfrm>
            </p:grpSpPr>
            <p:sp>
              <p:nvSpPr>
                <p:cNvPr id="94625" name="Freeform 41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26" name="Freeform 41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27" name="Group 419"/>
              <p:cNvGrpSpPr>
                <a:grpSpLocks/>
              </p:cNvGrpSpPr>
              <p:nvPr/>
            </p:nvGrpSpPr>
            <p:grpSpPr bwMode="auto">
              <a:xfrm>
                <a:off x="5024" y="3323"/>
                <a:ext cx="104" cy="52"/>
                <a:chOff x="2199" y="3091"/>
                <a:chExt cx="432" cy="140"/>
              </a:xfrm>
            </p:grpSpPr>
            <p:sp>
              <p:nvSpPr>
                <p:cNvPr id="94628" name="Freeform 42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29" name="Freeform 42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30" name="Group 422"/>
              <p:cNvGrpSpPr>
                <a:grpSpLocks/>
              </p:cNvGrpSpPr>
              <p:nvPr/>
            </p:nvGrpSpPr>
            <p:grpSpPr bwMode="auto">
              <a:xfrm>
                <a:off x="5072" y="3283"/>
                <a:ext cx="104" cy="52"/>
                <a:chOff x="2199" y="3091"/>
                <a:chExt cx="432" cy="140"/>
              </a:xfrm>
            </p:grpSpPr>
            <p:sp>
              <p:nvSpPr>
                <p:cNvPr id="94631" name="Freeform 42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32" name="Freeform 42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33" name="Group 425"/>
              <p:cNvGrpSpPr>
                <a:grpSpLocks/>
              </p:cNvGrpSpPr>
              <p:nvPr/>
            </p:nvGrpSpPr>
            <p:grpSpPr bwMode="auto">
              <a:xfrm>
                <a:off x="5112" y="3267"/>
                <a:ext cx="104" cy="52"/>
                <a:chOff x="2199" y="3091"/>
                <a:chExt cx="432" cy="140"/>
              </a:xfrm>
            </p:grpSpPr>
            <p:sp>
              <p:nvSpPr>
                <p:cNvPr id="94634" name="Freeform 42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35" name="Freeform 42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36" name="Group 428"/>
              <p:cNvGrpSpPr>
                <a:grpSpLocks/>
              </p:cNvGrpSpPr>
              <p:nvPr/>
            </p:nvGrpSpPr>
            <p:grpSpPr bwMode="auto">
              <a:xfrm>
                <a:off x="5160" y="3243"/>
                <a:ext cx="104" cy="52"/>
                <a:chOff x="2199" y="3091"/>
                <a:chExt cx="432" cy="140"/>
              </a:xfrm>
            </p:grpSpPr>
            <p:sp>
              <p:nvSpPr>
                <p:cNvPr id="94637" name="Freeform 42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38" name="Freeform 43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39" name="Group 431"/>
              <p:cNvGrpSpPr>
                <a:grpSpLocks/>
              </p:cNvGrpSpPr>
              <p:nvPr/>
            </p:nvGrpSpPr>
            <p:grpSpPr bwMode="auto">
              <a:xfrm>
                <a:off x="5288" y="3195"/>
                <a:ext cx="104" cy="52"/>
                <a:chOff x="2199" y="3091"/>
                <a:chExt cx="432" cy="140"/>
              </a:xfrm>
            </p:grpSpPr>
            <p:sp>
              <p:nvSpPr>
                <p:cNvPr id="94640" name="Freeform 43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41" name="Freeform 43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42" name="Group 434"/>
              <p:cNvGrpSpPr>
                <a:grpSpLocks/>
              </p:cNvGrpSpPr>
              <p:nvPr/>
            </p:nvGrpSpPr>
            <p:grpSpPr bwMode="auto">
              <a:xfrm>
                <a:off x="4656" y="3283"/>
                <a:ext cx="104" cy="52"/>
                <a:chOff x="2199" y="3091"/>
                <a:chExt cx="432" cy="140"/>
              </a:xfrm>
            </p:grpSpPr>
            <p:sp>
              <p:nvSpPr>
                <p:cNvPr id="94643" name="Freeform 43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44" name="Freeform 43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45" name="Group 437"/>
              <p:cNvGrpSpPr>
                <a:grpSpLocks/>
              </p:cNvGrpSpPr>
              <p:nvPr/>
            </p:nvGrpSpPr>
            <p:grpSpPr bwMode="auto">
              <a:xfrm>
                <a:off x="5488" y="3195"/>
                <a:ext cx="104" cy="52"/>
                <a:chOff x="2199" y="3091"/>
                <a:chExt cx="432" cy="140"/>
              </a:xfrm>
            </p:grpSpPr>
            <p:sp>
              <p:nvSpPr>
                <p:cNvPr id="94646" name="Freeform 43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47" name="Freeform 43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48" name="Group 440"/>
              <p:cNvGrpSpPr>
                <a:grpSpLocks/>
              </p:cNvGrpSpPr>
              <p:nvPr/>
            </p:nvGrpSpPr>
            <p:grpSpPr bwMode="auto">
              <a:xfrm>
                <a:off x="5175" y="2955"/>
                <a:ext cx="104" cy="52"/>
                <a:chOff x="2199" y="3091"/>
                <a:chExt cx="432" cy="140"/>
              </a:xfrm>
            </p:grpSpPr>
            <p:sp>
              <p:nvSpPr>
                <p:cNvPr id="94649" name="Freeform 44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50" name="Freeform 44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51" name="Group 443"/>
              <p:cNvGrpSpPr>
                <a:grpSpLocks/>
              </p:cNvGrpSpPr>
              <p:nvPr/>
            </p:nvGrpSpPr>
            <p:grpSpPr bwMode="auto">
              <a:xfrm>
                <a:off x="5375" y="2955"/>
                <a:ext cx="104" cy="52"/>
                <a:chOff x="2199" y="3091"/>
                <a:chExt cx="432" cy="140"/>
              </a:xfrm>
            </p:grpSpPr>
            <p:sp>
              <p:nvSpPr>
                <p:cNvPr id="94652" name="Freeform 44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53" name="Freeform 44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54" name="Group 446"/>
              <p:cNvGrpSpPr>
                <a:grpSpLocks/>
              </p:cNvGrpSpPr>
              <p:nvPr/>
            </p:nvGrpSpPr>
            <p:grpSpPr bwMode="auto">
              <a:xfrm>
                <a:off x="2280" y="3176"/>
                <a:ext cx="119" cy="53"/>
                <a:chOff x="2199" y="3091"/>
                <a:chExt cx="432" cy="140"/>
              </a:xfrm>
            </p:grpSpPr>
            <p:sp>
              <p:nvSpPr>
                <p:cNvPr id="94655" name="Freeform 44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56" name="Freeform 44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57" name="Group 449"/>
              <p:cNvGrpSpPr>
                <a:grpSpLocks/>
              </p:cNvGrpSpPr>
              <p:nvPr/>
            </p:nvGrpSpPr>
            <p:grpSpPr bwMode="auto">
              <a:xfrm>
                <a:off x="1672" y="3192"/>
                <a:ext cx="104" cy="52"/>
                <a:chOff x="2199" y="3091"/>
                <a:chExt cx="432" cy="140"/>
              </a:xfrm>
            </p:grpSpPr>
            <p:sp>
              <p:nvSpPr>
                <p:cNvPr id="94658" name="Freeform 45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59" name="Freeform 45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60" name="Group 452"/>
              <p:cNvGrpSpPr>
                <a:grpSpLocks/>
              </p:cNvGrpSpPr>
              <p:nvPr/>
            </p:nvGrpSpPr>
            <p:grpSpPr bwMode="auto">
              <a:xfrm>
                <a:off x="1568" y="3208"/>
                <a:ext cx="104" cy="52"/>
                <a:chOff x="2199" y="3091"/>
                <a:chExt cx="432" cy="140"/>
              </a:xfrm>
            </p:grpSpPr>
            <p:sp>
              <p:nvSpPr>
                <p:cNvPr id="94661" name="Freeform 45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62" name="Freeform 45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63" name="Group 455"/>
              <p:cNvGrpSpPr>
                <a:grpSpLocks/>
              </p:cNvGrpSpPr>
              <p:nvPr/>
            </p:nvGrpSpPr>
            <p:grpSpPr bwMode="auto">
              <a:xfrm>
                <a:off x="1568" y="3144"/>
                <a:ext cx="104" cy="52"/>
                <a:chOff x="2199" y="3091"/>
                <a:chExt cx="432" cy="140"/>
              </a:xfrm>
            </p:grpSpPr>
            <p:sp>
              <p:nvSpPr>
                <p:cNvPr id="94664" name="Freeform 45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65" name="Freeform 45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66" name="Group 458"/>
              <p:cNvGrpSpPr>
                <a:grpSpLocks/>
              </p:cNvGrpSpPr>
              <p:nvPr/>
            </p:nvGrpSpPr>
            <p:grpSpPr bwMode="auto">
              <a:xfrm>
                <a:off x="1616" y="3104"/>
                <a:ext cx="104" cy="52"/>
                <a:chOff x="2199" y="3091"/>
                <a:chExt cx="432" cy="140"/>
              </a:xfrm>
            </p:grpSpPr>
            <p:sp>
              <p:nvSpPr>
                <p:cNvPr id="94667" name="Freeform 45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68" name="Freeform 46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69" name="Group 461"/>
              <p:cNvGrpSpPr>
                <a:grpSpLocks/>
              </p:cNvGrpSpPr>
              <p:nvPr/>
            </p:nvGrpSpPr>
            <p:grpSpPr bwMode="auto">
              <a:xfrm>
                <a:off x="1656" y="3088"/>
                <a:ext cx="104" cy="52"/>
                <a:chOff x="2199" y="3091"/>
                <a:chExt cx="432" cy="140"/>
              </a:xfrm>
            </p:grpSpPr>
            <p:sp>
              <p:nvSpPr>
                <p:cNvPr id="94670" name="Freeform 46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71" name="Freeform 46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72" name="Group 464"/>
              <p:cNvGrpSpPr>
                <a:grpSpLocks/>
              </p:cNvGrpSpPr>
              <p:nvPr/>
            </p:nvGrpSpPr>
            <p:grpSpPr bwMode="auto">
              <a:xfrm>
                <a:off x="2168" y="3080"/>
                <a:ext cx="119" cy="53"/>
                <a:chOff x="2199" y="3091"/>
                <a:chExt cx="432" cy="140"/>
              </a:xfrm>
            </p:grpSpPr>
            <p:sp>
              <p:nvSpPr>
                <p:cNvPr id="94673" name="Freeform 46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74" name="Freeform 46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75" name="Group 467"/>
              <p:cNvGrpSpPr>
                <a:grpSpLocks/>
              </p:cNvGrpSpPr>
              <p:nvPr/>
            </p:nvGrpSpPr>
            <p:grpSpPr bwMode="auto">
              <a:xfrm>
                <a:off x="2296" y="3032"/>
                <a:ext cx="119" cy="53"/>
                <a:chOff x="2199" y="3091"/>
                <a:chExt cx="432" cy="140"/>
              </a:xfrm>
            </p:grpSpPr>
            <p:sp>
              <p:nvSpPr>
                <p:cNvPr id="94676" name="Freeform 46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77" name="Freeform 46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78" name="Group 470"/>
              <p:cNvGrpSpPr>
                <a:grpSpLocks/>
              </p:cNvGrpSpPr>
              <p:nvPr/>
            </p:nvGrpSpPr>
            <p:grpSpPr bwMode="auto">
              <a:xfrm>
                <a:off x="1456" y="3168"/>
                <a:ext cx="104" cy="52"/>
                <a:chOff x="2199" y="3091"/>
                <a:chExt cx="432" cy="140"/>
              </a:xfrm>
            </p:grpSpPr>
            <p:sp>
              <p:nvSpPr>
                <p:cNvPr id="94679" name="Freeform 47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80" name="Freeform 47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81" name="Group 473"/>
              <p:cNvGrpSpPr>
                <a:grpSpLocks/>
              </p:cNvGrpSpPr>
              <p:nvPr/>
            </p:nvGrpSpPr>
            <p:grpSpPr bwMode="auto">
              <a:xfrm>
                <a:off x="1312" y="3200"/>
                <a:ext cx="104" cy="52"/>
                <a:chOff x="2199" y="3091"/>
                <a:chExt cx="432" cy="140"/>
              </a:xfrm>
            </p:grpSpPr>
            <p:sp>
              <p:nvSpPr>
                <p:cNvPr id="94682" name="Freeform 47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83" name="Freeform 47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84" name="Group 476"/>
              <p:cNvGrpSpPr>
                <a:grpSpLocks/>
              </p:cNvGrpSpPr>
              <p:nvPr/>
            </p:nvGrpSpPr>
            <p:grpSpPr bwMode="auto">
              <a:xfrm>
                <a:off x="1208" y="3216"/>
                <a:ext cx="104" cy="52"/>
                <a:chOff x="2199" y="3091"/>
                <a:chExt cx="432" cy="140"/>
              </a:xfrm>
            </p:grpSpPr>
            <p:sp>
              <p:nvSpPr>
                <p:cNvPr id="94685" name="Freeform 47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86" name="Freeform 47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87" name="Group 479"/>
              <p:cNvGrpSpPr>
                <a:grpSpLocks/>
              </p:cNvGrpSpPr>
              <p:nvPr/>
            </p:nvGrpSpPr>
            <p:grpSpPr bwMode="auto">
              <a:xfrm>
                <a:off x="1208" y="3152"/>
                <a:ext cx="104" cy="52"/>
                <a:chOff x="2199" y="3091"/>
                <a:chExt cx="432" cy="140"/>
              </a:xfrm>
            </p:grpSpPr>
            <p:sp>
              <p:nvSpPr>
                <p:cNvPr id="94688" name="Freeform 48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89" name="Freeform 48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90" name="Group 482"/>
              <p:cNvGrpSpPr>
                <a:grpSpLocks/>
              </p:cNvGrpSpPr>
              <p:nvPr/>
            </p:nvGrpSpPr>
            <p:grpSpPr bwMode="auto">
              <a:xfrm>
                <a:off x="1256" y="3112"/>
                <a:ext cx="104" cy="52"/>
                <a:chOff x="2199" y="3091"/>
                <a:chExt cx="432" cy="140"/>
              </a:xfrm>
            </p:grpSpPr>
            <p:sp>
              <p:nvSpPr>
                <p:cNvPr id="94691" name="Freeform 48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92" name="Freeform 48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93" name="Group 485"/>
              <p:cNvGrpSpPr>
                <a:grpSpLocks/>
              </p:cNvGrpSpPr>
              <p:nvPr/>
            </p:nvGrpSpPr>
            <p:grpSpPr bwMode="auto">
              <a:xfrm>
                <a:off x="1296" y="3096"/>
                <a:ext cx="104" cy="52"/>
                <a:chOff x="2199" y="3091"/>
                <a:chExt cx="432" cy="140"/>
              </a:xfrm>
            </p:grpSpPr>
            <p:sp>
              <p:nvSpPr>
                <p:cNvPr id="94694" name="Freeform 48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95" name="Freeform 48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96" name="Group 488"/>
              <p:cNvGrpSpPr>
                <a:grpSpLocks/>
              </p:cNvGrpSpPr>
              <p:nvPr/>
            </p:nvGrpSpPr>
            <p:grpSpPr bwMode="auto">
              <a:xfrm>
                <a:off x="1344" y="3072"/>
                <a:ext cx="104" cy="52"/>
                <a:chOff x="2199" y="3091"/>
                <a:chExt cx="432" cy="140"/>
              </a:xfrm>
            </p:grpSpPr>
            <p:sp>
              <p:nvSpPr>
                <p:cNvPr id="94697" name="Freeform 48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698" name="Freeform 49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699" name="Group 491"/>
              <p:cNvGrpSpPr>
                <a:grpSpLocks/>
              </p:cNvGrpSpPr>
              <p:nvPr/>
            </p:nvGrpSpPr>
            <p:grpSpPr bwMode="auto">
              <a:xfrm>
                <a:off x="1472" y="3024"/>
                <a:ext cx="104" cy="52"/>
                <a:chOff x="2199" y="3091"/>
                <a:chExt cx="432" cy="140"/>
              </a:xfrm>
            </p:grpSpPr>
            <p:sp>
              <p:nvSpPr>
                <p:cNvPr id="94700" name="Freeform 49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01" name="Freeform 49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02" name="Group 494"/>
              <p:cNvGrpSpPr>
                <a:grpSpLocks/>
              </p:cNvGrpSpPr>
              <p:nvPr/>
            </p:nvGrpSpPr>
            <p:grpSpPr bwMode="auto">
              <a:xfrm>
                <a:off x="1008" y="3288"/>
                <a:ext cx="104" cy="52"/>
                <a:chOff x="2199" y="3091"/>
                <a:chExt cx="432" cy="140"/>
              </a:xfrm>
            </p:grpSpPr>
            <p:sp>
              <p:nvSpPr>
                <p:cNvPr id="94703" name="Freeform 49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04" name="Freeform 49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05" name="Group 497"/>
              <p:cNvGrpSpPr>
                <a:grpSpLocks/>
              </p:cNvGrpSpPr>
              <p:nvPr/>
            </p:nvGrpSpPr>
            <p:grpSpPr bwMode="auto">
              <a:xfrm>
                <a:off x="864" y="3320"/>
                <a:ext cx="104" cy="52"/>
                <a:chOff x="2199" y="3091"/>
                <a:chExt cx="432" cy="140"/>
              </a:xfrm>
            </p:grpSpPr>
            <p:sp>
              <p:nvSpPr>
                <p:cNvPr id="94706" name="Freeform 49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07" name="Freeform 49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08" name="Group 500"/>
              <p:cNvGrpSpPr>
                <a:grpSpLocks/>
              </p:cNvGrpSpPr>
              <p:nvPr/>
            </p:nvGrpSpPr>
            <p:grpSpPr bwMode="auto">
              <a:xfrm>
                <a:off x="760" y="3336"/>
                <a:ext cx="104" cy="52"/>
                <a:chOff x="2199" y="3091"/>
                <a:chExt cx="432" cy="140"/>
              </a:xfrm>
            </p:grpSpPr>
            <p:sp>
              <p:nvSpPr>
                <p:cNvPr id="94709" name="Freeform 50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10" name="Freeform 50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11" name="Group 503"/>
              <p:cNvGrpSpPr>
                <a:grpSpLocks/>
              </p:cNvGrpSpPr>
              <p:nvPr/>
            </p:nvGrpSpPr>
            <p:grpSpPr bwMode="auto">
              <a:xfrm>
                <a:off x="760" y="3272"/>
                <a:ext cx="104" cy="52"/>
                <a:chOff x="2199" y="3091"/>
                <a:chExt cx="432" cy="140"/>
              </a:xfrm>
            </p:grpSpPr>
            <p:sp>
              <p:nvSpPr>
                <p:cNvPr id="94712" name="Freeform 50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13" name="Freeform 50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14" name="Group 506"/>
              <p:cNvGrpSpPr>
                <a:grpSpLocks/>
              </p:cNvGrpSpPr>
              <p:nvPr/>
            </p:nvGrpSpPr>
            <p:grpSpPr bwMode="auto">
              <a:xfrm>
                <a:off x="808" y="3232"/>
                <a:ext cx="104" cy="52"/>
                <a:chOff x="2199" y="3091"/>
                <a:chExt cx="432" cy="140"/>
              </a:xfrm>
            </p:grpSpPr>
            <p:sp>
              <p:nvSpPr>
                <p:cNvPr id="94715" name="Freeform 50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16" name="Freeform 50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17" name="Group 509"/>
              <p:cNvGrpSpPr>
                <a:grpSpLocks/>
              </p:cNvGrpSpPr>
              <p:nvPr/>
            </p:nvGrpSpPr>
            <p:grpSpPr bwMode="auto">
              <a:xfrm>
                <a:off x="848" y="3216"/>
                <a:ext cx="104" cy="52"/>
                <a:chOff x="2199" y="3091"/>
                <a:chExt cx="432" cy="140"/>
              </a:xfrm>
            </p:grpSpPr>
            <p:sp>
              <p:nvSpPr>
                <p:cNvPr id="94718" name="Freeform 51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19" name="Freeform 51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20" name="Group 512"/>
              <p:cNvGrpSpPr>
                <a:grpSpLocks/>
              </p:cNvGrpSpPr>
              <p:nvPr/>
            </p:nvGrpSpPr>
            <p:grpSpPr bwMode="auto">
              <a:xfrm>
                <a:off x="896" y="3192"/>
                <a:ext cx="104" cy="52"/>
                <a:chOff x="2199" y="3091"/>
                <a:chExt cx="432" cy="140"/>
              </a:xfrm>
            </p:grpSpPr>
            <p:sp>
              <p:nvSpPr>
                <p:cNvPr id="94721" name="Freeform 51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22" name="Freeform 51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23" name="Group 515"/>
              <p:cNvGrpSpPr>
                <a:grpSpLocks/>
              </p:cNvGrpSpPr>
              <p:nvPr/>
            </p:nvGrpSpPr>
            <p:grpSpPr bwMode="auto">
              <a:xfrm>
                <a:off x="1024" y="3144"/>
                <a:ext cx="104" cy="52"/>
                <a:chOff x="2199" y="3091"/>
                <a:chExt cx="432" cy="140"/>
              </a:xfrm>
            </p:grpSpPr>
            <p:sp>
              <p:nvSpPr>
                <p:cNvPr id="94724" name="Freeform 51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25" name="Freeform 51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26" name="Group 518"/>
              <p:cNvGrpSpPr>
                <a:grpSpLocks/>
              </p:cNvGrpSpPr>
              <p:nvPr/>
            </p:nvGrpSpPr>
            <p:grpSpPr bwMode="auto">
              <a:xfrm>
                <a:off x="351" y="3091"/>
                <a:ext cx="104" cy="52"/>
                <a:chOff x="2199" y="3091"/>
                <a:chExt cx="432" cy="140"/>
              </a:xfrm>
            </p:grpSpPr>
            <p:sp>
              <p:nvSpPr>
                <p:cNvPr id="94727" name="Freeform 5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28" name="Freeform 5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29" name="Group 521"/>
              <p:cNvGrpSpPr>
                <a:grpSpLocks/>
              </p:cNvGrpSpPr>
              <p:nvPr/>
            </p:nvGrpSpPr>
            <p:grpSpPr bwMode="auto">
              <a:xfrm>
                <a:off x="207" y="3123"/>
                <a:ext cx="104" cy="52"/>
                <a:chOff x="2199" y="3091"/>
                <a:chExt cx="432" cy="140"/>
              </a:xfrm>
            </p:grpSpPr>
            <p:sp>
              <p:nvSpPr>
                <p:cNvPr id="94730" name="Freeform 52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31" name="Freeform 52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32" name="Group 524"/>
              <p:cNvGrpSpPr>
                <a:grpSpLocks/>
              </p:cNvGrpSpPr>
              <p:nvPr/>
            </p:nvGrpSpPr>
            <p:grpSpPr bwMode="auto">
              <a:xfrm>
                <a:off x="103" y="3139"/>
                <a:ext cx="104" cy="52"/>
                <a:chOff x="2199" y="3091"/>
                <a:chExt cx="432" cy="140"/>
              </a:xfrm>
            </p:grpSpPr>
            <p:sp>
              <p:nvSpPr>
                <p:cNvPr id="94733" name="Freeform 52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34" name="Freeform 52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35" name="Group 527"/>
              <p:cNvGrpSpPr>
                <a:grpSpLocks/>
              </p:cNvGrpSpPr>
              <p:nvPr/>
            </p:nvGrpSpPr>
            <p:grpSpPr bwMode="auto">
              <a:xfrm>
                <a:off x="103" y="3075"/>
                <a:ext cx="104" cy="52"/>
                <a:chOff x="2199" y="3091"/>
                <a:chExt cx="432" cy="140"/>
              </a:xfrm>
            </p:grpSpPr>
            <p:sp>
              <p:nvSpPr>
                <p:cNvPr id="94736" name="Freeform 52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37" name="Freeform 52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38" name="Group 530"/>
              <p:cNvGrpSpPr>
                <a:grpSpLocks/>
              </p:cNvGrpSpPr>
              <p:nvPr/>
            </p:nvGrpSpPr>
            <p:grpSpPr bwMode="auto">
              <a:xfrm>
                <a:off x="151" y="3035"/>
                <a:ext cx="104" cy="52"/>
                <a:chOff x="2199" y="3091"/>
                <a:chExt cx="432" cy="140"/>
              </a:xfrm>
            </p:grpSpPr>
            <p:sp>
              <p:nvSpPr>
                <p:cNvPr id="94739" name="Freeform 53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40" name="Freeform 53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41" name="Group 533"/>
              <p:cNvGrpSpPr>
                <a:grpSpLocks/>
              </p:cNvGrpSpPr>
              <p:nvPr/>
            </p:nvGrpSpPr>
            <p:grpSpPr bwMode="auto">
              <a:xfrm>
                <a:off x="191" y="3019"/>
                <a:ext cx="104" cy="52"/>
                <a:chOff x="2199" y="3091"/>
                <a:chExt cx="432" cy="140"/>
              </a:xfrm>
            </p:grpSpPr>
            <p:sp>
              <p:nvSpPr>
                <p:cNvPr id="94742" name="Freeform 5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43" name="Freeform 5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44" name="Group 536"/>
              <p:cNvGrpSpPr>
                <a:grpSpLocks/>
              </p:cNvGrpSpPr>
              <p:nvPr/>
            </p:nvGrpSpPr>
            <p:grpSpPr bwMode="auto">
              <a:xfrm>
                <a:off x="239" y="2995"/>
                <a:ext cx="104" cy="52"/>
                <a:chOff x="2199" y="3091"/>
                <a:chExt cx="432" cy="140"/>
              </a:xfrm>
            </p:grpSpPr>
            <p:sp>
              <p:nvSpPr>
                <p:cNvPr id="94745" name="Freeform 53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46" name="Freeform 53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47" name="Group 539"/>
              <p:cNvGrpSpPr>
                <a:grpSpLocks/>
              </p:cNvGrpSpPr>
              <p:nvPr/>
            </p:nvGrpSpPr>
            <p:grpSpPr bwMode="auto">
              <a:xfrm>
                <a:off x="367" y="2947"/>
                <a:ext cx="104" cy="52"/>
                <a:chOff x="2199" y="3091"/>
                <a:chExt cx="432" cy="140"/>
              </a:xfrm>
            </p:grpSpPr>
            <p:sp>
              <p:nvSpPr>
                <p:cNvPr id="94748" name="Freeform 54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49" name="Freeform 54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50" name="Group 542"/>
              <p:cNvGrpSpPr>
                <a:grpSpLocks/>
              </p:cNvGrpSpPr>
              <p:nvPr/>
            </p:nvGrpSpPr>
            <p:grpSpPr bwMode="auto">
              <a:xfrm flipH="1" flipV="1">
                <a:off x="191" y="3535"/>
                <a:ext cx="232" cy="76"/>
                <a:chOff x="2199" y="3091"/>
                <a:chExt cx="432" cy="140"/>
              </a:xfrm>
            </p:grpSpPr>
            <p:sp>
              <p:nvSpPr>
                <p:cNvPr id="94751" name="Freeform 54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52" name="Freeform 54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53" name="Group 545"/>
              <p:cNvGrpSpPr>
                <a:grpSpLocks/>
              </p:cNvGrpSpPr>
              <p:nvPr/>
            </p:nvGrpSpPr>
            <p:grpSpPr bwMode="auto">
              <a:xfrm flipH="1" flipV="1">
                <a:off x="47" y="3567"/>
                <a:ext cx="232" cy="76"/>
                <a:chOff x="2199" y="3091"/>
                <a:chExt cx="432" cy="140"/>
              </a:xfrm>
            </p:grpSpPr>
            <p:sp>
              <p:nvSpPr>
                <p:cNvPr id="94754" name="Freeform 54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55" name="Freeform 54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56" name="Group 548"/>
              <p:cNvGrpSpPr>
                <a:grpSpLocks/>
              </p:cNvGrpSpPr>
              <p:nvPr/>
            </p:nvGrpSpPr>
            <p:grpSpPr bwMode="auto">
              <a:xfrm flipH="1" flipV="1">
                <a:off x="79" y="3439"/>
                <a:ext cx="232" cy="76"/>
                <a:chOff x="2199" y="3091"/>
                <a:chExt cx="432" cy="140"/>
              </a:xfrm>
            </p:grpSpPr>
            <p:sp>
              <p:nvSpPr>
                <p:cNvPr id="94757" name="Freeform 54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58" name="Freeform 55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59" name="Group 551"/>
              <p:cNvGrpSpPr>
                <a:grpSpLocks/>
              </p:cNvGrpSpPr>
              <p:nvPr/>
            </p:nvGrpSpPr>
            <p:grpSpPr bwMode="auto">
              <a:xfrm flipH="1" flipV="1">
                <a:off x="207" y="3391"/>
                <a:ext cx="232" cy="76"/>
                <a:chOff x="2199" y="3091"/>
                <a:chExt cx="432" cy="140"/>
              </a:xfrm>
            </p:grpSpPr>
            <p:sp>
              <p:nvSpPr>
                <p:cNvPr id="94760" name="Freeform 55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61" name="Freeform 55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62" name="Group 554"/>
              <p:cNvGrpSpPr>
                <a:grpSpLocks/>
              </p:cNvGrpSpPr>
              <p:nvPr/>
            </p:nvGrpSpPr>
            <p:grpSpPr bwMode="auto">
              <a:xfrm>
                <a:off x="920" y="3200"/>
                <a:ext cx="104" cy="52"/>
                <a:chOff x="2199" y="3091"/>
                <a:chExt cx="432" cy="140"/>
              </a:xfrm>
            </p:grpSpPr>
            <p:sp>
              <p:nvSpPr>
                <p:cNvPr id="94763" name="Freeform 55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64" name="Freeform 55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65" name="Group 557"/>
              <p:cNvGrpSpPr>
                <a:grpSpLocks/>
              </p:cNvGrpSpPr>
              <p:nvPr/>
            </p:nvGrpSpPr>
            <p:grpSpPr bwMode="auto">
              <a:xfrm>
                <a:off x="4359" y="3283"/>
                <a:ext cx="104" cy="52"/>
                <a:chOff x="2199" y="3091"/>
                <a:chExt cx="432" cy="140"/>
              </a:xfrm>
            </p:grpSpPr>
            <p:sp>
              <p:nvSpPr>
                <p:cNvPr id="94766" name="Freeform 55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67" name="Freeform 55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68" name="Group 560"/>
              <p:cNvGrpSpPr>
                <a:grpSpLocks/>
              </p:cNvGrpSpPr>
              <p:nvPr/>
            </p:nvGrpSpPr>
            <p:grpSpPr bwMode="auto">
              <a:xfrm>
                <a:off x="4215" y="3315"/>
                <a:ext cx="104" cy="52"/>
                <a:chOff x="2199" y="3091"/>
                <a:chExt cx="432" cy="140"/>
              </a:xfrm>
            </p:grpSpPr>
            <p:sp>
              <p:nvSpPr>
                <p:cNvPr id="94769" name="Freeform 56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70" name="Freeform 56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71" name="Group 563"/>
              <p:cNvGrpSpPr>
                <a:grpSpLocks/>
              </p:cNvGrpSpPr>
              <p:nvPr/>
            </p:nvGrpSpPr>
            <p:grpSpPr bwMode="auto">
              <a:xfrm>
                <a:off x="4111" y="3331"/>
                <a:ext cx="104" cy="52"/>
                <a:chOff x="2199" y="3091"/>
                <a:chExt cx="432" cy="140"/>
              </a:xfrm>
            </p:grpSpPr>
            <p:sp>
              <p:nvSpPr>
                <p:cNvPr id="94772" name="Freeform 56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73" name="Freeform 56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74" name="Group 566"/>
              <p:cNvGrpSpPr>
                <a:grpSpLocks/>
              </p:cNvGrpSpPr>
              <p:nvPr/>
            </p:nvGrpSpPr>
            <p:grpSpPr bwMode="auto">
              <a:xfrm>
                <a:off x="4111" y="3267"/>
                <a:ext cx="104" cy="52"/>
                <a:chOff x="2199" y="3091"/>
                <a:chExt cx="432" cy="140"/>
              </a:xfrm>
            </p:grpSpPr>
            <p:sp>
              <p:nvSpPr>
                <p:cNvPr id="94775" name="Freeform 56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76" name="Freeform 56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77" name="Group 569"/>
              <p:cNvGrpSpPr>
                <a:grpSpLocks/>
              </p:cNvGrpSpPr>
              <p:nvPr/>
            </p:nvGrpSpPr>
            <p:grpSpPr bwMode="auto">
              <a:xfrm>
                <a:off x="4159" y="3227"/>
                <a:ext cx="104" cy="52"/>
                <a:chOff x="2199" y="3091"/>
                <a:chExt cx="432" cy="140"/>
              </a:xfrm>
            </p:grpSpPr>
            <p:sp>
              <p:nvSpPr>
                <p:cNvPr id="94778" name="Freeform 57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79" name="Freeform 57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80" name="Group 572"/>
              <p:cNvGrpSpPr>
                <a:grpSpLocks/>
              </p:cNvGrpSpPr>
              <p:nvPr/>
            </p:nvGrpSpPr>
            <p:grpSpPr bwMode="auto">
              <a:xfrm>
                <a:off x="4199" y="3211"/>
                <a:ext cx="104" cy="52"/>
                <a:chOff x="2199" y="3091"/>
                <a:chExt cx="432" cy="140"/>
              </a:xfrm>
            </p:grpSpPr>
            <p:sp>
              <p:nvSpPr>
                <p:cNvPr id="94781" name="Freeform 57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82" name="Freeform 57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83" name="Group 575"/>
              <p:cNvGrpSpPr>
                <a:grpSpLocks/>
              </p:cNvGrpSpPr>
              <p:nvPr/>
            </p:nvGrpSpPr>
            <p:grpSpPr bwMode="auto">
              <a:xfrm>
                <a:off x="4247" y="3187"/>
                <a:ext cx="104" cy="52"/>
                <a:chOff x="2199" y="3091"/>
                <a:chExt cx="432" cy="140"/>
              </a:xfrm>
            </p:grpSpPr>
            <p:sp>
              <p:nvSpPr>
                <p:cNvPr id="94784" name="Freeform 57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85" name="Freeform 57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86" name="Group 578"/>
              <p:cNvGrpSpPr>
                <a:grpSpLocks/>
              </p:cNvGrpSpPr>
              <p:nvPr/>
            </p:nvGrpSpPr>
            <p:grpSpPr bwMode="auto">
              <a:xfrm>
                <a:off x="4375" y="3139"/>
                <a:ext cx="104" cy="52"/>
                <a:chOff x="2199" y="3091"/>
                <a:chExt cx="432" cy="140"/>
              </a:xfrm>
            </p:grpSpPr>
            <p:sp>
              <p:nvSpPr>
                <p:cNvPr id="94787" name="Freeform 57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88" name="Freeform 58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89" name="Group 581"/>
              <p:cNvGrpSpPr>
                <a:grpSpLocks/>
              </p:cNvGrpSpPr>
              <p:nvPr/>
            </p:nvGrpSpPr>
            <p:grpSpPr bwMode="auto">
              <a:xfrm>
                <a:off x="3503" y="3291"/>
                <a:ext cx="104" cy="52"/>
                <a:chOff x="2199" y="3091"/>
                <a:chExt cx="432" cy="140"/>
              </a:xfrm>
            </p:grpSpPr>
            <p:sp>
              <p:nvSpPr>
                <p:cNvPr id="94790" name="Freeform 58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91" name="Freeform 58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92" name="Group 584"/>
              <p:cNvGrpSpPr>
                <a:grpSpLocks/>
              </p:cNvGrpSpPr>
              <p:nvPr/>
            </p:nvGrpSpPr>
            <p:grpSpPr bwMode="auto">
              <a:xfrm>
                <a:off x="3359" y="3323"/>
                <a:ext cx="104" cy="52"/>
                <a:chOff x="2199" y="3091"/>
                <a:chExt cx="432" cy="140"/>
              </a:xfrm>
            </p:grpSpPr>
            <p:sp>
              <p:nvSpPr>
                <p:cNvPr id="94793" name="Freeform 5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94" name="Freeform 5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95" name="Group 587"/>
              <p:cNvGrpSpPr>
                <a:grpSpLocks/>
              </p:cNvGrpSpPr>
              <p:nvPr/>
            </p:nvGrpSpPr>
            <p:grpSpPr bwMode="auto">
              <a:xfrm>
                <a:off x="3255" y="3339"/>
                <a:ext cx="104" cy="52"/>
                <a:chOff x="2199" y="3091"/>
                <a:chExt cx="432" cy="140"/>
              </a:xfrm>
            </p:grpSpPr>
            <p:sp>
              <p:nvSpPr>
                <p:cNvPr id="94796" name="Freeform 58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797" name="Freeform 58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798" name="Group 590"/>
              <p:cNvGrpSpPr>
                <a:grpSpLocks/>
              </p:cNvGrpSpPr>
              <p:nvPr/>
            </p:nvGrpSpPr>
            <p:grpSpPr bwMode="auto">
              <a:xfrm>
                <a:off x="3255" y="3275"/>
                <a:ext cx="104" cy="52"/>
                <a:chOff x="2199" y="3091"/>
                <a:chExt cx="432" cy="140"/>
              </a:xfrm>
            </p:grpSpPr>
            <p:sp>
              <p:nvSpPr>
                <p:cNvPr id="94799" name="Freeform 59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00" name="Freeform 59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01" name="Group 593"/>
              <p:cNvGrpSpPr>
                <a:grpSpLocks/>
              </p:cNvGrpSpPr>
              <p:nvPr/>
            </p:nvGrpSpPr>
            <p:grpSpPr bwMode="auto">
              <a:xfrm>
                <a:off x="3303" y="3235"/>
                <a:ext cx="104" cy="52"/>
                <a:chOff x="2199" y="3091"/>
                <a:chExt cx="432" cy="140"/>
              </a:xfrm>
            </p:grpSpPr>
            <p:sp>
              <p:nvSpPr>
                <p:cNvPr id="94802" name="Freeform 59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03" name="Freeform 59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04" name="Group 596"/>
              <p:cNvGrpSpPr>
                <a:grpSpLocks/>
              </p:cNvGrpSpPr>
              <p:nvPr/>
            </p:nvGrpSpPr>
            <p:grpSpPr bwMode="auto">
              <a:xfrm>
                <a:off x="3343" y="3219"/>
                <a:ext cx="104" cy="52"/>
                <a:chOff x="2199" y="3091"/>
                <a:chExt cx="432" cy="140"/>
              </a:xfrm>
            </p:grpSpPr>
            <p:sp>
              <p:nvSpPr>
                <p:cNvPr id="94805" name="Freeform 59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06" name="Freeform 59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07" name="Group 599"/>
              <p:cNvGrpSpPr>
                <a:grpSpLocks/>
              </p:cNvGrpSpPr>
              <p:nvPr/>
            </p:nvGrpSpPr>
            <p:grpSpPr bwMode="auto">
              <a:xfrm>
                <a:off x="3391" y="3195"/>
                <a:ext cx="104" cy="52"/>
                <a:chOff x="2199" y="3091"/>
                <a:chExt cx="432" cy="140"/>
              </a:xfrm>
            </p:grpSpPr>
            <p:sp>
              <p:nvSpPr>
                <p:cNvPr id="94808" name="Freeform 60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09" name="Freeform 60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10" name="Group 602"/>
              <p:cNvGrpSpPr>
                <a:grpSpLocks/>
              </p:cNvGrpSpPr>
              <p:nvPr/>
            </p:nvGrpSpPr>
            <p:grpSpPr bwMode="auto">
              <a:xfrm>
                <a:off x="3519" y="3147"/>
                <a:ext cx="104" cy="52"/>
                <a:chOff x="2199" y="3091"/>
                <a:chExt cx="432" cy="140"/>
              </a:xfrm>
            </p:grpSpPr>
            <p:sp>
              <p:nvSpPr>
                <p:cNvPr id="94811" name="Freeform 60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12" name="Freeform 60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13" name="Group 605"/>
              <p:cNvGrpSpPr>
                <a:grpSpLocks/>
              </p:cNvGrpSpPr>
              <p:nvPr/>
            </p:nvGrpSpPr>
            <p:grpSpPr bwMode="auto">
              <a:xfrm>
                <a:off x="1055" y="2784"/>
                <a:ext cx="1021" cy="296"/>
                <a:chOff x="3353" y="4024"/>
                <a:chExt cx="1021" cy="296"/>
              </a:xfrm>
            </p:grpSpPr>
            <p:grpSp>
              <p:nvGrpSpPr>
                <p:cNvPr id="94814" name="Group 606"/>
                <p:cNvGrpSpPr>
                  <a:grpSpLocks/>
                </p:cNvGrpSpPr>
                <p:nvPr/>
              </p:nvGrpSpPr>
              <p:grpSpPr bwMode="auto">
                <a:xfrm rot="464866">
                  <a:off x="3353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4815" name="Group 607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16" name="Group 60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17" name="Freeform 6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18" name="Freeform 6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19" name="Group 611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20" name="Freeform 6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21" name="Freeform 6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22" name="Group 614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23" name="Freeform 6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24" name="Freeform 6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4825" name="Group 617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26" name="Group 6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27" name="Freeform 6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28" name="Freeform 6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29" name="Group 621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30" name="Freeform 6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31" name="Freeform 6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32" name="Group 624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33" name="Freeform 6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34" name="Freeform 6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4835" name="Group 627"/>
                <p:cNvGrpSpPr>
                  <a:grpSpLocks/>
                </p:cNvGrpSpPr>
                <p:nvPr/>
              </p:nvGrpSpPr>
              <p:grpSpPr bwMode="auto">
                <a:xfrm rot="21135134" flipH="1">
                  <a:off x="3830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4836" name="Group 628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37" name="Group 6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38" name="Freeform 6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39" name="Freeform 6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40" name="Group 632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41" name="Freeform 6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42" name="Freeform 6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43" name="Group 635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44" name="Freeform 6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45" name="Freeform 6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4846" name="Group 638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47" name="Group 6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48" name="Freeform 6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49" name="Freeform 6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50" name="Group 642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51" name="Freeform 6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52" name="Freeform 6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53" name="Group 645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54" name="Freeform 6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55" name="Freeform 6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94856" name="Group 648"/>
              <p:cNvGrpSpPr>
                <a:grpSpLocks/>
              </p:cNvGrpSpPr>
              <p:nvPr/>
            </p:nvGrpSpPr>
            <p:grpSpPr bwMode="auto">
              <a:xfrm>
                <a:off x="1983" y="2859"/>
                <a:ext cx="432" cy="140"/>
                <a:chOff x="2199" y="3091"/>
                <a:chExt cx="432" cy="140"/>
              </a:xfrm>
            </p:grpSpPr>
            <p:sp>
              <p:nvSpPr>
                <p:cNvPr id="94857" name="Freeform 64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58" name="Freeform 65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59" name="Group 651"/>
              <p:cNvGrpSpPr>
                <a:grpSpLocks/>
              </p:cNvGrpSpPr>
              <p:nvPr/>
            </p:nvGrpSpPr>
            <p:grpSpPr bwMode="auto">
              <a:xfrm>
                <a:off x="4031" y="3139"/>
                <a:ext cx="104" cy="52"/>
                <a:chOff x="2199" y="3091"/>
                <a:chExt cx="432" cy="140"/>
              </a:xfrm>
            </p:grpSpPr>
            <p:sp>
              <p:nvSpPr>
                <p:cNvPr id="94860" name="Freeform 65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61" name="Freeform 65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62" name="Group 654"/>
              <p:cNvGrpSpPr>
                <a:grpSpLocks/>
              </p:cNvGrpSpPr>
              <p:nvPr/>
            </p:nvGrpSpPr>
            <p:grpSpPr bwMode="auto">
              <a:xfrm>
                <a:off x="4519" y="3051"/>
                <a:ext cx="104" cy="52"/>
                <a:chOff x="2199" y="3091"/>
                <a:chExt cx="432" cy="140"/>
              </a:xfrm>
            </p:grpSpPr>
            <p:sp>
              <p:nvSpPr>
                <p:cNvPr id="94863" name="Freeform 65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64" name="Freeform 65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65" name="Group 657"/>
              <p:cNvGrpSpPr>
                <a:grpSpLocks/>
              </p:cNvGrpSpPr>
              <p:nvPr/>
            </p:nvGrpSpPr>
            <p:grpSpPr bwMode="auto">
              <a:xfrm>
                <a:off x="4935" y="3003"/>
                <a:ext cx="104" cy="52"/>
                <a:chOff x="2199" y="3091"/>
                <a:chExt cx="432" cy="140"/>
              </a:xfrm>
            </p:grpSpPr>
            <p:sp>
              <p:nvSpPr>
                <p:cNvPr id="94866" name="Freeform 65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67" name="Freeform 65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68" name="Group 660"/>
              <p:cNvGrpSpPr>
                <a:grpSpLocks/>
              </p:cNvGrpSpPr>
              <p:nvPr/>
            </p:nvGrpSpPr>
            <p:grpSpPr bwMode="auto">
              <a:xfrm>
                <a:off x="960" y="3072"/>
                <a:ext cx="432" cy="140"/>
                <a:chOff x="2199" y="3091"/>
                <a:chExt cx="432" cy="140"/>
              </a:xfrm>
            </p:grpSpPr>
            <p:sp>
              <p:nvSpPr>
                <p:cNvPr id="94869" name="Freeform 66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870" name="Freeform 66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871" name="Group 663"/>
              <p:cNvGrpSpPr>
                <a:grpSpLocks/>
              </p:cNvGrpSpPr>
              <p:nvPr/>
            </p:nvGrpSpPr>
            <p:grpSpPr bwMode="auto">
              <a:xfrm>
                <a:off x="3456" y="3312"/>
                <a:ext cx="1021" cy="296"/>
                <a:chOff x="3353" y="4024"/>
                <a:chExt cx="1021" cy="296"/>
              </a:xfrm>
            </p:grpSpPr>
            <p:grpSp>
              <p:nvGrpSpPr>
                <p:cNvPr id="94872" name="Group 664"/>
                <p:cNvGrpSpPr>
                  <a:grpSpLocks/>
                </p:cNvGrpSpPr>
                <p:nvPr/>
              </p:nvGrpSpPr>
              <p:grpSpPr bwMode="auto">
                <a:xfrm rot="464866">
                  <a:off x="3353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4873" name="Group 665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74" name="Group 66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75" name="Freeform 6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76" name="Freeform 6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77" name="Group 669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78" name="Freeform 6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79" name="Freeform 6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80" name="Group 672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81" name="Freeform 6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82" name="Freeform 6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4883" name="Group 675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84" name="Group 67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85" name="Freeform 6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86" name="Freeform 6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87" name="Group 679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88" name="Freeform 6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89" name="Freeform 6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90" name="Group 682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91" name="Freeform 6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92" name="Freeform 6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4893" name="Group 685"/>
                <p:cNvGrpSpPr>
                  <a:grpSpLocks/>
                </p:cNvGrpSpPr>
                <p:nvPr/>
              </p:nvGrpSpPr>
              <p:grpSpPr bwMode="auto">
                <a:xfrm rot="21135134" flipH="1">
                  <a:off x="3830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4894" name="Group 686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895" name="Group 68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96" name="Freeform 68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897" name="Freeform 6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898" name="Group 690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899" name="Freeform 6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900" name="Freeform 69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901" name="Group 693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902" name="Freeform 69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903" name="Freeform 69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4904" name="Group 696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4905" name="Group 69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906" name="Freeform 69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907" name="Freeform 6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908" name="Group 700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909" name="Freeform 70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910" name="Freeform 70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4911" name="Group 703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4912" name="Freeform 7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4913" name="Freeform 70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94914" name="Group 706"/>
              <p:cNvGrpSpPr>
                <a:grpSpLocks/>
              </p:cNvGrpSpPr>
              <p:nvPr/>
            </p:nvGrpSpPr>
            <p:grpSpPr bwMode="auto">
              <a:xfrm>
                <a:off x="2839" y="3211"/>
                <a:ext cx="432" cy="140"/>
                <a:chOff x="2199" y="3091"/>
                <a:chExt cx="432" cy="140"/>
              </a:xfrm>
            </p:grpSpPr>
            <p:sp>
              <p:nvSpPr>
                <p:cNvPr id="94915" name="Freeform 70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16" name="Freeform 70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17" name="Group 709"/>
              <p:cNvGrpSpPr>
                <a:grpSpLocks/>
              </p:cNvGrpSpPr>
              <p:nvPr/>
            </p:nvGrpSpPr>
            <p:grpSpPr bwMode="auto">
              <a:xfrm>
                <a:off x="2320" y="3216"/>
                <a:ext cx="119" cy="53"/>
                <a:chOff x="2199" y="3091"/>
                <a:chExt cx="432" cy="140"/>
              </a:xfrm>
            </p:grpSpPr>
            <p:sp>
              <p:nvSpPr>
                <p:cNvPr id="94918" name="Freeform 71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19" name="Freeform 71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20" name="Group 712"/>
              <p:cNvGrpSpPr>
                <a:grpSpLocks/>
              </p:cNvGrpSpPr>
              <p:nvPr/>
            </p:nvGrpSpPr>
            <p:grpSpPr bwMode="auto">
              <a:xfrm>
                <a:off x="2176" y="3248"/>
                <a:ext cx="119" cy="53"/>
                <a:chOff x="2199" y="3091"/>
                <a:chExt cx="432" cy="140"/>
              </a:xfrm>
            </p:grpSpPr>
            <p:sp>
              <p:nvSpPr>
                <p:cNvPr id="94921" name="Freeform 71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22" name="Freeform 71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23" name="Group 715"/>
              <p:cNvGrpSpPr>
                <a:grpSpLocks/>
              </p:cNvGrpSpPr>
              <p:nvPr/>
            </p:nvGrpSpPr>
            <p:grpSpPr bwMode="auto">
              <a:xfrm>
                <a:off x="1608" y="3248"/>
                <a:ext cx="104" cy="52"/>
                <a:chOff x="2199" y="3091"/>
                <a:chExt cx="432" cy="140"/>
              </a:xfrm>
            </p:grpSpPr>
            <p:sp>
              <p:nvSpPr>
                <p:cNvPr id="94924" name="Freeform 71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25" name="Freeform 71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26" name="Group 718"/>
              <p:cNvGrpSpPr>
                <a:grpSpLocks/>
              </p:cNvGrpSpPr>
              <p:nvPr/>
            </p:nvGrpSpPr>
            <p:grpSpPr bwMode="auto">
              <a:xfrm>
                <a:off x="1608" y="3184"/>
                <a:ext cx="104" cy="52"/>
                <a:chOff x="2199" y="3091"/>
                <a:chExt cx="432" cy="140"/>
              </a:xfrm>
            </p:grpSpPr>
            <p:sp>
              <p:nvSpPr>
                <p:cNvPr id="94927" name="Freeform 71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28" name="Freeform 72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29" name="Group 721"/>
              <p:cNvGrpSpPr>
                <a:grpSpLocks/>
              </p:cNvGrpSpPr>
              <p:nvPr/>
            </p:nvGrpSpPr>
            <p:grpSpPr bwMode="auto">
              <a:xfrm>
                <a:off x="1656" y="3144"/>
                <a:ext cx="104" cy="52"/>
                <a:chOff x="2199" y="3091"/>
                <a:chExt cx="432" cy="140"/>
              </a:xfrm>
            </p:grpSpPr>
            <p:sp>
              <p:nvSpPr>
                <p:cNvPr id="94930" name="Freeform 72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31" name="Freeform 72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32" name="Group 724"/>
              <p:cNvGrpSpPr>
                <a:grpSpLocks/>
              </p:cNvGrpSpPr>
              <p:nvPr/>
            </p:nvGrpSpPr>
            <p:grpSpPr bwMode="auto">
              <a:xfrm>
                <a:off x="2160" y="3144"/>
                <a:ext cx="119" cy="53"/>
                <a:chOff x="2199" y="3091"/>
                <a:chExt cx="432" cy="140"/>
              </a:xfrm>
            </p:grpSpPr>
            <p:sp>
              <p:nvSpPr>
                <p:cNvPr id="94933" name="Freeform 72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34" name="Freeform 72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35" name="Group 727"/>
              <p:cNvGrpSpPr>
                <a:grpSpLocks/>
              </p:cNvGrpSpPr>
              <p:nvPr/>
            </p:nvGrpSpPr>
            <p:grpSpPr bwMode="auto">
              <a:xfrm>
                <a:off x="2208" y="3120"/>
                <a:ext cx="119" cy="53"/>
                <a:chOff x="2199" y="3091"/>
                <a:chExt cx="432" cy="140"/>
              </a:xfrm>
            </p:grpSpPr>
            <p:sp>
              <p:nvSpPr>
                <p:cNvPr id="94936" name="Freeform 72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37" name="Freeform 72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38" name="Group 730"/>
              <p:cNvGrpSpPr>
                <a:grpSpLocks/>
              </p:cNvGrpSpPr>
              <p:nvPr/>
            </p:nvGrpSpPr>
            <p:grpSpPr bwMode="auto">
              <a:xfrm>
                <a:off x="2336" y="3072"/>
                <a:ext cx="119" cy="53"/>
                <a:chOff x="2199" y="3091"/>
                <a:chExt cx="432" cy="140"/>
              </a:xfrm>
            </p:grpSpPr>
            <p:sp>
              <p:nvSpPr>
                <p:cNvPr id="94939" name="Freeform 73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40" name="Freeform 73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41" name="Group 733"/>
              <p:cNvGrpSpPr>
                <a:grpSpLocks/>
              </p:cNvGrpSpPr>
              <p:nvPr/>
            </p:nvGrpSpPr>
            <p:grpSpPr bwMode="auto">
              <a:xfrm>
                <a:off x="5511" y="3059"/>
                <a:ext cx="104" cy="52"/>
                <a:chOff x="2199" y="3091"/>
                <a:chExt cx="432" cy="140"/>
              </a:xfrm>
            </p:grpSpPr>
            <p:sp>
              <p:nvSpPr>
                <p:cNvPr id="94942" name="Freeform 73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43" name="Freeform 73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44" name="Group 736"/>
              <p:cNvGrpSpPr>
                <a:grpSpLocks/>
              </p:cNvGrpSpPr>
              <p:nvPr/>
            </p:nvGrpSpPr>
            <p:grpSpPr bwMode="auto">
              <a:xfrm>
                <a:off x="5367" y="3091"/>
                <a:ext cx="104" cy="52"/>
                <a:chOff x="2199" y="3091"/>
                <a:chExt cx="432" cy="140"/>
              </a:xfrm>
            </p:grpSpPr>
            <p:sp>
              <p:nvSpPr>
                <p:cNvPr id="94945" name="Freeform 73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46" name="Freeform 73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47" name="Group 739"/>
              <p:cNvGrpSpPr>
                <a:grpSpLocks/>
              </p:cNvGrpSpPr>
              <p:nvPr/>
            </p:nvGrpSpPr>
            <p:grpSpPr bwMode="auto">
              <a:xfrm>
                <a:off x="5263" y="3107"/>
                <a:ext cx="104" cy="52"/>
                <a:chOff x="2199" y="3091"/>
                <a:chExt cx="432" cy="140"/>
              </a:xfrm>
            </p:grpSpPr>
            <p:sp>
              <p:nvSpPr>
                <p:cNvPr id="94948" name="Freeform 74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49" name="Freeform 74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50" name="Group 742"/>
              <p:cNvGrpSpPr>
                <a:grpSpLocks/>
              </p:cNvGrpSpPr>
              <p:nvPr/>
            </p:nvGrpSpPr>
            <p:grpSpPr bwMode="auto">
              <a:xfrm>
                <a:off x="5263" y="3043"/>
                <a:ext cx="104" cy="52"/>
                <a:chOff x="2199" y="3091"/>
                <a:chExt cx="432" cy="140"/>
              </a:xfrm>
            </p:grpSpPr>
            <p:sp>
              <p:nvSpPr>
                <p:cNvPr id="94951" name="Freeform 74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52" name="Freeform 74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53" name="Group 745"/>
              <p:cNvGrpSpPr>
                <a:grpSpLocks/>
              </p:cNvGrpSpPr>
              <p:nvPr/>
            </p:nvGrpSpPr>
            <p:grpSpPr bwMode="auto">
              <a:xfrm>
                <a:off x="5311" y="3003"/>
                <a:ext cx="104" cy="52"/>
                <a:chOff x="2199" y="3091"/>
                <a:chExt cx="432" cy="140"/>
              </a:xfrm>
            </p:grpSpPr>
            <p:sp>
              <p:nvSpPr>
                <p:cNvPr id="94954" name="Freeform 74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55" name="Freeform 74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56" name="Group 748"/>
              <p:cNvGrpSpPr>
                <a:grpSpLocks/>
              </p:cNvGrpSpPr>
              <p:nvPr/>
            </p:nvGrpSpPr>
            <p:grpSpPr bwMode="auto">
              <a:xfrm>
                <a:off x="5351" y="2987"/>
                <a:ext cx="104" cy="52"/>
                <a:chOff x="2199" y="3091"/>
                <a:chExt cx="432" cy="140"/>
              </a:xfrm>
            </p:grpSpPr>
            <p:sp>
              <p:nvSpPr>
                <p:cNvPr id="94957" name="Freeform 74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58" name="Freeform 75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59" name="Group 751"/>
              <p:cNvGrpSpPr>
                <a:grpSpLocks/>
              </p:cNvGrpSpPr>
              <p:nvPr/>
            </p:nvGrpSpPr>
            <p:grpSpPr bwMode="auto">
              <a:xfrm>
                <a:off x="5399" y="2963"/>
                <a:ext cx="104" cy="52"/>
                <a:chOff x="2199" y="3091"/>
                <a:chExt cx="432" cy="140"/>
              </a:xfrm>
            </p:grpSpPr>
            <p:sp>
              <p:nvSpPr>
                <p:cNvPr id="94960" name="Freeform 75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61" name="Freeform 75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62" name="Group 754"/>
              <p:cNvGrpSpPr>
                <a:grpSpLocks/>
              </p:cNvGrpSpPr>
              <p:nvPr/>
            </p:nvGrpSpPr>
            <p:grpSpPr bwMode="auto">
              <a:xfrm>
                <a:off x="5527" y="2915"/>
                <a:ext cx="104" cy="52"/>
                <a:chOff x="2199" y="3091"/>
                <a:chExt cx="432" cy="140"/>
              </a:xfrm>
            </p:grpSpPr>
            <p:sp>
              <p:nvSpPr>
                <p:cNvPr id="94963" name="Freeform 75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64" name="Freeform 75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65" name="Group 757"/>
              <p:cNvGrpSpPr>
                <a:grpSpLocks/>
              </p:cNvGrpSpPr>
              <p:nvPr/>
            </p:nvGrpSpPr>
            <p:grpSpPr bwMode="auto">
              <a:xfrm>
                <a:off x="239" y="3075"/>
                <a:ext cx="104" cy="52"/>
                <a:chOff x="2199" y="3091"/>
                <a:chExt cx="432" cy="140"/>
              </a:xfrm>
            </p:grpSpPr>
            <p:sp>
              <p:nvSpPr>
                <p:cNvPr id="94966" name="Freeform 75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67" name="Freeform 75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68" name="Group 760"/>
              <p:cNvGrpSpPr>
                <a:grpSpLocks/>
              </p:cNvGrpSpPr>
              <p:nvPr/>
            </p:nvGrpSpPr>
            <p:grpSpPr bwMode="auto">
              <a:xfrm>
                <a:off x="95" y="3107"/>
                <a:ext cx="104" cy="52"/>
                <a:chOff x="2199" y="3091"/>
                <a:chExt cx="432" cy="140"/>
              </a:xfrm>
            </p:grpSpPr>
            <p:sp>
              <p:nvSpPr>
                <p:cNvPr id="94969" name="Freeform 76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70" name="Freeform 76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71" name="Group 763"/>
              <p:cNvGrpSpPr>
                <a:grpSpLocks/>
              </p:cNvGrpSpPr>
              <p:nvPr/>
            </p:nvGrpSpPr>
            <p:grpSpPr bwMode="auto">
              <a:xfrm>
                <a:off x="79" y="3003"/>
                <a:ext cx="104" cy="52"/>
                <a:chOff x="2199" y="3091"/>
                <a:chExt cx="432" cy="140"/>
              </a:xfrm>
            </p:grpSpPr>
            <p:sp>
              <p:nvSpPr>
                <p:cNvPr id="94972" name="Freeform 76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73" name="Freeform 76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74" name="Group 766"/>
              <p:cNvGrpSpPr>
                <a:grpSpLocks/>
              </p:cNvGrpSpPr>
              <p:nvPr/>
            </p:nvGrpSpPr>
            <p:grpSpPr bwMode="auto">
              <a:xfrm>
                <a:off x="127" y="2979"/>
                <a:ext cx="104" cy="52"/>
                <a:chOff x="2199" y="3091"/>
                <a:chExt cx="432" cy="140"/>
              </a:xfrm>
            </p:grpSpPr>
            <p:sp>
              <p:nvSpPr>
                <p:cNvPr id="94975" name="Freeform 76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76" name="Freeform 76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77" name="Group 769"/>
              <p:cNvGrpSpPr>
                <a:grpSpLocks/>
              </p:cNvGrpSpPr>
              <p:nvPr/>
            </p:nvGrpSpPr>
            <p:grpSpPr bwMode="auto">
              <a:xfrm>
                <a:off x="255" y="2931"/>
                <a:ext cx="104" cy="52"/>
                <a:chOff x="2199" y="3091"/>
                <a:chExt cx="432" cy="140"/>
              </a:xfrm>
            </p:grpSpPr>
            <p:sp>
              <p:nvSpPr>
                <p:cNvPr id="94978" name="Freeform 770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79" name="Freeform 771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80" name="Group 772"/>
              <p:cNvGrpSpPr>
                <a:grpSpLocks/>
              </p:cNvGrpSpPr>
              <p:nvPr/>
            </p:nvGrpSpPr>
            <p:grpSpPr bwMode="auto">
              <a:xfrm>
                <a:off x="847" y="3067"/>
                <a:ext cx="104" cy="52"/>
                <a:chOff x="2199" y="3091"/>
                <a:chExt cx="432" cy="140"/>
              </a:xfrm>
            </p:grpSpPr>
            <p:sp>
              <p:nvSpPr>
                <p:cNvPr id="94981" name="Freeform 773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82" name="Freeform 774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83" name="Group 775"/>
              <p:cNvGrpSpPr>
                <a:grpSpLocks/>
              </p:cNvGrpSpPr>
              <p:nvPr/>
            </p:nvGrpSpPr>
            <p:grpSpPr bwMode="auto">
              <a:xfrm>
                <a:off x="703" y="3099"/>
                <a:ext cx="104" cy="52"/>
                <a:chOff x="2199" y="3091"/>
                <a:chExt cx="432" cy="140"/>
              </a:xfrm>
            </p:grpSpPr>
            <p:sp>
              <p:nvSpPr>
                <p:cNvPr id="94984" name="Freeform 776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85" name="Freeform 777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86" name="Group 778"/>
              <p:cNvGrpSpPr>
                <a:grpSpLocks/>
              </p:cNvGrpSpPr>
              <p:nvPr/>
            </p:nvGrpSpPr>
            <p:grpSpPr bwMode="auto">
              <a:xfrm>
                <a:off x="599" y="3115"/>
                <a:ext cx="104" cy="52"/>
                <a:chOff x="2199" y="3091"/>
                <a:chExt cx="432" cy="140"/>
              </a:xfrm>
            </p:grpSpPr>
            <p:sp>
              <p:nvSpPr>
                <p:cNvPr id="94987" name="Freeform 779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88" name="Freeform 780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89" name="Group 781"/>
              <p:cNvGrpSpPr>
                <a:grpSpLocks/>
              </p:cNvGrpSpPr>
              <p:nvPr/>
            </p:nvGrpSpPr>
            <p:grpSpPr bwMode="auto">
              <a:xfrm>
                <a:off x="599" y="3051"/>
                <a:ext cx="104" cy="52"/>
                <a:chOff x="2199" y="3091"/>
                <a:chExt cx="432" cy="140"/>
              </a:xfrm>
            </p:grpSpPr>
            <p:sp>
              <p:nvSpPr>
                <p:cNvPr id="94990" name="Freeform 782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91" name="Freeform 783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92" name="Group 784"/>
              <p:cNvGrpSpPr>
                <a:grpSpLocks/>
              </p:cNvGrpSpPr>
              <p:nvPr/>
            </p:nvGrpSpPr>
            <p:grpSpPr bwMode="auto">
              <a:xfrm>
                <a:off x="647" y="3011"/>
                <a:ext cx="104" cy="52"/>
                <a:chOff x="2199" y="3091"/>
                <a:chExt cx="432" cy="140"/>
              </a:xfrm>
            </p:grpSpPr>
            <p:sp>
              <p:nvSpPr>
                <p:cNvPr id="94993" name="Freeform 785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94" name="Freeform 786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95" name="Group 787"/>
              <p:cNvGrpSpPr>
                <a:grpSpLocks/>
              </p:cNvGrpSpPr>
              <p:nvPr/>
            </p:nvGrpSpPr>
            <p:grpSpPr bwMode="auto">
              <a:xfrm>
                <a:off x="687" y="2995"/>
                <a:ext cx="104" cy="52"/>
                <a:chOff x="2199" y="3091"/>
                <a:chExt cx="432" cy="140"/>
              </a:xfrm>
            </p:grpSpPr>
            <p:sp>
              <p:nvSpPr>
                <p:cNvPr id="94996" name="Freeform 788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4997" name="Freeform 789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4998" name="Group 790"/>
              <p:cNvGrpSpPr>
                <a:grpSpLocks/>
              </p:cNvGrpSpPr>
              <p:nvPr/>
            </p:nvGrpSpPr>
            <p:grpSpPr bwMode="auto">
              <a:xfrm>
                <a:off x="735" y="2971"/>
                <a:ext cx="104" cy="52"/>
                <a:chOff x="2199" y="3091"/>
                <a:chExt cx="432" cy="140"/>
              </a:xfrm>
            </p:grpSpPr>
            <p:sp>
              <p:nvSpPr>
                <p:cNvPr id="94999" name="Freeform 791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5000" name="Freeform 792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5001" name="Group 793"/>
              <p:cNvGrpSpPr>
                <a:grpSpLocks/>
              </p:cNvGrpSpPr>
              <p:nvPr/>
            </p:nvGrpSpPr>
            <p:grpSpPr bwMode="auto">
              <a:xfrm>
                <a:off x="863" y="2923"/>
                <a:ext cx="104" cy="52"/>
                <a:chOff x="2199" y="3091"/>
                <a:chExt cx="432" cy="140"/>
              </a:xfrm>
            </p:grpSpPr>
            <p:sp>
              <p:nvSpPr>
                <p:cNvPr id="95002" name="Freeform 794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5003" name="Freeform 795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5004" name="Group 796"/>
              <p:cNvGrpSpPr>
                <a:grpSpLocks/>
              </p:cNvGrpSpPr>
              <p:nvPr/>
            </p:nvGrpSpPr>
            <p:grpSpPr bwMode="auto">
              <a:xfrm>
                <a:off x="807" y="2947"/>
                <a:ext cx="432" cy="140"/>
                <a:chOff x="2199" y="3091"/>
                <a:chExt cx="432" cy="140"/>
              </a:xfrm>
            </p:grpSpPr>
            <p:sp>
              <p:nvSpPr>
                <p:cNvPr id="95005" name="Freeform 797"/>
                <p:cNvSpPr>
                  <a:spLocks/>
                </p:cNvSpPr>
                <p:nvPr/>
              </p:nvSpPr>
              <p:spPr bwMode="auto">
                <a:xfrm>
                  <a:off x="2199" y="3091"/>
                  <a:ext cx="204" cy="140"/>
                </a:xfrm>
                <a:custGeom>
                  <a:avLst/>
                  <a:gdLst>
                    <a:gd name="T0" fmla="*/ 17 w 356"/>
                    <a:gd name="T1" fmla="*/ 157 h 228"/>
                    <a:gd name="T2" fmla="*/ 225 w 356"/>
                    <a:gd name="T3" fmla="*/ 13 h 228"/>
                    <a:gd name="T4" fmla="*/ 353 w 356"/>
                    <a:gd name="T5" fmla="*/ 77 h 228"/>
                    <a:gd name="T6" fmla="*/ 241 w 356"/>
                    <a:gd name="T7" fmla="*/ 117 h 228"/>
                    <a:gd name="T8" fmla="*/ 121 w 356"/>
                    <a:gd name="T9" fmla="*/ 221 h 228"/>
                    <a:gd name="T10" fmla="*/ 17 w 356"/>
                    <a:gd name="T11" fmla="*/ 15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228">
                      <a:moveTo>
                        <a:pt x="17" y="157"/>
                      </a:moveTo>
                      <a:cubicBezTo>
                        <a:pt x="34" y="122"/>
                        <a:pt x="169" y="26"/>
                        <a:pt x="225" y="13"/>
                      </a:cubicBezTo>
                      <a:cubicBezTo>
                        <a:pt x="281" y="0"/>
                        <a:pt x="350" y="60"/>
                        <a:pt x="353" y="77"/>
                      </a:cubicBezTo>
                      <a:cubicBezTo>
                        <a:pt x="356" y="94"/>
                        <a:pt x="280" y="93"/>
                        <a:pt x="241" y="117"/>
                      </a:cubicBezTo>
                      <a:cubicBezTo>
                        <a:pt x="202" y="141"/>
                        <a:pt x="154" y="214"/>
                        <a:pt x="121" y="221"/>
                      </a:cubicBezTo>
                      <a:cubicBezTo>
                        <a:pt x="88" y="228"/>
                        <a:pt x="0" y="192"/>
                        <a:pt x="17" y="157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5006" name="Freeform 798"/>
                <p:cNvSpPr>
                  <a:spLocks/>
                </p:cNvSpPr>
                <p:nvPr/>
              </p:nvSpPr>
              <p:spPr bwMode="auto">
                <a:xfrm>
                  <a:off x="2420" y="3092"/>
                  <a:ext cx="211" cy="119"/>
                </a:xfrm>
                <a:custGeom>
                  <a:avLst/>
                  <a:gdLst>
                    <a:gd name="T0" fmla="*/ 67 w 330"/>
                    <a:gd name="T1" fmla="*/ 19 h 158"/>
                    <a:gd name="T2" fmla="*/ 19 w 330"/>
                    <a:gd name="T3" fmla="*/ 139 h 158"/>
                    <a:gd name="T4" fmla="*/ 179 w 330"/>
                    <a:gd name="T5" fmla="*/ 131 h 158"/>
                    <a:gd name="T6" fmla="*/ 315 w 330"/>
                    <a:gd name="T7" fmla="*/ 131 h 158"/>
                    <a:gd name="T8" fmla="*/ 267 w 330"/>
                    <a:gd name="T9" fmla="*/ 51 h 158"/>
                    <a:gd name="T10" fmla="*/ 203 w 330"/>
                    <a:gd name="T11" fmla="*/ 27 h 158"/>
                    <a:gd name="T12" fmla="*/ 67 w 330"/>
                    <a:gd name="T13" fmla="*/ 19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0" h="158">
                      <a:moveTo>
                        <a:pt x="67" y="19"/>
                      </a:moveTo>
                      <a:cubicBezTo>
                        <a:pt x="36" y="38"/>
                        <a:pt x="0" y="120"/>
                        <a:pt x="19" y="139"/>
                      </a:cubicBezTo>
                      <a:cubicBezTo>
                        <a:pt x="38" y="158"/>
                        <a:pt x="130" y="132"/>
                        <a:pt x="179" y="131"/>
                      </a:cubicBezTo>
                      <a:cubicBezTo>
                        <a:pt x="228" y="130"/>
                        <a:pt x="300" y="144"/>
                        <a:pt x="315" y="131"/>
                      </a:cubicBezTo>
                      <a:cubicBezTo>
                        <a:pt x="330" y="118"/>
                        <a:pt x="286" y="68"/>
                        <a:pt x="267" y="51"/>
                      </a:cubicBezTo>
                      <a:cubicBezTo>
                        <a:pt x="248" y="34"/>
                        <a:pt x="234" y="30"/>
                        <a:pt x="203" y="27"/>
                      </a:cubicBezTo>
                      <a:cubicBezTo>
                        <a:pt x="172" y="24"/>
                        <a:pt x="98" y="0"/>
                        <a:pt x="67" y="19"/>
                      </a:cubicBezTo>
                      <a:close/>
                    </a:path>
                  </a:pathLst>
                </a:custGeom>
                <a:solidFill>
                  <a:srgbClr val="777777"/>
                </a:solidFill>
                <a:ln w="3175" cap="flat" cmpd="sng">
                  <a:solidFill>
                    <a:srgbClr val="4D4D4D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5007" name="Group 799"/>
              <p:cNvGrpSpPr>
                <a:grpSpLocks/>
              </p:cNvGrpSpPr>
              <p:nvPr/>
            </p:nvGrpSpPr>
            <p:grpSpPr bwMode="auto">
              <a:xfrm>
                <a:off x="1248" y="3264"/>
                <a:ext cx="1021" cy="296"/>
                <a:chOff x="3353" y="4024"/>
                <a:chExt cx="1021" cy="296"/>
              </a:xfrm>
            </p:grpSpPr>
            <p:grpSp>
              <p:nvGrpSpPr>
                <p:cNvPr id="95008" name="Group 800"/>
                <p:cNvGrpSpPr>
                  <a:grpSpLocks/>
                </p:cNvGrpSpPr>
                <p:nvPr/>
              </p:nvGrpSpPr>
              <p:grpSpPr bwMode="auto">
                <a:xfrm rot="464866">
                  <a:off x="3353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5009" name="Group 801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10" name="Group 80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11" name="Freeform 80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12" name="Freeform 80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13" name="Group 80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14" name="Freeform 80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15" name="Freeform 8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16" name="Group 80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17" name="Freeform 80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18" name="Freeform 8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5019" name="Group 811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20" name="Group 8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21" name="Freeform 8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22" name="Freeform 8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23" name="Group 815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24" name="Freeform 8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25" name="Freeform 8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26" name="Group 818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27" name="Freeform 8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28" name="Freeform 8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029" name="Group 821"/>
                <p:cNvGrpSpPr>
                  <a:grpSpLocks/>
                </p:cNvGrpSpPr>
                <p:nvPr/>
              </p:nvGrpSpPr>
              <p:grpSpPr bwMode="auto">
                <a:xfrm rot="21135134" flipH="1">
                  <a:off x="3830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5030" name="Group 822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31" name="Group 8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32" name="Freeform 8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33" name="Freeform 8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34" name="Group 826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35" name="Freeform 8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36" name="Freeform 8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37" name="Group 829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38" name="Freeform 8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39" name="Freeform 8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5040" name="Group 832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41" name="Group 8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42" name="Freeform 8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43" name="Freeform 8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44" name="Group 836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45" name="Freeform 8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46" name="Freeform 8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47" name="Group 839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48" name="Freeform 8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49" name="Freeform 8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</p:grpSp>
          <p:grpSp>
            <p:nvGrpSpPr>
              <p:cNvPr id="95050" name="Group 842"/>
              <p:cNvGrpSpPr>
                <a:grpSpLocks/>
              </p:cNvGrpSpPr>
              <p:nvPr/>
            </p:nvGrpSpPr>
            <p:grpSpPr bwMode="auto">
              <a:xfrm>
                <a:off x="4055" y="2976"/>
                <a:ext cx="1021" cy="296"/>
                <a:chOff x="3353" y="4024"/>
                <a:chExt cx="1021" cy="296"/>
              </a:xfrm>
            </p:grpSpPr>
            <p:grpSp>
              <p:nvGrpSpPr>
                <p:cNvPr id="95051" name="Group 843"/>
                <p:cNvGrpSpPr>
                  <a:grpSpLocks/>
                </p:cNvGrpSpPr>
                <p:nvPr/>
              </p:nvGrpSpPr>
              <p:grpSpPr bwMode="auto">
                <a:xfrm rot="464866">
                  <a:off x="3353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5052" name="Group 844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53" name="Group 8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54" name="Freeform 8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55" name="Freeform 8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56" name="Group 848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57" name="Freeform 8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58" name="Freeform 8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59" name="Group 851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60" name="Freeform 8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61" name="Freeform 8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5062" name="Group 854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63" name="Group 85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64" name="Freeform 8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65" name="Freeform 8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66" name="Group 858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67" name="Freeform 8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68" name="Freeform 8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69" name="Group 861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70" name="Freeform 8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71" name="Freeform 8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95072" name="Group 864"/>
                <p:cNvGrpSpPr>
                  <a:grpSpLocks/>
                </p:cNvGrpSpPr>
                <p:nvPr/>
              </p:nvGrpSpPr>
              <p:grpSpPr bwMode="auto">
                <a:xfrm rot="21135134" flipH="1">
                  <a:off x="3830" y="4024"/>
                  <a:ext cx="544" cy="296"/>
                  <a:chOff x="4649" y="2704"/>
                  <a:chExt cx="544" cy="296"/>
                </a:xfrm>
              </p:grpSpPr>
              <p:grpSp>
                <p:nvGrpSpPr>
                  <p:cNvPr id="95073" name="Group 865"/>
                  <p:cNvGrpSpPr>
                    <a:grpSpLocks/>
                  </p:cNvGrpSpPr>
                  <p:nvPr/>
                </p:nvGrpSpPr>
                <p:grpSpPr bwMode="auto">
                  <a:xfrm rot="20634609" flipH="1">
                    <a:off x="4649" y="2795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74" name="Group 86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75" name="Freeform 86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76" name="Freeform 86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77" name="Group 869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78" name="Freeform 87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79" name="Freeform 8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80" name="Group 872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81" name="Freeform 8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82" name="Freeform 8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95083" name="Group 875"/>
                  <p:cNvGrpSpPr>
                    <a:grpSpLocks/>
                  </p:cNvGrpSpPr>
                  <p:nvPr/>
                </p:nvGrpSpPr>
                <p:grpSpPr bwMode="auto">
                  <a:xfrm rot="-519260">
                    <a:off x="4921" y="2704"/>
                    <a:ext cx="272" cy="205"/>
                    <a:chOff x="4694" y="3475"/>
                    <a:chExt cx="363" cy="432"/>
                  </a:xfrm>
                </p:grpSpPr>
                <p:grpSp>
                  <p:nvGrpSpPr>
                    <p:cNvPr id="95084" name="Group 87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4" y="3475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85" name="Freeform 8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86" name="Freeform 8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87" name="Group 879"/>
                    <p:cNvGrpSpPr>
                      <a:grpSpLocks/>
                    </p:cNvGrpSpPr>
                    <p:nvPr/>
                  </p:nvGrpSpPr>
                  <p:grpSpPr bwMode="auto">
                    <a:xfrm rot="451181">
                      <a:off x="4785" y="3521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88" name="Freeform 8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89" name="Freeform 8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  <p:grpSp>
                  <p:nvGrpSpPr>
                    <p:cNvPr id="95090" name="Group 882"/>
                    <p:cNvGrpSpPr>
                      <a:grpSpLocks/>
                    </p:cNvGrpSpPr>
                    <p:nvPr/>
                  </p:nvGrpSpPr>
                  <p:grpSpPr bwMode="auto">
                    <a:xfrm rot="1557406">
                      <a:off x="4921" y="3566"/>
                      <a:ext cx="136" cy="341"/>
                      <a:chOff x="4694" y="3475"/>
                      <a:chExt cx="136" cy="341"/>
                    </a:xfrm>
                  </p:grpSpPr>
                  <p:sp>
                    <p:nvSpPr>
                      <p:cNvPr id="95091" name="Freeform 8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694" y="3475"/>
                        <a:ext cx="136" cy="318"/>
                      </a:xfrm>
                      <a:custGeom>
                        <a:avLst/>
                        <a:gdLst>
                          <a:gd name="T0" fmla="*/ 136 w 136"/>
                          <a:gd name="T1" fmla="*/ 0 h 318"/>
                          <a:gd name="T2" fmla="*/ 46 w 136"/>
                          <a:gd name="T3" fmla="*/ 137 h 318"/>
                          <a:gd name="T4" fmla="*/ 0 w 136"/>
                          <a:gd name="T5" fmla="*/ 318 h 31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136" h="318">
                            <a:moveTo>
                              <a:pt x="136" y="0"/>
                            </a:moveTo>
                            <a:cubicBezTo>
                              <a:pt x="102" y="42"/>
                              <a:pt x="69" y="84"/>
                              <a:pt x="46" y="137"/>
                            </a:cubicBezTo>
                            <a:cubicBezTo>
                              <a:pt x="23" y="190"/>
                              <a:pt x="11" y="254"/>
                              <a:pt x="0" y="318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  <p:sp>
                    <p:nvSpPr>
                      <p:cNvPr id="95092" name="Freeform 8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736" y="3480"/>
                        <a:ext cx="88" cy="336"/>
                      </a:xfrm>
                      <a:custGeom>
                        <a:avLst/>
                        <a:gdLst>
                          <a:gd name="T0" fmla="*/ 88 w 88"/>
                          <a:gd name="T1" fmla="*/ 0 h 336"/>
                          <a:gd name="T2" fmla="*/ 16 w 88"/>
                          <a:gd name="T3" fmla="*/ 200 h 336"/>
                          <a:gd name="T4" fmla="*/ 0 w 88"/>
                          <a:gd name="T5" fmla="*/ 336 h 3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88" h="336">
                            <a:moveTo>
                              <a:pt x="88" y="0"/>
                            </a:moveTo>
                            <a:cubicBezTo>
                              <a:pt x="76" y="33"/>
                              <a:pt x="31" y="144"/>
                              <a:pt x="16" y="200"/>
                            </a:cubicBezTo>
                            <a:cubicBezTo>
                              <a:pt x="1" y="256"/>
                              <a:pt x="3" y="308"/>
                              <a:pt x="0" y="336"/>
                            </a:cubicBezTo>
                          </a:path>
                        </a:pathLst>
                      </a:custGeom>
                      <a:solidFill>
                        <a:srgbClr val="66FF66"/>
                      </a:solidFill>
                      <a:ln w="28575" cap="flat" cmpd="sng">
                        <a:solidFill>
                          <a:srgbClr val="33CC33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/>
                      <a:lstStyle/>
                      <a:p>
                        <a:pPr fontAlgn="base">
                          <a:spcBef>
                            <a:spcPct val="0"/>
                          </a:spcBef>
                          <a:spcAft>
                            <a:spcPct val="0"/>
                          </a:spcAft>
                        </a:pPr>
                        <a:endParaRPr lang="ru-RU" sz="1000">
                          <a:solidFill>
                            <a:srgbClr val="000000"/>
                          </a:solidFill>
                          <a:cs typeface="Times New Roman" pitchFamily="18" charset="0"/>
                        </a:endParaRPr>
                      </a:p>
                    </p:txBody>
                  </p:sp>
                </p:grpSp>
              </p:grpSp>
            </p:grpSp>
          </p:grpSp>
        </p:grpSp>
        <p:grpSp>
          <p:nvGrpSpPr>
            <p:cNvPr id="95093" name="Group 885"/>
            <p:cNvGrpSpPr>
              <a:grpSpLocks/>
            </p:cNvGrpSpPr>
            <p:nvPr/>
          </p:nvGrpSpPr>
          <p:grpSpPr bwMode="auto">
            <a:xfrm rot="2680893">
              <a:off x="3171" y="4021"/>
              <a:ext cx="353" cy="165"/>
              <a:chOff x="2199" y="3091"/>
              <a:chExt cx="432" cy="140"/>
            </a:xfrm>
          </p:grpSpPr>
          <p:sp>
            <p:nvSpPr>
              <p:cNvPr id="95094" name="Freeform 88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095" name="Freeform 88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096" name="Group 888"/>
            <p:cNvGrpSpPr>
              <a:grpSpLocks/>
            </p:cNvGrpSpPr>
            <p:nvPr/>
          </p:nvGrpSpPr>
          <p:grpSpPr bwMode="auto">
            <a:xfrm rot="201456">
              <a:off x="3266" y="3557"/>
              <a:ext cx="86" cy="61"/>
              <a:chOff x="2199" y="3091"/>
              <a:chExt cx="432" cy="140"/>
            </a:xfrm>
          </p:grpSpPr>
          <p:sp>
            <p:nvSpPr>
              <p:cNvPr id="95097" name="Freeform 88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098" name="Freeform 89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099" name="Group 891"/>
            <p:cNvGrpSpPr>
              <a:grpSpLocks/>
            </p:cNvGrpSpPr>
            <p:nvPr/>
          </p:nvGrpSpPr>
          <p:grpSpPr bwMode="auto">
            <a:xfrm rot="201456">
              <a:off x="4087" y="4033"/>
              <a:ext cx="97" cy="62"/>
              <a:chOff x="2199" y="3091"/>
              <a:chExt cx="432" cy="140"/>
            </a:xfrm>
          </p:grpSpPr>
          <p:sp>
            <p:nvSpPr>
              <p:cNvPr id="95100" name="Freeform 89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01" name="Freeform 89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02" name="Group 894"/>
            <p:cNvGrpSpPr>
              <a:grpSpLocks/>
            </p:cNvGrpSpPr>
            <p:nvPr/>
          </p:nvGrpSpPr>
          <p:grpSpPr bwMode="auto">
            <a:xfrm rot="201456">
              <a:off x="2299" y="3969"/>
              <a:ext cx="98" cy="63"/>
              <a:chOff x="2199" y="3091"/>
              <a:chExt cx="432" cy="140"/>
            </a:xfrm>
          </p:grpSpPr>
          <p:sp>
            <p:nvSpPr>
              <p:cNvPr id="95103" name="Freeform 895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04" name="Freeform 896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05" name="Group 897"/>
            <p:cNvGrpSpPr>
              <a:grpSpLocks/>
            </p:cNvGrpSpPr>
            <p:nvPr/>
          </p:nvGrpSpPr>
          <p:grpSpPr bwMode="auto">
            <a:xfrm rot="201456">
              <a:off x="2406" y="3922"/>
              <a:ext cx="97" cy="62"/>
              <a:chOff x="2199" y="3091"/>
              <a:chExt cx="432" cy="140"/>
            </a:xfrm>
          </p:grpSpPr>
          <p:sp>
            <p:nvSpPr>
              <p:cNvPr id="95106" name="Freeform 89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07" name="Freeform 89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08" name="Group 900"/>
            <p:cNvGrpSpPr>
              <a:grpSpLocks/>
            </p:cNvGrpSpPr>
            <p:nvPr/>
          </p:nvGrpSpPr>
          <p:grpSpPr bwMode="auto">
            <a:xfrm rot="2642022">
              <a:off x="3821" y="3653"/>
              <a:ext cx="85" cy="62"/>
              <a:chOff x="2199" y="3091"/>
              <a:chExt cx="432" cy="140"/>
            </a:xfrm>
          </p:grpSpPr>
          <p:sp>
            <p:nvSpPr>
              <p:cNvPr id="95109" name="Freeform 90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10" name="Freeform 90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11" name="Group 903"/>
            <p:cNvGrpSpPr>
              <a:grpSpLocks/>
            </p:cNvGrpSpPr>
            <p:nvPr/>
          </p:nvGrpSpPr>
          <p:grpSpPr bwMode="auto">
            <a:xfrm rot="201456">
              <a:off x="3863" y="4033"/>
              <a:ext cx="86" cy="61"/>
              <a:chOff x="2199" y="3091"/>
              <a:chExt cx="432" cy="140"/>
            </a:xfrm>
          </p:grpSpPr>
          <p:sp>
            <p:nvSpPr>
              <p:cNvPr id="95112" name="Freeform 90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13" name="Freeform 90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14" name="Group 906"/>
            <p:cNvGrpSpPr>
              <a:grpSpLocks/>
            </p:cNvGrpSpPr>
            <p:nvPr/>
          </p:nvGrpSpPr>
          <p:grpSpPr bwMode="auto">
            <a:xfrm rot="201456">
              <a:off x="2034" y="4058"/>
              <a:ext cx="85" cy="61"/>
              <a:chOff x="2199" y="3091"/>
              <a:chExt cx="432" cy="140"/>
            </a:xfrm>
          </p:grpSpPr>
          <p:sp>
            <p:nvSpPr>
              <p:cNvPr id="95115" name="Freeform 90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16" name="Freeform 90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17" name="Group 909"/>
            <p:cNvGrpSpPr>
              <a:grpSpLocks/>
            </p:cNvGrpSpPr>
            <p:nvPr/>
          </p:nvGrpSpPr>
          <p:grpSpPr bwMode="auto">
            <a:xfrm rot="2623328">
              <a:off x="1763" y="3969"/>
              <a:ext cx="85" cy="61"/>
              <a:chOff x="2199" y="3091"/>
              <a:chExt cx="432" cy="140"/>
            </a:xfrm>
          </p:grpSpPr>
          <p:sp>
            <p:nvSpPr>
              <p:cNvPr id="95118" name="Freeform 91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19" name="Freeform 91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20" name="Group 912"/>
            <p:cNvGrpSpPr>
              <a:grpSpLocks/>
            </p:cNvGrpSpPr>
            <p:nvPr/>
          </p:nvGrpSpPr>
          <p:grpSpPr bwMode="auto">
            <a:xfrm rot="2623328">
              <a:off x="2523" y="3969"/>
              <a:ext cx="84" cy="61"/>
              <a:chOff x="2199" y="3091"/>
              <a:chExt cx="432" cy="140"/>
            </a:xfrm>
          </p:grpSpPr>
          <p:sp>
            <p:nvSpPr>
              <p:cNvPr id="95121" name="Freeform 91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22" name="Freeform 91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23" name="Group 915"/>
            <p:cNvGrpSpPr>
              <a:grpSpLocks/>
            </p:cNvGrpSpPr>
            <p:nvPr/>
          </p:nvGrpSpPr>
          <p:grpSpPr bwMode="auto">
            <a:xfrm rot="2589791">
              <a:off x="3776" y="3717"/>
              <a:ext cx="86" cy="62"/>
              <a:chOff x="2199" y="3091"/>
              <a:chExt cx="432" cy="140"/>
            </a:xfrm>
          </p:grpSpPr>
          <p:sp>
            <p:nvSpPr>
              <p:cNvPr id="95124" name="Freeform 916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25" name="Freeform 917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26" name="Group 918"/>
            <p:cNvGrpSpPr>
              <a:grpSpLocks/>
            </p:cNvGrpSpPr>
            <p:nvPr/>
          </p:nvGrpSpPr>
          <p:grpSpPr bwMode="auto">
            <a:xfrm rot="2589791">
              <a:off x="2657" y="4033"/>
              <a:ext cx="85" cy="61"/>
              <a:chOff x="2199" y="3091"/>
              <a:chExt cx="432" cy="140"/>
            </a:xfrm>
          </p:grpSpPr>
          <p:sp>
            <p:nvSpPr>
              <p:cNvPr id="95127" name="Freeform 919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28" name="Freeform 920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29" name="Group 921"/>
            <p:cNvGrpSpPr>
              <a:grpSpLocks/>
            </p:cNvGrpSpPr>
            <p:nvPr/>
          </p:nvGrpSpPr>
          <p:grpSpPr bwMode="auto">
            <a:xfrm rot="201456">
              <a:off x="4712" y="3969"/>
              <a:ext cx="353" cy="165"/>
              <a:chOff x="2199" y="3091"/>
              <a:chExt cx="432" cy="140"/>
            </a:xfrm>
          </p:grpSpPr>
          <p:sp>
            <p:nvSpPr>
              <p:cNvPr id="95130" name="Freeform 922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31" name="Freeform 923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32" name="Group 924"/>
            <p:cNvGrpSpPr>
              <a:grpSpLocks/>
            </p:cNvGrpSpPr>
            <p:nvPr/>
          </p:nvGrpSpPr>
          <p:grpSpPr bwMode="auto">
            <a:xfrm rot="1911848">
              <a:off x="4638" y="3460"/>
              <a:ext cx="834" cy="349"/>
              <a:chOff x="3353" y="4024"/>
              <a:chExt cx="1021" cy="296"/>
            </a:xfrm>
          </p:grpSpPr>
          <p:grpSp>
            <p:nvGrpSpPr>
              <p:cNvPr id="95133" name="Group 925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95134" name="Group 926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135" name="Group 92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36" name="Freeform 92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37" name="Freeform 92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38" name="Group 93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39" name="Freeform 93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40" name="Freeform 93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41" name="Group 93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42" name="Freeform 93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43" name="Freeform 93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5144" name="Group 936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145" name="Group 937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46" name="Freeform 938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47" name="Freeform 939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48" name="Group 940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49" name="Freeform 941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50" name="Freeform 942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51" name="Group 943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52" name="Freeform 944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53" name="Freeform 945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95154" name="Group 946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95155" name="Group 94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156" name="Group 94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57" name="Freeform 94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58" name="Freeform 95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59" name="Group 95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60" name="Freeform 95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61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62" name="Group 95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63" name="Freeform 95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64" name="Freeform 95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5165" name="Group 95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166" name="Group 95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67" name="Freeform 95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68" name="Freeform 96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69" name="Group 96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70" name="Freeform 96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71" name="Freeform 96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72" name="Group 96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73" name="Freeform 96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74" name="Freeform 96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95175" name="Group 967"/>
            <p:cNvGrpSpPr>
              <a:grpSpLocks/>
            </p:cNvGrpSpPr>
            <p:nvPr/>
          </p:nvGrpSpPr>
          <p:grpSpPr bwMode="auto">
            <a:xfrm rot="421165">
              <a:off x="5407" y="4002"/>
              <a:ext cx="353" cy="166"/>
              <a:chOff x="2199" y="3091"/>
              <a:chExt cx="432" cy="140"/>
            </a:xfrm>
          </p:grpSpPr>
          <p:sp>
            <p:nvSpPr>
              <p:cNvPr id="95176" name="Freeform 968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77" name="Freeform 969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78" name="Group 970"/>
            <p:cNvGrpSpPr>
              <a:grpSpLocks/>
            </p:cNvGrpSpPr>
            <p:nvPr/>
          </p:nvGrpSpPr>
          <p:grpSpPr bwMode="auto">
            <a:xfrm rot="201456">
              <a:off x="4961" y="3883"/>
              <a:ext cx="97" cy="62"/>
              <a:chOff x="2199" y="3091"/>
              <a:chExt cx="432" cy="140"/>
            </a:xfrm>
          </p:grpSpPr>
          <p:sp>
            <p:nvSpPr>
              <p:cNvPr id="95179" name="Freeform 971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80" name="Freeform 972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81" name="Group 973"/>
            <p:cNvGrpSpPr>
              <a:grpSpLocks/>
            </p:cNvGrpSpPr>
            <p:nvPr/>
          </p:nvGrpSpPr>
          <p:grpSpPr bwMode="auto">
            <a:xfrm rot="201456">
              <a:off x="5115" y="4033"/>
              <a:ext cx="97" cy="62"/>
              <a:chOff x="2199" y="3091"/>
              <a:chExt cx="432" cy="140"/>
            </a:xfrm>
          </p:grpSpPr>
          <p:sp>
            <p:nvSpPr>
              <p:cNvPr id="95182" name="Freeform 974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83" name="Freeform 975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84" name="Group 976"/>
            <p:cNvGrpSpPr>
              <a:grpSpLocks/>
            </p:cNvGrpSpPr>
            <p:nvPr/>
          </p:nvGrpSpPr>
          <p:grpSpPr bwMode="auto">
            <a:xfrm rot="201456">
              <a:off x="2290" y="4045"/>
              <a:ext cx="98" cy="62"/>
              <a:chOff x="2199" y="3091"/>
              <a:chExt cx="432" cy="140"/>
            </a:xfrm>
          </p:grpSpPr>
          <p:sp>
            <p:nvSpPr>
              <p:cNvPr id="95185" name="Freeform 977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86" name="Freeform 978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87" name="Group 979"/>
            <p:cNvGrpSpPr>
              <a:grpSpLocks/>
            </p:cNvGrpSpPr>
            <p:nvPr/>
          </p:nvGrpSpPr>
          <p:grpSpPr bwMode="auto">
            <a:xfrm rot="201456">
              <a:off x="4891" y="3778"/>
              <a:ext cx="98" cy="64"/>
              <a:chOff x="2199" y="3091"/>
              <a:chExt cx="432" cy="140"/>
            </a:xfrm>
          </p:grpSpPr>
          <p:sp>
            <p:nvSpPr>
              <p:cNvPr id="95188" name="Freeform 980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89" name="Freeform 981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90" name="Group 982"/>
            <p:cNvGrpSpPr>
              <a:grpSpLocks/>
            </p:cNvGrpSpPr>
            <p:nvPr/>
          </p:nvGrpSpPr>
          <p:grpSpPr bwMode="auto">
            <a:xfrm rot="201456">
              <a:off x="4981" y="3715"/>
              <a:ext cx="96" cy="62"/>
              <a:chOff x="2199" y="3091"/>
              <a:chExt cx="432" cy="140"/>
            </a:xfrm>
          </p:grpSpPr>
          <p:sp>
            <p:nvSpPr>
              <p:cNvPr id="95191" name="Freeform 983"/>
              <p:cNvSpPr>
                <a:spLocks/>
              </p:cNvSpPr>
              <p:nvPr/>
            </p:nvSpPr>
            <p:spPr bwMode="auto">
              <a:xfrm>
                <a:off x="2199" y="3091"/>
                <a:ext cx="204" cy="140"/>
              </a:xfrm>
              <a:custGeom>
                <a:avLst/>
                <a:gdLst>
                  <a:gd name="T0" fmla="*/ 17 w 356"/>
                  <a:gd name="T1" fmla="*/ 157 h 228"/>
                  <a:gd name="T2" fmla="*/ 225 w 356"/>
                  <a:gd name="T3" fmla="*/ 13 h 228"/>
                  <a:gd name="T4" fmla="*/ 353 w 356"/>
                  <a:gd name="T5" fmla="*/ 77 h 228"/>
                  <a:gd name="T6" fmla="*/ 241 w 356"/>
                  <a:gd name="T7" fmla="*/ 117 h 228"/>
                  <a:gd name="T8" fmla="*/ 121 w 356"/>
                  <a:gd name="T9" fmla="*/ 221 h 228"/>
                  <a:gd name="T10" fmla="*/ 17 w 356"/>
                  <a:gd name="T11" fmla="*/ 15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6" h="228">
                    <a:moveTo>
                      <a:pt x="17" y="157"/>
                    </a:moveTo>
                    <a:cubicBezTo>
                      <a:pt x="34" y="122"/>
                      <a:pt x="169" y="26"/>
                      <a:pt x="225" y="13"/>
                    </a:cubicBezTo>
                    <a:cubicBezTo>
                      <a:pt x="281" y="0"/>
                      <a:pt x="350" y="60"/>
                      <a:pt x="353" y="77"/>
                    </a:cubicBezTo>
                    <a:cubicBezTo>
                      <a:pt x="356" y="94"/>
                      <a:pt x="280" y="93"/>
                      <a:pt x="241" y="117"/>
                    </a:cubicBezTo>
                    <a:cubicBezTo>
                      <a:pt x="202" y="141"/>
                      <a:pt x="154" y="214"/>
                      <a:pt x="121" y="221"/>
                    </a:cubicBezTo>
                    <a:cubicBezTo>
                      <a:pt x="88" y="228"/>
                      <a:pt x="0" y="192"/>
                      <a:pt x="17" y="157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5192" name="Freeform 984"/>
              <p:cNvSpPr>
                <a:spLocks/>
              </p:cNvSpPr>
              <p:nvPr/>
            </p:nvSpPr>
            <p:spPr bwMode="auto">
              <a:xfrm>
                <a:off x="2420" y="3092"/>
                <a:ext cx="211" cy="119"/>
              </a:xfrm>
              <a:custGeom>
                <a:avLst/>
                <a:gdLst>
                  <a:gd name="T0" fmla="*/ 67 w 330"/>
                  <a:gd name="T1" fmla="*/ 19 h 158"/>
                  <a:gd name="T2" fmla="*/ 19 w 330"/>
                  <a:gd name="T3" fmla="*/ 139 h 158"/>
                  <a:gd name="T4" fmla="*/ 179 w 330"/>
                  <a:gd name="T5" fmla="*/ 131 h 158"/>
                  <a:gd name="T6" fmla="*/ 315 w 330"/>
                  <a:gd name="T7" fmla="*/ 131 h 158"/>
                  <a:gd name="T8" fmla="*/ 267 w 330"/>
                  <a:gd name="T9" fmla="*/ 51 h 158"/>
                  <a:gd name="T10" fmla="*/ 203 w 330"/>
                  <a:gd name="T11" fmla="*/ 27 h 158"/>
                  <a:gd name="T12" fmla="*/ 67 w 330"/>
                  <a:gd name="T13" fmla="*/ 1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0" h="158">
                    <a:moveTo>
                      <a:pt x="67" y="19"/>
                    </a:moveTo>
                    <a:cubicBezTo>
                      <a:pt x="36" y="38"/>
                      <a:pt x="0" y="120"/>
                      <a:pt x="19" y="139"/>
                    </a:cubicBezTo>
                    <a:cubicBezTo>
                      <a:pt x="38" y="158"/>
                      <a:pt x="130" y="132"/>
                      <a:pt x="179" y="131"/>
                    </a:cubicBezTo>
                    <a:cubicBezTo>
                      <a:pt x="228" y="130"/>
                      <a:pt x="300" y="144"/>
                      <a:pt x="315" y="131"/>
                    </a:cubicBezTo>
                    <a:cubicBezTo>
                      <a:pt x="330" y="118"/>
                      <a:pt x="286" y="68"/>
                      <a:pt x="267" y="51"/>
                    </a:cubicBezTo>
                    <a:cubicBezTo>
                      <a:pt x="248" y="34"/>
                      <a:pt x="234" y="30"/>
                      <a:pt x="203" y="27"/>
                    </a:cubicBezTo>
                    <a:cubicBezTo>
                      <a:pt x="172" y="24"/>
                      <a:pt x="98" y="0"/>
                      <a:pt x="67" y="19"/>
                    </a:cubicBezTo>
                    <a:close/>
                  </a:path>
                </a:pathLst>
              </a:custGeom>
              <a:solidFill>
                <a:srgbClr val="777777"/>
              </a:solidFill>
              <a:ln w="3175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95193" name="Group 985"/>
            <p:cNvGrpSpPr>
              <a:grpSpLocks/>
            </p:cNvGrpSpPr>
            <p:nvPr/>
          </p:nvGrpSpPr>
          <p:grpSpPr bwMode="auto">
            <a:xfrm rot="201456">
              <a:off x="3498" y="3328"/>
              <a:ext cx="834" cy="349"/>
              <a:chOff x="3353" y="4024"/>
              <a:chExt cx="1021" cy="296"/>
            </a:xfrm>
          </p:grpSpPr>
          <p:grpSp>
            <p:nvGrpSpPr>
              <p:cNvPr id="95194" name="Group 986"/>
              <p:cNvGrpSpPr>
                <a:grpSpLocks/>
              </p:cNvGrpSpPr>
              <p:nvPr/>
            </p:nvGrpSpPr>
            <p:grpSpPr bwMode="auto">
              <a:xfrm rot="464866">
                <a:off x="3353" y="4024"/>
                <a:ext cx="544" cy="296"/>
                <a:chOff x="4649" y="2704"/>
                <a:chExt cx="544" cy="296"/>
              </a:xfrm>
            </p:grpSpPr>
            <p:grpSp>
              <p:nvGrpSpPr>
                <p:cNvPr id="95195" name="Group 987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196" name="Group 98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197" name="Freeform 98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198" name="Freeform 99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199" name="Group 99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00" name="Freeform 99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01" name="Freeform 99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02" name="Group 99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03" name="Freeform 99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04" name="Freeform 99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5205" name="Group 997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206" name="Group 998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07" name="Freeform 999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08" name="Freeform 1000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09" name="Group 1001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10" name="Freeform 1002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11" name="Freeform 1003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12" name="Group 1004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13" name="Freeform 1005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14" name="Freeform 1006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  <p:grpSp>
            <p:nvGrpSpPr>
              <p:cNvPr id="95215" name="Group 1007"/>
              <p:cNvGrpSpPr>
                <a:grpSpLocks/>
              </p:cNvGrpSpPr>
              <p:nvPr/>
            </p:nvGrpSpPr>
            <p:grpSpPr bwMode="auto">
              <a:xfrm rot="21135134" flipH="1">
                <a:off x="3830" y="4024"/>
                <a:ext cx="544" cy="296"/>
                <a:chOff x="4649" y="2704"/>
                <a:chExt cx="544" cy="296"/>
              </a:xfrm>
            </p:grpSpPr>
            <p:grpSp>
              <p:nvGrpSpPr>
                <p:cNvPr id="95216" name="Group 1008"/>
                <p:cNvGrpSpPr>
                  <a:grpSpLocks/>
                </p:cNvGrpSpPr>
                <p:nvPr/>
              </p:nvGrpSpPr>
              <p:grpSpPr bwMode="auto">
                <a:xfrm rot="20634609" flipH="1">
                  <a:off x="4649" y="2795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217" name="Group 100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18" name="Freeform 101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19" name="Freeform 101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20" name="Group 101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21" name="Freeform 101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22" name="Freeform 101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23" name="Group 101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24" name="Freeform 101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25" name="Freeform 101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  <p:grpSp>
              <p:nvGrpSpPr>
                <p:cNvPr id="95226" name="Group 1018"/>
                <p:cNvGrpSpPr>
                  <a:grpSpLocks/>
                </p:cNvGrpSpPr>
                <p:nvPr/>
              </p:nvGrpSpPr>
              <p:grpSpPr bwMode="auto">
                <a:xfrm rot="-519260">
                  <a:off x="4921" y="2704"/>
                  <a:ext cx="272" cy="205"/>
                  <a:chOff x="4694" y="3475"/>
                  <a:chExt cx="363" cy="432"/>
                </a:xfrm>
              </p:grpSpPr>
              <p:grpSp>
                <p:nvGrpSpPr>
                  <p:cNvPr id="95227" name="Group 1019"/>
                  <p:cNvGrpSpPr>
                    <a:grpSpLocks/>
                  </p:cNvGrpSpPr>
                  <p:nvPr/>
                </p:nvGrpSpPr>
                <p:grpSpPr bwMode="auto">
                  <a:xfrm>
                    <a:off x="4694" y="3475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28" name="Freeform 1020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29" name="Freeform 1021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30" name="Group 1022"/>
                  <p:cNvGrpSpPr>
                    <a:grpSpLocks/>
                  </p:cNvGrpSpPr>
                  <p:nvPr/>
                </p:nvGrpSpPr>
                <p:grpSpPr bwMode="auto">
                  <a:xfrm rot="451181">
                    <a:off x="4785" y="3521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31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32" name="Freeform 1024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  <p:grpSp>
                <p:nvGrpSpPr>
                  <p:cNvPr id="95233" name="Group 1025"/>
                  <p:cNvGrpSpPr>
                    <a:grpSpLocks/>
                  </p:cNvGrpSpPr>
                  <p:nvPr/>
                </p:nvGrpSpPr>
                <p:grpSpPr bwMode="auto">
                  <a:xfrm rot="1557406">
                    <a:off x="4921" y="3566"/>
                    <a:ext cx="136" cy="341"/>
                    <a:chOff x="4694" y="3475"/>
                    <a:chExt cx="136" cy="341"/>
                  </a:xfrm>
                </p:grpSpPr>
                <p:sp>
                  <p:nvSpPr>
                    <p:cNvPr id="95234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4694" y="3475"/>
                      <a:ext cx="136" cy="318"/>
                    </a:xfrm>
                    <a:custGeom>
                      <a:avLst/>
                      <a:gdLst>
                        <a:gd name="T0" fmla="*/ 136 w 136"/>
                        <a:gd name="T1" fmla="*/ 0 h 318"/>
                        <a:gd name="T2" fmla="*/ 46 w 136"/>
                        <a:gd name="T3" fmla="*/ 137 h 318"/>
                        <a:gd name="T4" fmla="*/ 0 w 136"/>
                        <a:gd name="T5" fmla="*/ 318 h 3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36" h="318">
                          <a:moveTo>
                            <a:pt x="136" y="0"/>
                          </a:moveTo>
                          <a:cubicBezTo>
                            <a:pt x="102" y="42"/>
                            <a:pt x="69" y="84"/>
                            <a:pt x="46" y="137"/>
                          </a:cubicBezTo>
                          <a:cubicBezTo>
                            <a:pt x="23" y="190"/>
                            <a:pt x="11" y="254"/>
                            <a:pt x="0" y="318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95235" name="Freeform 1027"/>
                    <p:cNvSpPr>
                      <a:spLocks/>
                    </p:cNvSpPr>
                    <p:nvPr/>
                  </p:nvSpPr>
                  <p:spPr bwMode="auto">
                    <a:xfrm>
                      <a:off x="4736" y="3480"/>
                      <a:ext cx="88" cy="336"/>
                    </a:xfrm>
                    <a:custGeom>
                      <a:avLst/>
                      <a:gdLst>
                        <a:gd name="T0" fmla="*/ 88 w 88"/>
                        <a:gd name="T1" fmla="*/ 0 h 336"/>
                        <a:gd name="T2" fmla="*/ 16 w 88"/>
                        <a:gd name="T3" fmla="*/ 200 h 336"/>
                        <a:gd name="T4" fmla="*/ 0 w 88"/>
                        <a:gd name="T5" fmla="*/ 336 h 3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8" h="336">
                          <a:moveTo>
                            <a:pt x="88" y="0"/>
                          </a:moveTo>
                          <a:cubicBezTo>
                            <a:pt x="76" y="33"/>
                            <a:pt x="31" y="144"/>
                            <a:pt x="16" y="200"/>
                          </a:cubicBezTo>
                          <a:cubicBezTo>
                            <a:pt x="1" y="256"/>
                            <a:pt x="3" y="308"/>
                            <a:pt x="0" y="336"/>
                          </a:cubicBezTo>
                        </a:path>
                      </a:pathLst>
                    </a:custGeom>
                    <a:solidFill>
                      <a:srgbClr val="66FF66"/>
                    </a:solidFill>
                    <a:ln w="28575" cap="flat" cmpd="sng">
                      <a:solidFill>
                        <a:srgbClr val="33CC33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ru-RU" sz="1000">
                        <a:solidFill>
                          <a:srgbClr val="000000"/>
                        </a:solidFill>
                        <a:cs typeface="Times New Roman" pitchFamily="18" charset="0"/>
                      </a:endParaRPr>
                    </a:p>
                  </p:txBody>
                </p:sp>
              </p:grpSp>
            </p:grpSp>
          </p:grpSp>
        </p:grpSp>
        <p:grpSp>
          <p:nvGrpSpPr>
            <p:cNvPr id="95236" name="Group 1028"/>
            <p:cNvGrpSpPr>
              <a:grpSpLocks/>
            </p:cNvGrpSpPr>
            <p:nvPr/>
          </p:nvGrpSpPr>
          <p:grpSpPr bwMode="auto">
            <a:xfrm rot="666323">
              <a:off x="5246" y="3301"/>
              <a:ext cx="444" cy="347"/>
              <a:chOff x="4649" y="2704"/>
              <a:chExt cx="544" cy="296"/>
            </a:xfrm>
          </p:grpSpPr>
          <p:grpSp>
            <p:nvGrpSpPr>
              <p:cNvPr id="95237" name="Group 1029"/>
              <p:cNvGrpSpPr>
                <a:grpSpLocks/>
              </p:cNvGrpSpPr>
              <p:nvPr/>
            </p:nvGrpSpPr>
            <p:grpSpPr bwMode="auto">
              <a:xfrm rot="20634609" flipH="1">
                <a:off x="4649" y="2795"/>
                <a:ext cx="272" cy="205"/>
                <a:chOff x="4694" y="3475"/>
                <a:chExt cx="363" cy="432"/>
              </a:xfrm>
            </p:grpSpPr>
            <p:grpSp>
              <p:nvGrpSpPr>
                <p:cNvPr id="95238" name="Group 103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95239" name="Freeform 103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40" name="Freeform 103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5241" name="Group 103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95242" name="Freeform 103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43" name="Freeform 103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5244" name="Group 103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95245" name="Freeform 103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46" name="Freeform 103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95247" name="Group 1039"/>
              <p:cNvGrpSpPr>
                <a:grpSpLocks/>
              </p:cNvGrpSpPr>
              <p:nvPr/>
            </p:nvGrpSpPr>
            <p:grpSpPr bwMode="auto">
              <a:xfrm rot="-519260">
                <a:off x="4921" y="2704"/>
                <a:ext cx="272" cy="205"/>
                <a:chOff x="4694" y="3475"/>
                <a:chExt cx="363" cy="432"/>
              </a:xfrm>
            </p:grpSpPr>
            <p:grpSp>
              <p:nvGrpSpPr>
                <p:cNvPr id="95248" name="Group 1040"/>
                <p:cNvGrpSpPr>
                  <a:grpSpLocks/>
                </p:cNvGrpSpPr>
                <p:nvPr/>
              </p:nvGrpSpPr>
              <p:grpSpPr bwMode="auto">
                <a:xfrm>
                  <a:off x="4694" y="3475"/>
                  <a:ext cx="136" cy="341"/>
                  <a:chOff x="4694" y="3475"/>
                  <a:chExt cx="136" cy="341"/>
                </a:xfrm>
              </p:grpSpPr>
              <p:sp>
                <p:nvSpPr>
                  <p:cNvPr id="95249" name="Freeform 1041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50" name="Freeform 1042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5251" name="Group 1043"/>
                <p:cNvGrpSpPr>
                  <a:grpSpLocks/>
                </p:cNvGrpSpPr>
                <p:nvPr/>
              </p:nvGrpSpPr>
              <p:grpSpPr bwMode="auto">
                <a:xfrm rot="451181">
                  <a:off x="4785" y="3521"/>
                  <a:ext cx="136" cy="341"/>
                  <a:chOff x="4694" y="3475"/>
                  <a:chExt cx="136" cy="341"/>
                </a:xfrm>
              </p:grpSpPr>
              <p:sp>
                <p:nvSpPr>
                  <p:cNvPr id="95252" name="Freeform 1044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53" name="Freeform 1045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5254" name="Group 1046"/>
                <p:cNvGrpSpPr>
                  <a:grpSpLocks/>
                </p:cNvGrpSpPr>
                <p:nvPr/>
              </p:nvGrpSpPr>
              <p:grpSpPr bwMode="auto">
                <a:xfrm rot="1557406">
                  <a:off x="4921" y="3566"/>
                  <a:ext cx="136" cy="341"/>
                  <a:chOff x="4694" y="3475"/>
                  <a:chExt cx="136" cy="341"/>
                </a:xfrm>
              </p:grpSpPr>
              <p:sp>
                <p:nvSpPr>
                  <p:cNvPr id="95255" name="Freeform 1047"/>
                  <p:cNvSpPr>
                    <a:spLocks/>
                  </p:cNvSpPr>
                  <p:nvPr/>
                </p:nvSpPr>
                <p:spPr bwMode="auto">
                  <a:xfrm>
                    <a:off x="4694" y="3475"/>
                    <a:ext cx="136" cy="318"/>
                  </a:xfrm>
                  <a:custGeom>
                    <a:avLst/>
                    <a:gdLst>
                      <a:gd name="T0" fmla="*/ 136 w 136"/>
                      <a:gd name="T1" fmla="*/ 0 h 318"/>
                      <a:gd name="T2" fmla="*/ 46 w 136"/>
                      <a:gd name="T3" fmla="*/ 137 h 318"/>
                      <a:gd name="T4" fmla="*/ 0 w 136"/>
                      <a:gd name="T5" fmla="*/ 318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318">
                        <a:moveTo>
                          <a:pt x="136" y="0"/>
                        </a:moveTo>
                        <a:cubicBezTo>
                          <a:pt x="102" y="42"/>
                          <a:pt x="69" y="84"/>
                          <a:pt x="46" y="137"/>
                        </a:cubicBezTo>
                        <a:cubicBezTo>
                          <a:pt x="23" y="190"/>
                          <a:pt x="11" y="254"/>
                          <a:pt x="0" y="318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95256" name="Freeform 1048"/>
                  <p:cNvSpPr>
                    <a:spLocks/>
                  </p:cNvSpPr>
                  <p:nvPr/>
                </p:nvSpPr>
                <p:spPr bwMode="auto">
                  <a:xfrm>
                    <a:off x="4736" y="3480"/>
                    <a:ext cx="88" cy="336"/>
                  </a:xfrm>
                  <a:custGeom>
                    <a:avLst/>
                    <a:gdLst>
                      <a:gd name="T0" fmla="*/ 88 w 88"/>
                      <a:gd name="T1" fmla="*/ 0 h 336"/>
                      <a:gd name="T2" fmla="*/ 16 w 88"/>
                      <a:gd name="T3" fmla="*/ 200 h 336"/>
                      <a:gd name="T4" fmla="*/ 0 w 88"/>
                      <a:gd name="T5" fmla="*/ 336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8" h="336">
                        <a:moveTo>
                          <a:pt x="88" y="0"/>
                        </a:moveTo>
                        <a:cubicBezTo>
                          <a:pt x="76" y="33"/>
                          <a:pt x="31" y="144"/>
                          <a:pt x="16" y="200"/>
                        </a:cubicBezTo>
                        <a:cubicBezTo>
                          <a:pt x="1" y="256"/>
                          <a:pt x="3" y="308"/>
                          <a:pt x="0" y="336"/>
                        </a:cubicBezTo>
                      </a:path>
                    </a:pathLst>
                  </a:custGeom>
                  <a:solidFill>
                    <a:srgbClr val="66FF66"/>
                  </a:solidFill>
                  <a:ln w="28575" cap="flat" cmpd="sng">
                    <a:solidFill>
                      <a:srgbClr val="33CC3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ru-RU" sz="100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</p:grpSp>
      </p:grpSp>
      <p:grpSp>
        <p:nvGrpSpPr>
          <p:cNvPr id="95257" name="Group 1049"/>
          <p:cNvGrpSpPr>
            <a:grpSpLocks/>
          </p:cNvGrpSpPr>
          <p:nvPr/>
        </p:nvGrpSpPr>
        <p:grpSpPr bwMode="auto">
          <a:xfrm rot="-2327322">
            <a:off x="6500813" y="4230688"/>
            <a:ext cx="2490787" cy="1231900"/>
            <a:chOff x="3464" y="1068"/>
            <a:chExt cx="1668" cy="829"/>
          </a:xfrm>
        </p:grpSpPr>
        <p:sp>
          <p:nvSpPr>
            <p:cNvPr id="95258" name="Freeform 1050"/>
            <p:cNvSpPr>
              <a:spLocks/>
            </p:cNvSpPr>
            <p:nvPr/>
          </p:nvSpPr>
          <p:spPr bwMode="auto">
            <a:xfrm>
              <a:off x="4471" y="1212"/>
              <a:ext cx="661" cy="685"/>
            </a:xfrm>
            <a:custGeom>
              <a:avLst/>
              <a:gdLst>
                <a:gd name="T0" fmla="*/ 661 w 661"/>
                <a:gd name="T1" fmla="*/ 685 h 685"/>
                <a:gd name="T2" fmla="*/ 528 w 661"/>
                <a:gd name="T3" fmla="*/ 575 h 685"/>
                <a:gd name="T4" fmla="*/ 417 w 661"/>
                <a:gd name="T5" fmla="*/ 402 h 685"/>
                <a:gd name="T6" fmla="*/ 372 w 661"/>
                <a:gd name="T7" fmla="*/ 227 h 685"/>
                <a:gd name="T8" fmla="*/ 144 w 661"/>
                <a:gd name="T9" fmla="*/ 197 h 685"/>
                <a:gd name="T10" fmla="*/ 0 w 661"/>
                <a:gd name="T11" fmla="*/ 0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1" h="685">
                  <a:moveTo>
                    <a:pt x="661" y="685"/>
                  </a:moveTo>
                  <a:cubicBezTo>
                    <a:pt x="607" y="651"/>
                    <a:pt x="569" y="622"/>
                    <a:pt x="528" y="575"/>
                  </a:cubicBezTo>
                  <a:cubicBezTo>
                    <a:pt x="487" y="528"/>
                    <a:pt x="443" y="460"/>
                    <a:pt x="417" y="402"/>
                  </a:cubicBezTo>
                  <a:cubicBezTo>
                    <a:pt x="391" y="344"/>
                    <a:pt x="417" y="261"/>
                    <a:pt x="372" y="227"/>
                  </a:cubicBezTo>
                  <a:cubicBezTo>
                    <a:pt x="327" y="193"/>
                    <a:pt x="206" y="235"/>
                    <a:pt x="144" y="197"/>
                  </a:cubicBezTo>
                  <a:cubicBezTo>
                    <a:pt x="82" y="159"/>
                    <a:pt x="30" y="41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59" name="Freeform 1051"/>
            <p:cNvSpPr>
              <a:spLocks/>
            </p:cNvSpPr>
            <p:nvPr/>
          </p:nvSpPr>
          <p:spPr bwMode="auto">
            <a:xfrm>
              <a:off x="3941" y="1076"/>
              <a:ext cx="774" cy="663"/>
            </a:xfrm>
            <a:custGeom>
              <a:avLst/>
              <a:gdLst>
                <a:gd name="T0" fmla="*/ 774 w 774"/>
                <a:gd name="T1" fmla="*/ 663 h 663"/>
                <a:gd name="T2" fmla="*/ 564 w 774"/>
                <a:gd name="T3" fmla="*/ 511 h 663"/>
                <a:gd name="T4" fmla="*/ 493 w 774"/>
                <a:gd name="T5" fmla="*/ 356 h 663"/>
                <a:gd name="T6" fmla="*/ 303 w 774"/>
                <a:gd name="T7" fmla="*/ 341 h 663"/>
                <a:gd name="T8" fmla="*/ 205 w 774"/>
                <a:gd name="T9" fmla="*/ 174 h 663"/>
                <a:gd name="T10" fmla="*/ 0 w 774"/>
                <a:gd name="T11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4" h="663">
                  <a:moveTo>
                    <a:pt x="774" y="663"/>
                  </a:moveTo>
                  <a:cubicBezTo>
                    <a:pt x="688" y="616"/>
                    <a:pt x="611" y="562"/>
                    <a:pt x="564" y="511"/>
                  </a:cubicBezTo>
                  <a:cubicBezTo>
                    <a:pt x="517" y="460"/>
                    <a:pt x="536" y="384"/>
                    <a:pt x="493" y="356"/>
                  </a:cubicBezTo>
                  <a:cubicBezTo>
                    <a:pt x="450" y="328"/>
                    <a:pt x="351" y="371"/>
                    <a:pt x="303" y="341"/>
                  </a:cubicBezTo>
                  <a:cubicBezTo>
                    <a:pt x="255" y="311"/>
                    <a:pt x="256" y="231"/>
                    <a:pt x="205" y="174"/>
                  </a:cubicBezTo>
                  <a:cubicBezTo>
                    <a:pt x="154" y="117"/>
                    <a:pt x="43" y="36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60" name="Freeform 1052"/>
            <p:cNvSpPr>
              <a:spLocks/>
            </p:cNvSpPr>
            <p:nvPr/>
          </p:nvSpPr>
          <p:spPr bwMode="auto">
            <a:xfrm>
              <a:off x="3464" y="1068"/>
              <a:ext cx="708" cy="541"/>
            </a:xfrm>
            <a:custGeom>
              <a:avLst/>
              <a:gdLst>
                <a:gd name="T0" fmla="*/ 708 w 708"/>
                <a:gd name="T1" fmla="*/ 541 h 541"/>
                <a:gd name="T2" fmla="*/ 579 w 708"/>
                <a:gd name="T3" fmla="*/ 425 h 541"/>
                <a:gd name="T4" fmla="*/ 432 w 708"/>
                <a:gd name="T5" fmla="*/ 288 h 541"/>
                <a:gd name="T6" fmla="*/ 220 w 708"/>
                <a:gd name="T7" fmla="*/ 288 h 541"/>
                <a:gd name="T8" fmla="*/ 129 w 708"/>
                <a:gd name="T9" fmla="*/ 114 h 541"/>
                <a:gd name="T10" fmla="*/ 0 w 708"/>
                <a:gd name="T11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8" h="541">
                  <a:moveTo>
                    <a:pt x="708" y="541"/>
                  </a:moveTo>
                  <a:cubicBezTo>
                    <a:pt x="656" y="504"/>
                    <a:pt x="625" y="467"/>
                    <a:pt x="579" y="425"/>
                  </a:cubicBezTo>
                  <a:cubicBezTo>
                    <a:pt x="533" y="383"/>
                    <a:pt x="492" y="311"/>
                    <a:pt x="432" y="288"/>
                  </a:cubicBezTo>
                  <a:cubicBezTo>
                    <a:pt x="372" y="265"/>
                    <a:pt x="270" y="317"/>
                    <a:pt x="220" y="288"/>
                  </a:cubicBezTo>
                  <a:cubicBezTo>
                    <a:pt x="170" y="259"/>
                    <a:pt x="166" y="162"/>
                    <a:pt x="129" y="114"/>
                  </a:cubicBezTo>
                  <a:cubicBezTo>
                    <a:pt x="92" y="66"/>
                    <a:pt x="27" y="24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5261" name="Group 1053"/>
          <p:cNvGrpSpPr>
            <a:grpSpLocks/>
          </p:cNvGrpSpPr>
          <p:nvPr/>
        </p:nvGrpSpPr>
        <p:grpSpPr bwMode="auto">
          <a:xfrm rot="-2327322">
            <a:off x="228600" y="1944688"/>
            <a:ext cx="2490788" cy="1231900"/>
            <a:chOff x="3464" y="1068"/>
            <a:chExt cx="1668" cy="829"/>
          </a:xfrm>
        </p:grpSpPr>
        <p:sp>
          <p:nvSpPr>
            <p:cNvPr id="95262" name="Freeform 1054"/>
            <p:cNvSpPr>
              <a:spLocks/>
            </p:cNvSpPr>
            <p:nvPr/>
          </p:nvSpPr>
          <p:spPr bwMode="auto">
            <a:xfrm>
              <a:off x="4471" y="1212"/>
              <a:ext cx="661" cy="685"/>
            </a:xfrm>
            <a:custGeom>
              <a:avLst/>
              <a:gdLst>
                <a:gd name="T0" fmla="*/ 661 w 661"/>
                <a:gd name="T1" fmla="*/ 685 h 685"/>
                <a:gd name="T2" fmla="*/ 528 w 661"/>
                <a:gd name="T3" fmla="*/ 575 h 685"/>
                <a:gd name="T4" fmla="*/ 417 w 661"/>
                <a:gd name="T5" fmla="*/ 402 h 685"/>
                <a:gd name="T6" fmla="*/ 372 w 661"/>
                <a:gd name="T7" fmla="*/ 227 h 685"/>
                <a:gd name="T8" fmla="*/ 144 w 661"/>
                <a:gd name="T9" fmla="*/ 197 h 685"/>
                <a:gd name="T10" fmla="*/ 0 w 661"/>
                <a:gd name="T11" fmla="*/ 0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1" h="685">
                  <a:moveTo>
                    <a:pt x="661" y="685"/>
                  </a:moveTo>
                  <a:cubicBezTo>
                    <a:pt x="607" y="651"/>
                    <a:pt x="569" y="622"/>
                    <a:pt x="528" y="575"/>
                  </a:cubicBezTo>
                  <a:cubicBezTo>
                    <a:pt x="487" y="528"/>
                    <a:pt x="443" y="460"/>
                    <a:pt x="417" y="402"/>
                  </a:cubicBezTo>
                  <a:cubicBezTo>
                    <a:pt x="391" y="344"/>
                    <a:pt x="417" y="261"/>
                    <a:pt x="372" y="227"/>
                  </a:cubicBezTo>
                  <a:cubicBezTo>
                    <a:pt x="327" y="193"/>
                    <a:pt x="206" y="235"/>
                    <a:pt x="144" y="197"/>
                  </a:cubicBezTo>
                  <a:cubicBezTo>
                    <a:pt x="82" y="159"/>
                    <a:pt x="30" y="41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63" name="Freeform 1055"/>
            <p:cNvSpPr>
              <a:spLocks/>
            </p:cNvSpPr>
            <p:nvPr/>
          </p:nvSpPr>
          <p:spPr bwMode="auto">
            <a:xfrm>
              <a:off x="3941" y="1076"/>
              <a:ext cx="774" cy="663"/>
            </a:xfrm>
            <a:custGeom>
              <a:avLst/>
              <a:gdLst>
                <a:gd name="T0" fmla="*/ 774 w 774"/>
                <a:gd name="T1" fmla="*/ 663 h 663"/>
                <a:gd name="T2" fmla="*/ 564 w 774"/>
                <a:gd name="T3" fmla="*/ 511 h 663"/>
                <a:gd name="T4" fmla="*/ 493 w 774"/>
                <a:gd name="T5" fmla="*/ 356 h 663"/>
                <a:gd name="T6" fmla="*/ 303 w 774"/>
                <a:gd name="T7" fmla="*/ 341 h 663"/>
                <a:gd name="T8" fmla="*/ 205 w 774"/>
                <a:gd name="T9" fmla="*/ 174 h 663"/>
                <a:gd name="T10" fmla="*/ 0 w 774"/>
                <a:gd name="T11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4" h="663">
                  <a:moveTo>
                    <a:pt x="774" y="663"/>
                  </a:moveTo>
                  <a:cubicBezTo>
                    <a:pt x="688" y="616"/>
                    <a:pt x="611" y="562"/>
                    <a:pt x="564" y="511"/>
                  </a:cubicBezTo>
                  <a:cubicBezTo>
                    <a:pt x="517" y="460"/>
                    <a:pt x="536" y="384"/>
                    <a:pt x="493" y="356"/>
                  </a:cubicBezTo>
                  <a:cubicBezTo>
                    <a:pt x="450" y="328"/>
                    <a:pt x="351" y="371"/>
                    <a:pt x="303" y="341"/>
                  </a:cubicBezTo>
                  <a:cubicBezTo>
                    <a:pt x="255" y="311"/>
                    <a:pt x="256" y="231"/>
                    <a:pt x="205" y="174"/>
                  </a:cubicBezTo>
                  <a:cubicBezTo>
                    <a:pt x="154" y="117"/>
                    <a:pt x="43" y="36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64" name="Freeform 1056"/>
            <p:cNvSpPr>
              <a:spLocks/>
            </p:cNvSpPr>
            <p:nvPr/>
          </p:nvSpPr>
          <p:spPr bwMode="auto">
            <a:xfrm>
              <a:off x="3464" y="1068"/>
              <a:ext cx="708" cy="541"/>
            </a:xfrm>
            <a:custGeom>
              <a:avLst/>
              <a:gdLst>
                <a:gd name="T0" fmla="*/ 708 w 708"/>
                <a:gd name="T1" fmla="*/ 541 h 541"/>
                <a:gd name="T2" fmla="*/ 579 w 708"/>
                <a:gd name="T3" fmla="*/ 425 h 541"/>
                <a:gd name="T4" fmla="*/ 432 w 708"/>
                <a:gd name="T5" fmla="*/ 288 h 541"/>
                <a:gd name="T6" fmla="*/ 220 w 708"/>
                <a:gd name="T7" fmla="*/ 288 h 541"/>
                <a:gd name="T8" fmla="*/ 129 w 708"/>
                <a:gd name="T9" fmla="*/ 114 h 541"/>
                <a:gd name="T10" fmla="*/ 0 w 708"/>
                <a:gd name="T11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8" h="541">
                  <a:moveTo>
                    <a:pt x="708" y="541"/>
                  </a:moveTo>
                  <a:cubicBezTo>
                    <a:pt x="656" y="504"/>
                    <a:pt x="625" y="467"/>
                    <a:pt x="579" y="425"/>
                  </a:cubicBezTo>
                  <a:cubicBezTo>
                    <a:pt x="533" y="383"/>
                    <a:pt x="492" y="311"/>
                    <a:pt x="432" y="288"/>
                  </a:cubicBezTo>
                  <a:cubicBezTo>
                    <a:pt x="372" y="265"/>
                    <a:pt x="270" y="317"/>
                    <a:pt x="220" y="288"/>
                  </a:cubicBezTo>
                  <a:cubicBezTo>
                    <a:pt x="170" y="259"/>
                    <a:pt x="166" y="162"/>
                    <a:pt x="129" y="114"/>
                  </a:cubicBezTo>
                  <a:cubicBezTo>
                    <a:pt x="92" y="66"/>
                    <a:pt x="27" y="24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5265" name="Group 1057"/>
          <p:cNvGrpSpPr>
            <a:grpSpLocks/>
          </p:cNvGrpSpPr>
          <p:nvPr/>
        </p:nvGrpSpPr>
        <p:grpSpPr bwMode="auto">
          <a:xfrm rot="-2327322">
            <a:off x="957263" y="3094038"/>
            <a:ext cx="2490787" cy="1231900"/>
            <a:chOff x="3464" y="1068"/>
            <a:chExt cx="1668" cy="829"/>
          </a:xfrm>
        </p:grpSpPr>
        <p:sp>
          <p:nvSpPr>
            <p:cNvPr id="95266" name="Freeform 1058"/>
            <p:cNvSpPr>
              <a:spLocks/>
            </p:cNvSpPr>
            <p:nvPr/>
          </p:nvSpPr>
          <p:spPr bwMode="auto">
            <a:xfrm>
              <a:off x="4471" y="1212"/>
              <a:ext cx="661" cy="685"/>
            </a:xfrm>
            <a:custGeom>
              <a:avLst/>
              <a:gdLst>
                <a:gd name="T0" fmla="*/ 661 w 661"/>
                <a:gd name="T1" fmla="*/ 685 h 685"/>
                <a:gd name="T2" fmla="*/ 528 w 661"/>
                <a:gd name="T3" fmla="*/ 575 h 685"/>
                <a:gd name="T4" fmla="*/ 417 w 661"/>
                <a:gd name="T5" fmla="*/ 402 h 685"/>
                <a:gd name="T6" fmla="*/ 372 w 661"/>
                <a:gd name="T7" fmla="*/ 227 h 685"/>
                <a:gd name="T8" fmla="*/ 144 w 661"/>
                <a:gd name="T9" fmla="*/ 197 h 685"/>
                <a:gd name="T10" fmla="*/ 0 w 661"/>
                <a:gd name="T11" fmla="*/ 0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1" h="685">
                  <a:moveTo>
                    <a:pt x="661" y="685"/>
                  </a:moveTo>
                  <a:cubicBezTo>
                    <a:pt x="607" y="651"/>
                    <a:pt x="569" y="622"/>
                    <a:pt x="528" y="575"/>
                  </a:cubicBezTo>
                  <a:cubicBezTo>
                    <a:pt x="487" y="528"/>
                    <a:pt x="443" y="460"/>
                    <a:pt x="417" y="402"/>
                  </a:cubicBezTo>
                  <a:cubicBezTo>
                    <a:pt x="391" y="344"/>
                    <a:pt x="417" y="261"/>
                    <a:pt x="372" y="227"/>
                  </a:cubicBezTo>
                  <a:cubicBezTo>
                    <a:pt x="327" y="193"/>
                    <a:pt x="206" y="235"/>
                    <a:pt x="144" y="197"/>
                  </a:cubicBezTo>
                  <a:cubicBezTo>
                    <a:pt x="82" y="159"/>
                    <a:pt x="30" y="41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67" name="Freeform 1059"/>
            <p:cNvSpPr>
              <a:spLocks/>
            </p:cNvSpPr>
            <p:nvPr/>
          </p:nvSpPr>
          <p:spPr bwMode="auto">
            <a:xfrm>
              <a:off x="3941" y="1076"/>
              <a:ext cx="774" cy="663"/>
            </a:xfrm>
            <a:custGeom>
              <a:avLst/>
              <a:gdLst>
                <a:gd name="T0" fmla="*/ 774 w 774"/>
                <a:gd name="T1" fmla="*/ 663 h 663"/>
                <a:gd name="T2" fmla="*/ 564 w 774"/>
                <a:gd name="T3" fmla="*/ 511 h 663"/>
                <a:gd name="T4" fmla="*/ 493 w 774"/>
                <a:gd name="T5" fmla="*/ 356 h 663"/>
                <a:gd name="T6" fmla="*/ 303 w 774"/>
                <a:gd name="T7" fmla="*/ 341 h 663"/>
                <a:gd name="T8" fmla="*/ 205 w 774"/>
                <a:gd name="T9" fmla="*/ 174 h 663"/>
                <a:gd name="T10" fmla="*/ 0 w 774"/>
                <a:gd name="T11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4" h="663">
                  <a:moveTo>
                    <a:pt x="774" y="663"/>
                  </a:moveTo>
                  <a:cubicBezTo>
                    <a:pt x="688" y="616"/>
                    <a:pt x="611" y="562"/>
                    <a:pt x="564" y="511"/>
                  </a:cubicBezTo>
                  <a:cubicBezTo>
                    <a:pt x="517" y="460"/>
                    <a:pt x="536" y="384"/>
                    <a:pt x="493" y="356"/>
                  </a:cubicBezTo>
                  <a:cubicBezTo>
                    <a:pt x="450" y="328"/>
                    <a:pt x="351" y="371"/>
                    <a:pt x="303" y="341"/>
                  </a:cubicBezTo>
                  <a:cubicBezTo>
                    <a:pt x="255" y="311"/>
                    <a:pt x="256" y="231"/>
                    <a:pt x="205" y="174"/>
                  </a:cubicBezTo>
                  <a:cubicBezTo>
                    <a:pt x="154" y="117"/>
                    <a:pt x="43" y="36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68" name="Freeform 1060"/>
            <p:cNvSpPr>
              <a:spLocks/>
            </p:cNvSpPr>
            <p:nvPr/>
          </p:nvSpPr>
          <p:spPr bwMode="auto">
            <a:xfrm>
              <a:off x="3464" y="1068"/>
              <a:ext cx="708" cy="541"/>
            </a:xfrm>
            <a:custGeom>
              <a:avLst/>
              <a:gdLst>
                <a:gd name="T0" fmla="*/ 708 w 708"/>
                <a:gd name="T1" fmla="*/ 541 h 541"/>
                <a:gd name="T2" fmla="*/ 579 w 708"/>
                <a:gd name="T3" fmla="*/ 425 h 541"/>
                <a:gd name="T4" fmla="*/ 432 w 708"/>
                <a:gd name="T5" fmla="*/ 288 h 541"/>
                <a:gd name="T6" fmla="*/ 220 w 708"/>
                <a:gd name="T7" fmla="*/ 288 h 541"/>
                <a:gd name="T8" fmla="*/ 129 w 708"/>
                <a:gd name="T9" fmla="*/ 114 h 541"/>
                <a:gd name="T10" fmla="*/ 0 w 708"/>
                <a:gd name="T11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8" h="541">
                  <a:moveTo>
                    <a:pt x="708" y="541"/>
                  </a:moveTo>
                  <a:cubicBezTo>
                    <a:pt x="656" y="504"/>
                    <a:pt x="625" y="467"/>
                    <a:pt x="579" y="425"/>
                  </a:cubicBezTo>
                  <a:cubicBezTo>
                    <a:pt x="533" y="383"/>
                    <a:pt x="492" y="311"/>
                    <a:pt x="432" y="288"/>
                  </a:cubicBezTo>
                  <a:cubicBezTo>
                    <a:pt x="372" y="265"/>
                    <a:pt x="270" y="317"/>
                    <a:pt x="220" y="288"/>
                  </a:cubicBezTo>
                  <a:cubicBezTo>
                    <a:pt x="170" y="259"/>
                    <a:pt x="166" y="162"/>
                    <a:pt x="129" y="114"/>
                  </a:cubicBezTo>
                  <a:cubicBezTo>
                    <a:pt x="92" y="66"/>
                    <a:pt x="27" y="24"/>
                    <a:pt x="0" y="0"/>
                  </a:cubicBezTo>
                </a:path>
              </a:pathLst>
            </a:custGeom>
            <a:noFill/>
            <a:ln w="12700" cap="rnd" cmpd="sng">
              <a:solidFill>
                <a:srgbClr val="33CCFF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5269" name="Group 1061"/>
          <p:cNvGrpSpPr>
            <a:grpSpLocks/>
          </p:cNvGrpSpPr>
          <p:nvPr/>
        </p:nvGrpSpPr>
        <p:grpSpPr bwMode="auto">
          <a:xfrm>
            <a:off x="152400" y="4375150"/>
            <a:ext cx="1792288" cy="1885950"/>
            <a:chOff x="240" y="2197"/>
            <a:chExt cx="1433" cy="1780"/>
          </a:xfrm>
        </p:grpSpPr>
        <p:sp>
          <p:nvSpPr>
            <p:cNvPr id="95270" name="Freeform 1062"/>
            <p:cNvSpPr>
              <a:spLocks/>
            </p:cNvSpPr>
            <p:nvPr/>
          </p:nvSpPr>
          <p:spPr bwMode="auto">
            <a:xfrm>
              <a:off x="818" y="3832"/>
              <a:ext cx="102" cy="46"/>
            </a:xfrm>
            <a:custGeom>
              <a:avLst/>
              <a:gdLst>
                <a:gd name="T0" fmla="*/ 290 w 630"/>
                <a:gd name="T1" fmla="*/ 0 h 284"/>
                <a:gd name="T2" fmla="*/ 228 w 630"/>
                <a:gd name="T3" fmla="*/ 5 h 284"/>
                <a:gd name="T4" fmla="*/ 169 w 630"/>
                <a:gd name="T5" fmla="*/ 14 h 284"/>
                <a:gd name="T6" fmla="*/ 118 w 630"/>
                <a:gd name="T7" fmla="*/ 28 h 284"/>
                <a:gd name="T8" fmla="*/ 75 w 630"/>
                <a:gd name="T9" fmla="*/ 47 h 284"/>
                <a:gd name="T10" fmla="*/ 48 w 630"/>
                <a:gd name="T11" fmla="*/ 63 h 284"/>
                <a:gd name="T12" fmla="*/ 33 w 630"/>
                <a:gd name="T13" fmla="*/ 75 h 284"/>
                <a:gd name="T14" fmla="*/ 21 w 630"/>
                <a:gd name="T15" fmla="*/ 88 h 284"/>
                <a:gd name="T16" fmla="*/ 10 w 630"/>
                <a:gd name="T17" fmla="*/ 102 h 284"/>
                <a:gd name="T18" fmla="*/ 4 w 630"/>
                <a:gd name="T19" fmla="*/ 116 h 284"/>
                <a:gd name="T20" fmla="*/ 1 w 630"/>
                <a:gd name="T21" fmla="*/ 131 h 284"/>
                <a:gd name="T22" fmla="*/ 0 w 630"/>
                <a:gd name="T23" fmla="*/ 145 h 284"/>
                <a:gd name="T24" fmla="*/ 2 w 630"/>
                <a:gd name="T25" fmla="*/ 159 h 284"/>
                <a:gd name="T26" fmla="*/ 7 w 630"/>
                <a:gd name="T27" fmla="*/ 173 h 284"/>
                <a:gd name="T28" fmla="*/ 14 w 630"/>
                <a:gd name="T29" fmla="*/ 186 h 284"/>
                <a:gd name="T30" fmla="*/ 26 w 630"/>
                <a:gd name="T31" fmla="*/ 198 h 284"/>
                <a:gd name="T32" fmla="*/ 40 w 630"/>
                <a:gd name="T33" fmla="*/ 211 h 284"/>
                <a:gd name="T34" fmla="*/ 65 w 630"/>
                <a:gd name="T35" fmla="*/ 228 h 284"/>
                <a:gd name="T36" fmla="*/ 106 w 630"/>
                <a:gd name="T37" fmla="*/ 248 h 284"/>
                <a:gd name="T38" fmla="*/ 155 w 630"/>
                <a:gd name="T39" fmla="*/ 264 h 284"/>
                <a:gd name="T40" fmla="*/ 212 w 630"/>
                <a:gd name="T41" fmla="*/ 276 h 284"/>
                <a:gd name="T42" fmla="*/ 274 w 630"/>
                <a:gd name="T43" fmla="*/ 282 h 284"/>
                <a:gd name="T44" fmla="*/ 339 w 630"/>
                <a:gd name="T45" fmla="*/ 284 h 284"/>
                <a:gd name="T46" fmla="*/ 399 w 630"/>
                <a:gd name="T47" fmla="*/ 281 h 284"/>
                <a:gd name="T48" fmla="*/ 455 w 630"/>
                <a:gd name="T49" fmla="*/ 271 h 284"/>
                <a:gd name="T50" fmla="*/ 506 w 630"/>
                <a:gd name="T51" fmla="*/ 257 h 284"/>
                <a:gd name="T52" fmla="*/ 550 w 630"/>
                <a:gd name="T53" fmla="*/ 238 h 284"/>
                <a:gd name="T54" fmla="*/ 577 w 630"/>
                <a:gd name="T55" fmla="*/ 222 h 284"/>
                <a:gd name="T56" fmla="*/ 593 w 630"/>
                <a:gd name="T57" fmla="*/ 210 h 284"/>
                <a:gd name="T58" fmla="*/ 606 w 630"/>
                <a:gd name="T59" fmla="*/ 197 h 284"/>
                <a:gd name="T60" fmla="*/ 616 w 630"/>
                <a:gd name="T61" fmla="*/ 183 h 284"/>
                <a:gd name="T62" fmla="*/ 624 w 630"/>
                <a:gd name="T63" fmla="*/ 169 h 284"/>
                <a:gd name="T64" fmla="*/ 629 w 630"/>
                <a:gd name="T65" fmla="*/ 153 h 284"/>
                <a:gd name="T66" fmla="*/ 630 w 630"/>
                <a:gd name="T67" fmla="*/ 139 h 284"/>
                <a:gd name="T68" fmla="*/ 627 w 630"/>
                <a:gd name="T69" fmla="*/ 124 h 284"/>
                <a:gd name="T70" fmla="*/ 620 w 630"/>
                <a:gd name="T71" fmla="*/ 110 h 284"/>
                <a:gd name="T72" fmla="*/ 611 w 630"/>
                <a:gd name="T73" fmla="*/ 96 h 284"/>
                <a:gd name="T74" fmla="*/ 599 w 630"/>
                <a:gd name="T75" fmla="*/ 83 h 284"/>
                <a:gd name="T76" fmla="*/ 585 w 630"/>
                <a:gd name="T77" fmla="*/ 71 h 284"/>
                <a:gd name="T78" fmla="*/ 560 w 630"/>
                <a:gd name="T79" fmla="*/ 54 h 284"/>
                <a:gd name="T80" fmla="*/ 519 w 630"/>
                <a:gd name="T81" fmla="*/ 35 h 284"/>
                <a:gd name="T82" fmla="*/ 469 w 630"/>
                <a:gd name="T83" fmla="*/ 19 h 284"/>
                <a:gd name="T84" fmla="*/ 414 w 630"/>
                <a:gd name="T85" fmla="*/ 8 h 284"/>
                <a:gd name="T86" fmla="*/ 355 w 630"/>
                <a:gd name="T87" fmla="*/ 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0" h="284">
                  <a:moveTo>
                    <a:pt x="324" y="1"/>
                  </a:moveTo>
                  <a:lnTo>
                    <a:pt x="290" y="0"/>
                  </a:lnTo>
                  <a:lnTo>
                    <a:pt x="258" y="1"/>
                  </a:lnTo>
                  <a:lnTo>
                    <a:pt x="228" y="5"/>
                  </a:lnTo>
                  <a:lnTo>
                    <a:pt x="198" y="8"/>
                  </a:lnTo>
                  <a:lnTo>
                    <a:pt x="169" y="14"/>
                  </a:lnTo>
                  <a:lnTo>
                    <a:pt x="143" y="20"/>
                  </a:lnTo>
                  <a:lnTo>
                    <a:pt x="118" y="28"/>
                  </a:lnTo>
                  <a:lnTo>
                    <a:pt x="95" y="37"/>
                  </a:lnTo>
                  <a:lnTo>
                    <a:pt x="75" y="47"/>
                  </a:lnTo>
                  <a:lnTo>
                    <a:pt x="56" y="58"/>
                  </a:lnTo>
                  <a:lnTo>
                    <a:pt x="48" y="63"/>
                  </a:lnTo>
                  <a:lnTo>
                    <a:pt x="40" y="69"/>
                  </a:lnTo>
                  <a:lnTo>
                    <a:pt x="33" y="75"/>
                  </a:lnTo>
                  <a:lnTo>
                    <a:pt x="26" y="82"/>
                  </a:lnTo>
                  <a:lnTo>
                    <a:pt x="21" y="88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7" y="109"/>
                  </a:lnTo>
                  <a:lnTo>
                    <a:pt x="4" y="116"/>
                  </a:lnTo>
                  <a:lnTo>
                    <a:pt x="2" y="123"/>
                  </a:lnTo>
                  <a:lnTo>
                    <a:pt x="1" y="131"/>
                  </a:lnTo>
                  <a:lnTo>
                    <a:pt x="0" y="138"/>
                  </a:lnTo>
                  <a:lnTo>
                    <a:pt x="0" y="145"/>
                  </a:lnTo>
                  <a:lnTo>
                    <a:pt x="0" y="152"/>
                  </a:lnTo>
                  <a:lnTo>
                    <a:pt x="2" y="159"/>
                  </a:lnTo>
                  <a:lnTo>
                    <a:pt x="4" y="166"/>
                  </a:lnTo>
                  <a:lnTo>
                    <a:pt x="7" y="173"/>
                  </a:lnTo>
                  <a:lnTo>
                    <a:pt x="10" y="179"/>
                  </a:lnTo>
                  <a:lnTo>
                    <a:pt x="14" y="186"/>
                  </a:lnTo>
                  <a:lnTo>
                    <a:pt x="21" y="192"/>
                  </a:lnTo>
                  <a:lnTo>
                    <a:pt x="26" y="198"/>
                  </a:lnTo>
                  <a:lnTo>
                    <a:pt x="33" y="204"/>
                  </a:lnTo>
                  <a:lnTo>
                    <a:pt x="40" y="211"/>
                  </a:lnTo>
                  <a:lnTo>
                    <a:pt x="47" y="216"/>
                  </a:lnTo>
                  <a:lnTo>
                    <a:pt x="65" y="228"/>
                  </a:lnTo>
                  <a:lnTo>
                    <a:pt x="84" y="238"/>
                  </a:lnTo>
                  <a:lnTo>
                    <a:pt x="106" y="248"/>
                  </a:lnTo>
                  <a:lnTo>
                    <a:pt x="130" y="257"/>
                  </a:lnTo>
                  <a:lnTo>
                    <a:pt x="155" y="264"/>
                  </a:lnTo>
                  <a:lnTo>
                    <a:pt x="184" y="271"/>
                  </a:lnTo>
                  <a:lnTo>
                    <a:pt x="212" y="276"/>
                  </a:lnTo>
                  <a:lnTo>
                    <a:pt x="243" y="280"/>
                  </a:lnTo>
                  <a:lnTo>
                    <a:pt x="274" y="282"/>
                  </a:lnTo>
                  <a:lnTo>
                    <a:pt x="307" y="283"/>
                  </a:lnTo>
                  <a:lnTo>
                    <a:pt x="339" y="284"/>
                  </a:lnTo>
                  <a:lnTo>
                    <a:pt x="370" y="283"/>
                  </a:lnTo>
                  <a:lnTo>
                    <a:pt x="399" y="281"/>
                  </a:lnTo>
                  <a:lnTo>
                    <a:pt x="428" y="277"/>
                  </a:lnTo>
                  <a:lnTo>
                    <a:pt x="455" y="271"/>
                  </a:lnTo>
                  <a:lnTo>
                    <a:pt x="482" y="265"/>
                  </a:lnTo>
                  <a:lnTo>
                    <a:pt x="506" y="257"/>
                  </a:lnTo>
                  <a:lnTo>
                    <a:pt x="529" y="248"/>
                  </a:lnTo>
                  <a:lnTo>
                    <a:pt x="550" y="238"/>
                  </a:lnTo>
                  <a:lnTo>
                    <a:pt x="569" y="227"/>
                  </a:lnTo>
                  <a:lnTo>
                    <a:pt x="577" y="222"/>
                  </a:lnTo>
                  <a:lnTo>
                    <a:pt x="585" y="216"/>
                  </a:lnTo>
                  <a:lnTo>
                    <a:pt x="593" y="210"/>
                  </a:lnTo>
                  <a:lnTo>
                    <a:pt x="600" y="203"/>
                  </a:lnTo>
                  <a:lnTo>
                    <a:pt x="606" y="197"/>
                  </a:lnTo>
                  <a:lnTo>
                    <a:pt x="611" y="190"/>
                  </a:lnTo>
                  <a:lnTo>
                    <a:pt x="616" y="183"/>
                  </a:lnTo>
                  <a:lnTo>
                    <a:pt x="620" y="176"/>
                  </a:lnTo>
                  <a:lnTo>
                    <a:pt x="624" y="169"/>
                  </a:lnTo>
                  <a:lnTo>
                    <a:pt x="627" y="162"/>
                  </a:lnTo>
                  <a:lnTo>
                    <a:pt x="629" y="153"/>
                  </a:lnTo>
                  <a:lnTo>
                    <a:pt x="630" y="146"/>
                  </a:lnTo>
                  <a:lnTo>
                    <a:pt x="630" y="139"/>
                  </a:lnTo>
                  <a:lnTo>
                    <a:pt x="629" y="131"/>
                  </a:lnTo>
                  <a:lnTo>
                    <a:pt x="627" y="124"/>
                  </a:lnTo>
                  <a:lnTo>
                    <a:pt x="623" y="117"/>
                  </a:lnTo>
                  <a:lnTo>
                    <a:pt x="620" y="110"/>
                  </a:lnTo>
                  <a:lnTo>
                    <a:pt x="616" y="103"/>
                  </a:lnTo>
                  <a:lnTo>
                    <a:pt x="611" y="96"/>
                  </a:lnTo>
                  <a:lnTo>
                    <a:pt x="605" y="90"/>
                  </a:lnTo>
                  <a:lnTo>
                    <a:pt x="599" y="83"/>
                  </a:lnTo>
                  <a:lnTo>
                    <a:pt x="593" y="77"/>
                  </a:lnTo>
                  <a:lnTo>
                    <a:pt x="585" y="71"/>
                  </a:lnTo>
                  <a:lnTo>
                    <a:pt x="577" y="65"/>
                  </a:lnTo>
                  <a:lnTo>
                    <a:pt x="560" y="54"/>
                  </a:lnTo>
                  <a:lnTo>
                    <a:pt x="540" y="44"/>
                  </a:lnTo>
                  <a:lnTo>
                    <a:pt x="519" y="35"/>
                  </a:lnTo>
                  <a:lnTo>
                    <a:pt x="495" y="26"/>
                  </a:lnTo>
                  <a:lnTo>
                    <a:pt x="469" y="19"/>
                  </a:lnTo>
                  <a:lnTo>
                    <a:pt x="442" y="13"/>
                  </a:lnTo>
                  <a:lnTo>
                    <a:pt x="414" y="8"/>
                  </a:lnTo>
                  <a:lnTo>
                    <a:pt x="385" y="5"/>
                  </a:lnTo>
                  <a:lnTo>
                    <a:pt x="355" y="1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EF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1" name="Freeform 1063"/>
            <p:cNvSpPr>
              <a:spLocks/>
            </p:cNvSpPr>
            <p:nvPr/>
          </p:nvSpPr>
          <p:spPr bwMode="auto">
            <a:xfrm>
              <a:off x="953" y="3808"/>
              <a:ext cx="50" cy="23"/>
            </a:xfrm>
            <a:custGeom>
              <a:avLst/>
              <a:gdLst>
                <a:gd name="T0" fmla="*/ 145 w 314"/>
                <a:gd name="T1" fmla="*/ 1 h 138"/>
                <a:gd name="T2" fmla="*/ 114 w 314"/>
                <a:gd name="T3" fmla="*/ 3 h 138"/>
                <a:gd name="T4" fmla="*/ 84 w 314"/>
                <a:gd name="T5" fmla="*/ 7 h 138"/>
                <a:gd name="T6" fmla="*/ 58 w 314"/>
                <a:gd name="T7" fmla="*/ 14 h 138"/>
                <a:gd name="T8" fmla="*/ 36 w 314"/>
                <a:gd name="T9" fmla="*/ 22 h 138"/>
                <a:gd name="T10" fmla="*/ 19 w 314"/>
                <a:gd name="T11" fmla="*/ 32 h 138"/>
                <a:gd name="T12" fmla="*/ 7 w 314"/>
                <a:gd name="T13" fmla="*/ 44 h 138"/>
                <a:gd name="T14" fmla="*/ 1 w 314"/>
                <a:gd name="T15" fmla="*/ 57 h 138"/>
                <a:gd name="T16" fmla="*/ 0 w 314"/>
                <a:gd name="T17" fmla="*/ 72 h 138"/>
                <a:gd name="T18" fmla="*/ 6 w 314"/>
                <a:gd name="T19" fmla="*/ 86 h 138"/>
                <a:gd name="T20" fmla="*/ 17 w 314"/>
                <a:gd name="T21" fmla="*/ 99 h 138"/>
                <a:gd name="T22" fmla="*/ 33 w 314"/>
                <a:gd name="T23" fmla="*/ 111 h 138"/>
                <a:gd name="T24" fmla="*/ 53 w 314"/>
                <a:gd name="T25" fmla="*/ 120 h 138"/>
                <a:gd name="T26" fmla="*/ 78 w 314"/>
                <a:gd name="T27" fmla="*/ 128 h 138"/>
                <a:gd name="T28" fmla="*/ 106 w 314"/>
                <a:gd name="T29" fmla="*/ 134 h 138"/>
                <a:gd name="T30" fmla="*/ 137 w 314"/>
                <a:gd name="T31" fmla="*/ 136 h 138"/>
                <a:gd name="T32" fmla="*/ 169 w 314"/>
                <a:gd name="T33" fmla="*/ 138 h 138"/>
                <a:gd name="T34" fmla="*/ 201 w 314"/>
                <a:gd name="T35" fmla="*/ 137 h 138"/>
                <a:gd name="T36" fmla="*/ 229 w 314"/>
                <a:gd name="T37" fmla="*/ 134 h 138"/>
                <a:gd name="T38" fmla="*/ 256 w 314"/>
                <a:gd name="T39" fmla="*/ 127 h 138"/>
                <a:gd name="T40" fmla="*/ 278 w 314"/>
                <a:gd name="T41" fmla="*/ 118 h 138"/>
                <a:gd name="T42" fmla="*/ 295 w 314"/>
                <a:gd name="T43" fmla="*/ 107 h 138"/>
                <a:gd name="T44" fmla="*/ 307 w 314"/>
                <a:gd name="T45" fmla="*/ 94 h 138"/>
                <a:gd name="T46" fmla="*/ 314 w 314"/>
                <a:gd name="T47" fmla="*/ 80 h 138"/>
                <a:gd name="T48" fmla="*/ 314 w 314"/>
                <a:gd name="T49" fmla="*/ 65 h 138"/>
                <a:gd name="T50" fmla="*/ 308 w 314"/>
                <a:gd name="T51" fmla="*/ 51 h 138"/>
                <a:gd name="T52" fmla="*/ 297 w 314"/>
                <a:gd name="T53" fmla="*/ 38 h 138"/>
                <a:gd name="T54" fmla="*/ 281 w 314"/>
                <a:gd name="T55" fmla="*/ 27 h 138"/>
                <a:gd name="T56" fmla="*/ 261 w 314"/>
                <a:gd name="T57" fmla="*/ 17 h 138"/>
                <a:gd name="T58" fmla="*/ 235 w 314"/>
                <a:gd name="T59" fmla="*/ 9 h 138"/>
                <a:gd name="T60" fmla="*/ 208 w 314"/>
                <a:gd name="T61" fmla="*/ 4 h 138"/>
                <a:gd name="T62" fmla="*/ 177 w 314"/>
                <a:gd name="T63" fmla="*/ 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4" h="138">
                  <a:moveTo>
                    <a:pt x="161" y="0"/>
                  </a:moveTo>
                  <a:lnTo>
                    <a:pt x="145" y="1"/>
                  </a:lnTo>
                  <a:lnTo>
                    <a:pt x="129" y="2"/>
                  </a:lnTo>
                  <a:lnTo>
                    <a:pt x="114" y="3"/>
                  </a:lnTo>
                  <a:lnTo>
                    <a:pt x="99" y="5"/>
                  </a:lnTo>
                  <a:lnTo>
                    <a:pt x="84" y="7"/>
                  </a:lnTo>
                  <a:lnTo>
                    <a:pt x="71" y="10"/>
                  </a:lnTo>
                  <a:lnTo>
                    <a:pt x="58" y="14"/>
                  </a:lnTo>
                  <a:lnTo>
                    <a:pt x="47" y="17"/>
                  </a:lnTo>
                  <a:lnTo>
                    <a:pt x="36" y="22"/>
                  </a:lnTo>
                  <a:lnTo>
                    <a:pt x="27" y="27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7" y="44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3" y="79"/>
                  </a:lnTo>
                  <a:lnTo>
                    <a:pt x="6" y="86"/>
                  </a:lnTo>
                  <a:lnTo>
                    <a:pt x="11" y="93"/>
                  </a:lnTo>
                  <a:lnTo>
                    <a:pt x="17" y="99"/>
                  </a:lnTo>
                  <a:lnTo>
                    <a:pt x="25" y="105"/>
                  </a:lnTo>
                  <a:lnTo>
                    <a:pt x="33" y="111"/>
                  </a:lnTo>
                  <a:lnTo>
                    <a:pt x="43" y="116"/>
                  </a:lnTo>
                  <a:lnTo>
                    <a:pt x="53" y="120"/>
                  </a:lnTo>
                  <a:lnTo>
                    <a:pt x="65" y="124"/>
                  </a:lnTo>
                  <a:lnTo>
                    <a:pt x="78" y="128"/>
                  </a:lnTo>
                  <a:lnTo>
                    <a:pt x="92" y="131"/>
                  </a:lnTo>
                  <a:lnTo>
                    <a:pt x="106" y="134"/>
                  </a:lnTo>
                  <a:lnTo>
                    <a:pt x="121" y="135"/>
                  </a:lnTo>
                  <a:lnTo>
                    <a:pt x="137" y="136"/>
                  </a:lnTo>
                  <a:lnTo>
                    <a:pt x="153" y="137"/>
                  </a:lnTo>
                  <a:lnTo>
                    <a:pt x="169" y="138"/>
                  </a:lnTo>
                  <a:lnTo>
                    <a:pt x="185" y="138"/>
                  </a:lnTo>
                  <a:lnTo>
                    <a:pt x="201" y="137"/>
                  </a:lnTo>
                  <a:lnTo>
                    <a:pt x="215" y="136"/>
                  </a:lnTo>
                  <a:lnTo>
                    <a:pt x="229" y="134"/>
                  </a:lnTo>
                  <a:lnTo>
                    <a:pt x="244" y="131"/>
                  </a:lnTo>
                  <a:lnTo>
                    <a:pt x="256" y="127"/>
                  </a:lnTo>
                  <a:lnTo>
                    <a:pt x="267" y="123"/>
                  </a:lnTo>
                  <a:lnTo>
                    <a:pt x="278" y="118"/>
                  </a:lnTo>
                  <a:lnTo>
                    <a:pt x="287" y="113"/>
                  </a:lnTo>
                  <a:lnTo>
                    <a:pt x="295" y="107"/>
                  </a:lnTo>
                  <a:lnTo>
                    <a:pt x="302" y="101"/>
                  </a:lnTo>
                  <a:lnTo>
                    <a:pt x="307" y="94"/>
                  </a:lnTo>
                  <a:lnTo>
                    <a:pt x="311" y="87"/>
                  </a:lnTo>
                  <a:lnTo>
                    <a:pt x="314" y="80"/>
                  </a:lnTo>
                  <a:lnTo>
                    <a:pt x="314" y="73"/>
                  </a:lnTo>
                  <a:lnTo>
                    <a:pt x="314" y="65"/>
                  </a:lnTo>
                  <a:lnTo>
                    <a:pt x="311" y="58"/>
                  </a:lnTo>
                  <a:lnTo>
                    <a:pt x="308" y="51"/>
                  </a:lnTo>
                  <a:lnTo>
                    <a:pt x="303" y="44"/>
                  </a:lnTo>
                  <a:lnTo>
                    <a:pt x="297" y="38"/>
                  </a:lnTo>
                  <a:lnTo>
                    <a:pt x="289" y="32"/>
                  </a:lnTo>
                  <a:lnTo>
                    <a:pt x="281" y="27"/>
                  </a:lnTo>
                  <a:lnTo>
                    <a:pt x="271" y="21"/>
                  </a:lnTo>
                  <a:lnTo>
                    <a:pt x="261" y="17"/>
                  </a:lnTo>
                  <a:lnTo>
                    <a:pt x="249" y="13"/>
                  </a:lnTo>
                  <a:lnTo>
                    <a:pt x="235" y="9"/>
                  </a:lnTo>
                  <a:lnTo>
                    <a:pt x="222" y="6"/>
                  </a:lnTo>
                  <a:lnTo>
                    <a:pt x="208" y="4"/>
                  </a:lnTo>
                  <a:lnTo>
                    <a:pt x="193" y="2"/>
                  </a:lnTo>
                  <a:lnTo>
                    <a:pt x="177" y="1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716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2" name="Freeform 1064"/>
            <p:cNvSpPr>
              <a:spLocks/>
            </p:cNvSpPr>
            <p:nvPr/>
          </p:nvSpPr>
          <p:spPr bwMode="auto">
            <a:xfrm>
              <a:off x="938" y="3939"/>
              <a:ext cx="79" cy="38"/>
            </a:xfrm>
            <a:custGeom>
              <a:avLst/>
              <a:gdLst>
                <a:gd name="T0" fmla="*/ 233 w 501"/>
                <a:gd name="T1" fmla="*/ 1 h 225"/>
                <a:gd name="T2" fmla="*/ 183 w 501"/>
                <a:gd name="T3" fmla="*/ 5 h 225"/>
                <a:gd name="T4" fmla="*/ 139 w 501"/>
                <a:gd name="T5" fmla="*/ 13 h 225"/>
                <a:gd name="T6" fmla="*/ 99 w 501"/>
                <a:gd name="T7" fmla="*/ 24 h 225"/>
                <a:gd name="T8" fmla="*/ 64 w 501"/>
                <a:gd name="T9" fmla="*/ 39 h 225"/>
                <a:gd name="T10" fmla="*/ 36 w 501"/>
                <a:gd name="T11" fmla="*/ 55 h 225"/>
                <a:gd name="T12" fmla="*/ 15 w 501"/>
                <a:gd name="T13" fmla="*/ 74 h 225"/>
                <a:gd name="T14" fmla="*/ 4 w 501"/>
                <a:gd name="T15" fmla="*/ 89 h 225"/>
                <a:gd name="T16" fmla="*/ 1 w 501"/>
                <a:gd name="T17" fmla="*/ 99 h 225"/>
                <a:gd name="T18" fmla="*/ 0 w 501"/>
                <a:gd name="T19" fmla="*/ 110 h 225"/>
                <a:gd name="T20" fmla="*/ 2 w 501"/>
                <a:gd name="T21" fmla="*/ 123 h 225"/>
                <a:gd name="T22" fmla="*/ 7 w 501"/>
                <a:gd name="T23" fmla="*/ 135 h 225"/>
                <a:gd name="T24" fmla="*/ 14 w 501"/>
                <a:gd name="T25" fmla="*/ 146 h 225"/>
                <a:gd name="T26" fmla="*/ 28 w 501"/>
                <a:gd name="T27" fmla="*/ 162 h 225"/>
                <a:gd name="T28" fmla="*/ 54 w 501"/>
                <a:gd name="T29" fmla="*/ 181 h 225"/>
                <a:gd name="T30" fmla="*/ 87 w 501"/>
                <a:gd name="T31" fmla="*/ 197 h 225"/>
                <a:gd name="T32" fmla="*/ 125 w 501"/>
                <a:gd name="T33" fmla="*/ 211 h 225"/>
                <a:gd name="T34" fmla="*/ 168 w 501"/>
                <a:gd name="T35" fmla="*/ 220 h 225"/>
                <a:gd name="T36" fmla="*/ 217 w 501"/>
                <a:gd name="T37" fmla="*/ 225 h 225"/>
                <a:gd name="T38" fmla="*/ 267 w 501"/>
                <a:gd name="T39" fmla="*/ 225 h 225"/>
                <a:gd name="T40" fmla="*/ 316 w 501"/>
                <a:gd name="T41" fmla="*/ 221 h 225"/>
                <a:gd name="T42" fmla="*/ 363 w 501"/>
                <a:gd name="T43" fmla="*/ 212 h 225"/>
                <a:gd name="T44" fmla="*/ 404 w 501"/>
                <a:gd name="T45" fmla="*/ 201 h 225"/>
                <a:gd name="T46" fmla="*/ 439 w 501"/>
                <a:gd name="T47" fmla="*/ 186 h 225"/>
                <a:gd name="T48" fmla="*/ 467 w 501"/>
                <a:gd name="T49" fmla="*/ 168 h 225"/>
                <a:gd name="T50" fmla="*/ 483 w 501"/>
                <a:gd name="T51" fmla="*/ 153 h 225"/>
                <a:gd name="T52" fmla="*/ 492 w 501"/>
                <a:gd name="T53" fmla="*/ 142 h 225"/>
                <a:gd name="T54" fmla="*/ 497 w 501"/>
                <a:gd name="T55" fmla="*/ 131 h 225"/>
                <a:gd name="T56" fmla="*/ 500 w 501"/>
                <a:gd name="T57" fmla="*/ 119 h 225"/>
                <a:gd name="T58" fmla="*/ 501 w 501"/>
                <a:gd name="T59" fmla="*/ 107 h 225"/>
                <a:gd name="T60" fmla="*/ 500 w 501"/>
                <a:gd name="T61" fmla="*/ 97 h 225"/>
                <a:gd name="T62" fmla="*/ 496 w 501"/>
                <a:gd name="T63" fmla="*/ 86 h 225"/>
                <a:gd name="T64" fmla="*/ 490 w 501"/>
                <a:gd name="T65" fmla="*/ 76 h 225"/>
                <a:gd name="T66" fmla="*/ 475 w 501"/>
                <a:gd name="T67" fmla="*/ 61 h 225"/>
                <a:gd name="T68" fmla="*/ 449 w 501"/>
                <a:gd name="T69" fmla="*/ 43 h 225"/>
                <a:gd name="T70" fmla="*/ 416 w 501"/>
                <a:gd name="T71" fmla="*/ 28 h 225"/>
                <a:gd name="T72" fmla="*/ 377 w 501"/>
                <a:gd name="T73" fmla="*/ 15 h 225"/>
                <a:gd name="T74" fmla="*/ 332 w 501"/>
                <a:gd name="T75" fmla="*/ 6 h 225"/>
                <a:gd name="T76" fmla="*/ 283 w 501"/>
                <a:gd name="T77" fmla="*/ 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225">
                  <a:moveTo>
                    <a:pt x="258" y="0"/>
                  </a:moveTo>
                  <a:lnTo>
                    <a:pt x="233" y="1"/>
                  </a:lnTo>
                  <a:lnTo>
                    <a:pt x="208" y="2"/>
                  </a:lnTo>
                  <a:lnTo>
                    <a:pt x="183" y="5"/>
                  </a:lnTo>
                  <a:lnTo>
                    <a:pt x="161" y="8"/>
                  </a:lnTo>
                  <a:lnTo>
                    <a:pt x="139" y="13"/>
                  </a:lnTo>
                  <a:lnTo>
                    <a:pt x="118" y="18"/>
                  </a:lnTo>
                  <a:lnTo>
                    <a:pt x="99" y="24"/>
                  </a:lnTo>
                  <a:lnTo>
                    <a:pt x="81" y="31"/>
                  </a:lnTo>
                  <a:lnTo>
                    <a:pt x="64" y="39"/>
                  </a:lnTo>
                  <a:lnTo>
                    <a:pt x="49" y="47"/>
                  </a:lnTo>
                  <a:lnTo>
                    <a:pt x="36" y="55"/>
                  </a:lnTo>
                  <a:lnTo>
                    <a:pt x="24" y="64"/>
                  </a:lnTo>
                  <a:lnTo>
                    <a:pt x="15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4"/>
                  </a:lnTo>
                  <a:lnTo>
                    <a:pt x="1" y="99"/>
                  </a:lnTo>
                  <a:lnTo>
                    <a:pt x="0" y="104"/>
                  </a:lnTo>
                  <a:lnTo>
                    <a:pt x="0" y="110"/>
                  </a:lnTo>
                  <a:lnTo>
                    <a:pt x="1" y="117"/>
                  </a:lnTo>
                  <a:lnTo>
                    <a:pt x="2" y="123"/>
                  </a:lnTo>
                  <a:lnTo>
                    <a:pt x="4" y="129"/>
                  </a:lnTo>
                  <a:lnTo>
                    <a:pt x="7" y="135"/>
                  </a:lnTo>
                  <a:lnTo>
                    <a:pt x="10" y="140"/>
                  </a:lnTo>
                  <a:lnTo>
                    <a:pt x="14" y="146"/>
                  </a:lnTo>
                  <a:lnTo>
                    <a:pt x="18" y="151"/>
                  </a:lnTo>
                  <a:lnTo>
                    <a:pt x="28" y="162"/>
                  </a:lnTo>
                  <a:lnTo>
                    <a:pt x="41" y="172"/>
                  </a:lnTo>
                  <a:lnTo>
                    <a:pt x="54" y="181"/>
                  </a:lnTo>
                  <a:lnTo>
                    <a:pt x="70" y="189"/>
                  </a:lnTo>
                  <a:lnTo>
                    <a:pt x="87" y="197"/>
                  </a:lnTo>
                  <a:lnTo>
                    <a:pt x="105" y="204"/>
                  </a:lnTo>
                  <a:lnTo>
                    <a:pt x="125" y="211"/>
                  </a:lnTo>
                  <a:lnTo>
                    <a:pt x="146" y="216"/>
                  </a:lnTo>
                  <a:lnTo>
                    <a:pt x="168" y="220"/>
                  </a:lnTo>
                  <a:lnTo>
                    <a:pt x="193" y="223"/>
                  </a:lnTo>
                  <a:lnTo>
                    <a:pt x="217" y="225"/>
                  </a:lnTo>
                  <a:lnTo>
                    <a:pt x="242" y="225"/>
                  </a:lnTo>
                  <a:lnTo>
                    <a:pt x="267" y="225"/>
                  </a:lnTo>
                  <a:lnTo>
                    <a:pt x="292" y="223"/>
                  </a:lnTo>
                  <a:lnTo>
                    <a:pt x="316" y="221"/>
                  </a:lnTo>
                  <a:lnTo>
                    <a:pt x="341" y="217"/>
                  </a:lnTo>
                  <a:lnTo>
                    <a:pt x="363" y="212"/>
                  </a:lnTo>
                  <a:lnTo>
                    <a:pt x="384" y="207"/>
                  </a:lnTo>
                  <a:lnTo>
                    <a:pt x="404" y="201"/>
                  </a:lnTo>
                  <a:lnTo>
                    <a:pt x="422" y="193"/>
                  </a:lnTo>
                  <a:lnTo>
                    <a:pt x="439" y="186"/>
                  </a:lnTo>
                  <a:lnTo>
                    <a:pt x="454" y="177"/>
                  </a:lnTo>
                  <a:lnTo>
                    <a:pt x="467" y="168"/>
                  </a:lnTo>
                  <a:lnTo>
                    <a:pt x="479" y="158"/>
                  </a:lnTo>
                  <a:lnTo>
                    <a:pt x="483" y="153"/>
                  </a:lnTo>
                  <a:lnTo>
                    <a:pt x="489" y="147"/>
                  </a:lnTo>
                  <a:lnTo>
                    <a:pt x="492" y="142"/>
                  </a:lnTo>
                  <a:lnTo>
                    <a:pt x="495" y="137"/>
                  </a:lnTo>
                  <a:lnTo>
                    <a:pt x="497" y="131"/>
                  </a:lnTo>
                  <a:lnTo>
                    <a:pt x="499" y="125"/>
                  </a:lnTo>
                  <a:lnTo>
                    <a:pt x="500" y="119"/>
                  </a:lnTo>
                  <a:lnTo>
                    <a:pt x="501" y="112"/>
                  </a:lnTo>
                  <a:lnTo>
                    <a:pt x="501" y="107"/>
                  </a:lnTo>
                  <a:lnTo>
                    <a:pt x="501" y="102"/>
                  </a:lnTo>
                  <a:lnTo>
                    <a:pt x="500" y="97"/>
                  </a:lnTo>
                  <a:lnTo>
                    <a:pt x="498" y="91"/>
                  </a:lnTo>
                  <a:lnTo>
                    <a:pt x="496" y="86"/>
                  </a:lnTo>
                  <a:lnTo>
                    <a:pt x="493" y="81"/>
                  </a:lnTo>
                  <a:lnTo>
                    <a:pt x="490" y="76"/>
                  </a:lnTo>
                  <a:lnTo>
                    <a:pt x="485" y="71"/>
                  </a:lnTo>
                  <a:lnTo>
                    <a:pt x="475" y="61"/>
                  </a:lnTo>
                  <a:lnTo>
                    <a:pt x="463" y="52"/>
                  </a:lnTo>
                  <a:lnTo>
                    <a:pt x="449" y="43"/>
                  </a:lnTo>
                  <a:lnTo>
                    <a:pt x="433" y="35"/>
                  </a:lnTo>
                  <a:lnTo>
                    <a:pt x="416" y="28"/>
                  </a:lnTo>
                  <a:lnTo>
                    <a:pt x="397" y="21"/>
                  </a:lnTo>
                  <a:lnTo>
                    <a:pt x="377" y="15"/>
                  </a:lnTo>
                  <a:lnTo>
                    <a:pt x="355" y="10"/>
                  </a:lnTo>
                  <a:lnTo>
                    <a:pt x="332" y="6"/>
                  </a:lnTo>
                  <a:lnTo>
                    <a:pt x="308" y="3"/>
                  </a:lnTo>
                  <a:lnTo>
                    <a:pt x="283" y="1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7A8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3" name="Freeform 1065"/>
            <p:cNvSpPr>
              <a:spLocks/>
            </p:cNvSpPr>
            <p:nvPr/>
          </p:nvSpPr>
          <p:spPr bwMode="auto">
            <a:xfrm>
              <a:off x="1386" y="3818"/>
              <a:ext cx="62" cy="27"/>
            </a:xfrm>
            <a:custGeom>
              <a:avLst/>
              <a:gdLst>
                <a:gd name="T0" fmla="*/ 182 w 387"/>
                <a:gd name="T1" fmla="*/ 0 h 170"/>
                <a:gd name="T2" fmla="*/ 145 w 387"/>
                <a:gd name="T3" fmla="*/ 3 h 170"/>
                <a:gd name="T4" fmla="*/ 109 w 387"/>
                <a:gd name="T5" fmla="*/ 8 h 170"/>
                <a:gd name="T6" fmla="*/ 78 w 387"/>
                <a:gd name="T7" fmla="*/ 17 h 170"/>
                <a:gd name="T8" fmla="*/ 51 w 387"/>
                <a:gd name="T9" fmla="*/ 27 h 170"/>
                <a:gd name="T10" fmla="*/ 29 w 387"/>
                <a:gd name="T11" fmla="*/ 40 h 170"/>
                <a:gd name="T12" fmla="*/ 13 w 387"/>
                <a:gd name="T13" fmla="*/ 54 h 170"/>
                <a:gd name="T14" fmla="*/ 2 w 387"/>
                <a:gd name="T15" fmla="*/ 71 h 170"/>
                <a:gd name="T16" fmla="*/ 1 w 387"/>
                <a:gd name="T17" fmla="*/ 90 h 170"/>
                <a:gd name="T18" fmla="*/ 8 w 387"/>
                <a:gd name="T19" fmla="*/ 107 h 170"/>
                <a:gd name="T20" fmla="*/ 22 w 387"/>
                <a:gd name="T21" fmla="*/ 123 h 170"/>
                <a:gd name="T22" fmla="*/ 41 w 387"/>
                <a:gd name="T23" fmla="*/ 137 h 170"/>
                <a:gd name="T24" fmla="*/ 66 w 387"/>
                <a:gd name="T25" fmla="*/ 149 h 170"/>
                <a:gd name="T26" fmla="*/ 95 w 387"/>
                <a:gd name="T27" fmla="*/ 158 h 170"/>
                <a:gd name="T28" fmla="*/ 130 w 387"/>
                <a:gd name="T29" fmla="*/ 165 h 170"/>
                <a:gd name="T30" fmla="*/ 166 w 387"/>
                <a:gd name="T31" fmla="*/ 168 h 170"/>
                <a:gd name="T32" fmla="*/ 205 w 387"/>
                <a:gd name="T33" fmla="*/ 170 h 170"/>
                <a:gd name="T34" fmla="*/ 242 w 387"/>
                <a:gd name="T35" fmla="*/ 169 h 170"/>
                <a:gd name="T36" fmla="*/ 277 w 387"/>
                <a:gd name="T37" fmla="*/ 164 h 170"/>
                <a:gd name="T38" fmla="*/ 309 w 387"/>
                <a:gd name="T39" fmla="*/ 155 h 170"/>
                <a:gd name="T40" fmla="*/ 336 w 387"/>
                <a:gd name="T41" fmla="*/ 144 h 170"/>
                <a:gd name="T42" fmla="*/ 358 w 387"/>
                <a:gd name="T43" fmla="*/ 130 h 170"/>
                <a:gd name="T44" fmla="*/ 374 w 387"/>
                <a:gd name="T45" fmla="*/ 115 h 170"/>
                <a:gd name="T46" fmla="*/ 384 w 387"/>
                <a:gd name="T47" fmla="*/ 98 h 170"/>
                <a:gd name="T48" fmla="*/ 386 w 387"/>
                <a:gd name="T49" fmla="*/ 79 h 170"/>
                <a:gd name="T50" fmla="*/ 379 w 387"/>
                <a:gd name="T51" fmla="*/ 62 h 170"/>
                <a:gd name="T52" fmla="*/ 365 w 387"/>
                <a:gd name="T53" fmla="*/ 46 h 170"/>
                <a:gd name="T54" fmla="*/ 345 w 387"/>
                <a:gd name="T55" fmla="*/ 32 h 170"/>
                <a:gd name="T56" fmla="*/ 321 w 387"/>
                <a:gd name="T57" fmla="*/ 20 h 170"/>
                <a:gd name="T58" fmla="*/ 291 w 387"/>
                <a:gd name="T59" fmla="*/ 10 h 170"/>
                <a:gd name="T60" fmla="*/ 257 w 387"/>
                <a:gd name="T61" fmla="*/ 4 h 170"/>
                <a:gd name="T62" fmla="*/ 221 w 387"/>
                <a:gd name="T6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170">
                  <a:moveTo>
                    <a:pt x="201" y="0"/>
                  </a:moveTo>
                  <a:lnTo>
                    <a:pt x="182" y="0"/>
                  </a:lnTo>
                  <a:lnTo>
                    <a:pt x="163" y="1"/>
                  </a:lnTo>
                  <a:lnTo>
                    <a:pt x="145" y="3"/>
                  </a:lnTo>
                  <a:lnTo>
                    <a:pt x="127" y="5"/>
                  </a:lnTo>
                  <a:lnTo>
                    <a:pt x="109" y="8"/>
                  </a:lnTo>
                  <a:lnTo>
                    <a:pt x="93" y="12"/>
                  </a:lnTo>
                  <a:lnTo>
                    <a:pt x="78" y="17"/>
                  </a:lnTo>
                  <a:lnTo>
                    <a:pt x="64" y="22"/>
                  </a:lnTo>
                  <a:lnTo>
                    <a:pt x="51" y="27"/>
                  </a:lnTo>
                  <a:lnTo>
                    <a:pt x="39" y="33"/>
                  </a:lnTo>
                  <a:lnTo>
                    <a:pt x="29" y="40"/>
                  </a:lnTo>
                  <a:lnTo>
                    <a:pt x="20" y="47"/>
                  </a:lnTo>
                  <a:lnTo>
                    <a:pt x="13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4" y="98"/>
                  </a:lnTo>
                  <a:lnTo>
                    <a:pt x="8" y="107"/>
                  </a:lnTo>
                  <a:lnTo>
                    <a:pt x="14" y="115"/>
                  </a:lnTo>
                  <a:lnTo>
                    <a:pt x="22" y="123"/>
                  </a:lnTo>
                  <a:lnTo>
                    <a:pt x="31" y="130"/>
                  </a:lnTo>
                  <a:lnTo>
                    <a:pt x="41" y="137"/>
                  </a:lnTo>
                  <a:lnTo>
                    <a:pt x="53" y="143"/>
                  </a:lnTo>
                  <a:lnTo>
                    <a:pt x="66" y="149"/>
                  </a:lnTo>
                  <a:lnTo>
                    <a:pt x="80" y="154"/>
                  </a:lnTo>
                  <a:lnTo>
                    <a:pt x="95" y="158"/>
                  </a:lnTo>
                  <a:lnTo>
                    <a:pt x="112" y="162"/>
                  </a:lnTo>
                  <a:lnTo>
                    <a:pt x="130" y="165"/>
                  </a:lnTo>
                  <a:lnTo>
                    <a:pt x="148" y="167"/>
                  </a:lnTo>
                  <a:lnTo>
                    <a:pt x="166" y="168"/>
                  </a:lnTo>
                  <a:lnTo>
                    <a:pt x="185" y="169"/>
                  </a:lnTo>
                  <a:lnTo>
                    <a:pt x="205" y="170"/>
                  </a:lnTo>
                  <a:lnTo>
                    <a:pt x="224" y="170"/>
                  </a:lnTo>
                  <a:lnTo>
                    <a:pt x="242" y="169"/>
                  </a:lnTo>
                  <a:lnTo>
                    <a:pt x="260" y="166"/>
                  </a:lnTo>
                  <a:lnTo>
                    <a:pt x="277" y="164"/>
                  </a:lnTo>
                  <a:lnTo>
                    <a:pt x="293" y="160"/>
                  </a:lnTo>
                  <a:lnTo>
                    <a:pt x="309" y="155"/>
                  </a:lnTo>
                  <a:lnTo>
                    <a:pt x="323" y="150"/>
                  </a:lnTo>
                  <a:lnTo>
                    <a:pt x="336" y="144"/>
                  </a:lnTo>
                  <a:lnTo>
                    <a:pt x="347" y="137"/>
                  </a:lnTo>
                  <a:lnTo>
                    <a:pt x="358" y="130"/>
                  </a:lnTo>
                  <a:lnTo>
                    <a:pt x="367" y="123"/>
                  </a:lnTo>
                  <a:lnTo>
                    <a:pt x="374" y="115"/>
                  </a:lnTo>
                  <a:lnTo>
                    <a:pt x="380" y="106"/>
                  </a:lnTo>
                  <a:lnTo>
                    <a:pt x="384" y="98"/>
                  </a:lnTo>
                  <a:lnTo>
                    <a:pt x="387" y="88"/>
                  </a:lnTo>
                  <a:lnTo>
                    <a:pt x="386" y="79"/>
                  </a:lnTo>
                  <a:lnTo>
                    <a:pt x="383" y="70"/>
                  </a:lnTo>
                  <a:lnTo>
                    <a:pt x="379" y="62"/>
                  </a:lnTo>
                  <a:lnTo>
                    <a:pt x="373" y="54"/>
                  </a:lnTo>
                  <a:lnTo>
                    <a:pt x="365" y="46"/>
                  </a:lnTo>
                  <a:lnTo>
                    <a:pt x="356" y="39"/>
                  </a:lnTo>
                  <a:lnTo>
                    <a:pt x="345" y="32"/>
                  </a:lnTo>
                  <a:lnTo>
                    <a:pt x="334" y="26"/>
                  </a:lnTo>
                  <a:lnTo>
                    <a:pt x="321" y="20"/>
                  </a:lnTo>
                  <a:lnTo>
                    <a:pt x="307" y="15"/>
                  </a:lnTo>
                  <a:lnTo>
                    <a:pt x="291" y="10"/>
                  </a:lnTo>
                  <a:lnTo>
                    <a:pt x="275" y="7"/>
                  </a:lnTo>
                  <a:lnTo>
                    <a:pt x="257" y="4"/>
                  </a:lnTo>
                  <a:lnTo>
                    <a:pt x="239" y="1"/>
                  </a:lnTo>
                  <a:lnTo>
                    <a:pt x="221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667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4" name="Freeform 1066"/>
            <p:cNvSpPr>
              <a:spLocks/>
            </p:cNvSpPr>
            <p:nvPr/>
          </p:nvSpPr>
          <p:spPr bwMode="auto">
            <a:xfrm>
              <a:off x="764" y="3863"/>
              <a:ext cx="46" cy="23"/>
            </a:xfrm>
            <a:custGeom>
              <a:avLst/>
              <a:gdLst>
                <a:gd name="T0" fmla="*/ 145 w 290"/>
                <a:gd name="T1" fmla="*/ 0 h 137"/>
                <a:gd name="T2" fmla="*/ 130 w 290"/>
                <a:gd name="T3" fmla="*/ 0 h 137"/>
                <a:gd name="T4" fmla="*/ 116 w 290"/>
                <a:gd name="T5" fmla="*/ 2 h 137"/>
                <a:gd name="T6" fmla="*/ 102 w 290"/>
                <a:gd name="T7" fmla="*/ 3 h 137"/>
                <a:gd name="T8" fmla="*/ 88 w 290"/>
                <a:gd name="T9" fmla="*/ 6 h 137"/>
                <a:gd name="T10" fmla="*/ 76 w 290"/>
                <a:gd name="T11" fmla="*/ 9 h 137"/>
                <a:gd name="T12" fmla="*/ 64 w 290"/>
                <a:gd name="T13" fmla="*/ 12 h 137"/>
                <a:gd name="T14" fmla="*/ 52 w 290"/>
                <a:gd name="T15" fmla="*/ 16 h 137"/>
                <a:gd name="T16" fmla="*/ 42 w 290"/>
                <a:gd name="T17" fmla="*/ 20 h 137"/>
                <a:gd name="T18" fmla="*/ 32 w 290"/>
                <a:gd name="T19" fmla="*/ 25 h 137"/>
                <a:gd name="T20" fmla="*/ 24 w 290"/>
                <a:gd name="T21" fmla="*/ 30 h 137"/>
                <a:gd name="T22" fmla="*/ 17 w 290"/>
                <a:gd name="T23" fmla="*/ 35 h 137"/>
                <a:gd name="T24" fmla="*/ 11 w 290"/>
                <a:gd name="T25" fmla="*/ 41 h 137"/>
                <a:gd name="T26" fmla="*/ 6 w 290"/>
                <a:gd name="T27" fmla="*/ 46 h 137"/>
                <a:gd name="T28" fmla="*/ 2 w 290"/>
                <a:gd name="T29" fmla="*/ 52 h 137"/>
                <a:gd name="T30" fmla="*/ 0 w 290"/>
                <a:gd name="T31" fmla="*/ 58 h 137"/>
                <a:gd name="T32" fmla="*/ 0 w 290"/>
                <a:gd name="T33" fmla="*/ 64 h 137"/>
                <a:gd name="T34" fmla="*/ 0 w 290"/>
                <a:gd name="T35" fmla="*/ 72 h 137"/>
                <a:gd name="T36" fmla="*/ 2 w 290"/>
                <a:gd name="T37" fmla="*/ 79 h 137"/>
                <a:gd name="T38" fmla="*/ 5 w 290"/>
                <a:gd name="T39" fmla="*/ 85 h 137"/>
                <a:gd name="T40" fmla="*/ 10 w 290"/>
                <a:gd name="T41" fmla="*/ 91 h 137"/>
                <a:gd name="T42" fmla="*/ 15 w 290"/>
                <a:gd name="T43" fmla="*/ 97 h 137"/>
                <a:gd name="T44" fmla="*/ 21 w 290"/>
                <a:gd name="T45" fmla="*/ 103 h 137"/>
                <a:gd name="T46" fmla="*/ 29 w 290"/>
                <a:gd name="T47" fmla="*/ 108 h 137"/>
                <a:gd name="T48" fmla="*/ 38 w 290"/>
                <a:gd name="T49" fmla="*/ 112 h 137"/>
                <a:gd name="T50" fmla="*/ 47 w 290"/>
                <a:gd name="T51" fmla="*/ 118 h 137"/>
                <a:gd name="T52" fmla="*/ 58 w 290"/>
                <a:gd name="T53" fmla="*/ 122 h 137"/>
                <a:gd name="T54" fmla="*/ 70 w 290"/>
                <a:gd name="T55" fmla="*/ 125 h 137"/>
                <a:gd name="T56" fmla="*/ 82 w 290"/>
                <a:gd name="T57" fmla="*/ 128 h 137"/>
                <a:gd name="T58" fmla="*/ 94 w 290"/>
                <a:gd name="T59" fmla="*/ 131 h 137"/>
                <a:gd name="T60" fmla="*/ 108 w 290"/>
                <a:gd name="T61" fmla="*/ 134 h 137"/>
                <a:gd name="T62" fmla="*/ 122 w 290"/>
                <a:gd name="T63" fmla="*/ 136 h 137"/>
                <a:gd name="T64" fmla="*/ 137 w 290"/>
                <a:gd name="T65" fmla="*/ 137 h 137"/>
                <a:gd name="T66" fmla="*/ 152 w 290"/>
                <a:gd name="T67" fmla="*/ 137 h 137"/>
                <a:gd name="T68" fmla="*/ 166 w 290"/>
                <a:gd name="T69" fmla="*/ 136 h 137"/>
                <a:gd name="T70" fmla="*/ 180 w 290"/>
                <a:gd name="T71" fmla="*/ 134 h 137"/>
                <a:gd name="T72" fmla="*/ 193 w 290"/>
                <a:gd name="T73" fmla="*/ 132 h 137"/>
                <a:gd name="T74" fmla="*/ 207 w 290"/>
                <a:gd name="T75" fmla="*/ 129 h 137"/>
                <a:gd name="T76" fmla="*/ 219 w 290"/>
                <a:gd name="T77" fmla="*/ 126 h 137"/>
                <a:gd name="T78" fmla="*/ 230 w 290"/>
                <a:gd name="T79" fmla="*/ 122 h 137"/>
                <a:gd name="T80" fmla="*/ 241 w 290"/>
                <a:gd name="T81" fmla="*/ 117 h 137"/>
                <a:gd name="T82" fmla="*/ 251 w 290"/>
                <a:gd name="T83" fmla="*/ 112 h 137"/>
                <a:gd name="T84" fmla="*/ 259 w 290"/>
                <a:gd name="T85" fmla="*/ 107 h 137"/>
                <a:gd name="T86" fmla="*/ 267 w 290"/>
                <a:gd name="T87" fmla="*/ 101 h 137"/>
                <a:gd name="T88" fmla="*/ 274 w 290"/>
                <a:gd name="T89" fmla="*/ 96 h 137"/>
                <a:gd name="T90" fmla="*/ 280 w 290"/>
                <a:gd name="T91" fmla="*/ 90 h 137"/>
                <a:gd name="T92" fmla="*/ 284 w 290"/>
                <a:gd name="T93" fmla="*/ 84 h 137"/>
                <a:gd name="T94" fmla="*/ 288 w 290"/>
                <a:gd name="T95" fmla="*/ 78 h 137"/>
                <a:gd name="T96" fmla="*/ 290 w 290"/>
                <a:gd name="T97" fmla="*/ 72 h 137"/>
                <a:gd name="T98" fmla="*/ 289 w 290"/>
                <a:gd name="T99" fmla="*/ 65 h 137"/>
                <a:gd name="T100" fmla="*/ 287 w 290"/>
                <a:gd name="T101" fmla="*/ 58 h 137"/>
                <a:gd name="T102" fmla="*/ 284 w 290"/>
                <a:gd name="T103" fmla="*/ 51 h 137"/>
                <a:gd name="T104" fmla="*/ 279 w 290"/>
                <a:gd name="T105" fmla="*/ 45 h 137"/>
                <a:gd name="T106" fmla="*/ 273 w 290"/>
                <a:gd name="T107" fmla="*/ 39 h 137"/>
                <a:gd name="T108" fmla="*/ 266 w 290"/>
                <a:gd name="T109" fmla="*/ 34 h 137"/>
                <a:gd name="T110" fmla="*/ 257 w 290"/>
                <a:gd name="T111" fmla="*/ 29 h 137"/>
                <a:gd name="T112" fmla="*/ 248 w 290"/>
                <a:gd name="T113" fmla="*/ 24 h 137"/>
                <a:gd name="T114" fmla="*/ 238 w 290"/>
                <a:gd name="T115" fmla="*/ 20 h 137"/>
                <a:gd name="T116" fmla="*/ 227 w 290"/>
                <a:gd name="T117" fmla="*/ 16 h 137"/>
                <a:gd name="T118" fmla="*/ 215 w 290"/>
                <a:gd name="T119" fmla="*/ 12 h 137"/>
                <a:gd name="T120" fmla="*/ 201 w 290"/>
                <a:gd name="T121" fmla="*/ 9 h 137"/>
                <a:gd name="T122" fmla="*/ 174 w 290"/>
                <a:gd name="T123" fmla="*/ 4 h 137"/>
                <a:gd name="T124" fmla="*/ 145 w 290"/>
                <a:gd name="T1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0" h="137">
                  <a:moveTo>
                    <a:pt x="145" y="0"/>
                  </a:moveTo>
                  <a:lnTo>
                    <a:pt x="130" y="0"/>
                  </a:lnTo>
                  <a:lnTo>
                    <a:pt x="116" y="2"/>
                  </a:lnTo>
                  <a:lnTo>
                    <a:pt x="102" y="3"/>
                  </a:lnTo>
                  <a:lnTo>
                    <a:pt x="88" y="6"/>
                  </a:lnTo>
                  <a:lnTo>
                    <a:pt x="76" y="9"/>
                  </a:lnTo>
                  <a:lnTo>
                    <a:pt x="64" y="12"/>
                  </a:lnTo>
                  <a:lnTo>
                    <a:pt x="52" y="16"/>
                  </a:lnTo>
                  <a:lnTo>
                    <a:pt x="42" y="20"/>
                  </a:lnTo>
                  <a:lnTo>
                    <a:pt x="32" y="25"/>
                  </a:lnTo>
                  <a:lnTo>
                    <a:pt x="24" y="30"/>
                  </a:lnTo>
                  <a:lnTo>
                    <a:pt x="17" y="35"/>
                  </a:lnTo>
                  <a:lnTo>
                    <a:pt x="11" y="41"/>
                  </a:lnTo>
                  <a:lnTo>
                    <a:pt x="6" y="46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2" y="79"/>
                  </a:lnTo>
                  <a:lnTo>
                    <a:pt x="5" y="85"/>
                  </a:lnTo>
                  <a:lnTo>
                    <a:pt x="10" y="91"/>
                  </a:lnTo>
                  <a:lnTo>
                    <a:pt x="15" y="97"/>
                  </a:lnTo>
                  <a:lnTo>
                    <a:pt x="21" y="103"/>
                  </a:lnTo>
                  <a:lnTo>
                    <a:pt x="29" y="108"/>
                  </a:lnTo>
                  <a:lnTo>
                    <a:pt x="38" y="112"/>
                  </a:lnTo>
                  <a:lnTo>
                    <a:pt x="47" y="118"/>
                  </a:lnTo>
                  <a:lnTo>
                    <a:pt x="58" y="122"/>
                  </a:lnTo>
                  <a:lnTo>
                    <a:pt x="70" y="125"/>
                  </a:lnTo>
                  <a:lnTo>
                    <a:pt x="82" y="128"/>
                  </a:lnTo>
                  <a:lnTo>
                    <a:pt x="94" y="131"/>
                  </a:lnTo>
                  <a:lnTo>
                    <a:pt x="108" y="134"/>
                  </a:lnTo>
                  <a:lnTo>
                    <a:pt x="122" y="136"/>
                  </a:lnTo>
                  <a:lnTo>
                    <a:pt x="137" y="137"/>
                  </a:lnTo>
                  <a:lnTo>
                    <a:pt x="152" y="137"/>
                  </a:lnTo>
                  <a:lnTo>
                    <a:pt x="166" y="136"/>
                  </a:lnTo>
                  <a:lnTo>
                    <a:pt x="180" y="134"/>
                  </a:lnTo>
                  <a:lnTo>
                    <a:pt x="193" y="132"/>
                  </a:lnTo>
                  <a:lnTo>
                    <a:pt x="207" y="129"/>
                  </a:lnTo>
                  <a:lnTo>
                    <a:pt x="219" y="126"/>
                  </a:lnTo>
                  <a:lnTo>
                    <a:pt x="230" y="122"/>
                  </a:lnTo>
                  <a:lnTo>
                    <a:pt x="241" y="117"/>
                  </a:lnTo>
                  <a:lnTo>
                    <a:pt x="251" y="112"/>
                  </a:lnTo>
                  <a:lnTo>
                    <a:pt x="259" y="107"/>
                  </a:lnTo>
                  <a:lnTo>
                    <a:pt x="267" y="101"/>
                  </a:lnTo>
                  <a:lnTo>
                    <a:pt x="274" y="96"/>
                  </a:lnTo>
                  <a:lnTo>
                    <a:pt x="280" y="90"/>
                  </a:lnTo>
                  <a:lnTo>
                    <a:pt x="284" y="84"/>
                  </a:lnTo>
                  <a:lnTo>
                    <a:pt x="288" y="78"/>
                  </a:lnTo>
                  <a:lnTo>
                    <a:pt x="290" y="72"/>
                  </a:lnTo>
                  <a:lnTo>
                    <a:pt x="289" y="65"/>
                  </a:lnTo>
                  <a:lnTo>
                    <a:pt x="287" y="58"/>
                  </a:lnTo>
                  <a:lnTo>
                    <a:pt x="284" y="51"/>
                  </a:lnTo>
                  <a:lnTo>
                    <a:pt x="279" y="45"/>
                  </a:lnTo>
                  <a:lnTo>
                    <a:pt x="273" y="39"/>
                  </a:lnTo>
                  <a:lnTo>
                    <a:pt x="266" y="34"/>
                  </a:lnTo>
                  <a:lnTo>
                    <a:pt x="257" y="29"/>
                  </a:lnTo>
                  <a:lnTo>
                    <a:pt x="248" y="24"/>
                  </a:lnTo>
                  <a:lnTo>
                    <a:pt x="238" y="20"/>
                  </a:lnTo>
                  <a:lnTo>
                    <a:pt x="227" y="16"/>
                  </a:lnTo>
                  <a:lnTo>
                    <a:pt x="215" y="12"/>
                  </a:lnTo>
                  <a:lnTo>
                    <a:pt x="201" y="9"/>
                  </a:lnTo>
                  <a:lnTo>
                    <a:pt x="174" y="4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667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5" name="Freeform 1067"/>
            <p:cNvSpPr>
              <a:spLocks/>
            </p:cNvSpPr>
            <p:nvPr/>
          </p:nvSpPr>
          <p:spPr bwMode="auto">
            <a:xfrm>
              <a:off x="983" y="3846"/>
              <a:ext cx="46" cy="21"/>
            </a:xfrm>
            <a:custGeom>
              <a:avLst/>
              <a:gdLst>
                <a:gd name="T0" fmla="*/ 131 w 291"/>
                <a:gd name="T1" fmla="*/ 0 h 129"/>
                <a:gd name="T2" fmla="*/ 102 w 291"/>
                <a:gd name="T3" fmla="*/ 2 h 129"/>
                <a:gd name="T4" fmla="*/ 76 w 291"/>
                <a:gd name="T5" fmla="*/ 6 h 129"/>
                <a:gd name="T6" fmla="*/ 52 w 291"/>
                <a:gd name="T7" fmla="*/ 12 h 129"/>
                <a:gd name="T8" fmla="*/ 33 w 291"/>
                <a:gd name="T9" fmla="*/ 20 h 129"/>
                <a:gd name="T10" fmla="*/ 17 w 291"/>
                <a:gd name="T11" fmla="*/ 29 h 129"/>
                <a:gd name="T12" fmla="*/ 7 w 291"/>
                <a:gd name="T13" fmla="*/ 39 h 129"/>
                <a:gd name="T14" fmla="*/ 1 w 291"/>
                <a:gd name="T15" fmla="*/ 50 h 129"/>
                <a:gd name="T16" fmla="*/ 1 w 291"/>
                <a:gd name="T17" fmla="*/ 63 h 129"/>
                <a:gd name="T18" fmla="*/ 6 w 291"/>
                <a:gd name="T19" fmla="*/ 79 h 129"/>
                <a:gd name="T20" fmla="*/ 16 w 291"/>
                <a:gd name="T21" fmla="*/ 92 h 129"/>
                <a:gd name="T22" fmla="*/ 30 w 291"/>
                <a:gd name="T23" fmla="*/ 103 h 129"/>
                <a:gd name="T24" fmla="*/ 48 w 291"/>
                <a:gd name="T25" fmla="*/ 113 h 129"/>
                <a:gd name="T26" fmla="*/ 70 w 291"/>
                <a:gd name="T27" fmla="*/ 121 h 129"/>
                <a:gd name="T28" fmla="*/ 95 w 291"/>
                <a:gd name="T29" fmla="*/ 126 h 129"/>
                <a:gd name="T30" fmla="*/ 123 w 291"/>
                <a:gd name="T31" fmla="*/ 129 h 129"/>
                <a:gd name="T32" fmla="*/ 152 w 291"/>
                <a:gd name="T33" fmla="*/ 129 h 129"/>
                <a:gd name="T34" fmla="*/ 181 w 291"/>
                <a:gd name="T35" fmla="*/ 127 h 129"/>
                <a:gd name="T36" fmla="*/ 208 w 291"/>
                <a:gd name="T37" fmla="*/ 122 h 129"/>
                <a:gd name="T38" fmla="*/ 231 w 291"/>
                <a:gd name="T39" fmla="*/ 116 h 129"/>
                <a:gd name="T40" fmla="*/ 251 w 291"/>
                <a:gd name="T41" fmla="*/ 108 h 129"/>
                <a:gd name="T42" fmla="*/ 268 w 291"/>
                <a:gd name="T43" fmla="*/ 98 h 129"/>
                <a:gd name="T44" fmla="*/ 281 w 291"/>
                <a:gd name="T45" fmla="*/ 86 h 129"/>
                <a:gd name="T46" fmla="*/ 289 w 291"/>
                <a:gd name="T47" fmla="*/ 72 h 129"/>
                <a:gd name="T48" fmla="*/ 290 w 291"/>
                <a:gd name="T49" fmla="*/ 58 h 129"/>
                <a:gd name="T50" fmla="*/ 284 w 291"/>
                <a:gd name="T51" fmla="*/ 46 h 129"/>
                <a:gd name="T52" fmla="*/ 273 w 291"/>
                <a:gd name="T53" fmla="*/ 35 h 129"/>
                <a:gd name="T54" fmla="*/ 258 w 291"/>
                <a:gd name="T55" fmla="*/ 25 h 129"/>
                <a:gd name="T56" fmla="*/ 238 w 291"/>
                <a:gd name="T57" fmla="*/ 16 h 129"/>
                <a:gd name="T58" fmla="*/ 215 w 291"/>
                <a:gd name="T59" fmla="*/ 8 h 129"/>
                <a:gd name="T60" fmla="*/ 188 w 291"/>
                <a:gd name="T61" fmla="*/ 3 h 129"/>
                <a:gd name="T62" fmla="*/ 160 w 291"/>
                <a:gd name="T6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1" h="129">
                  <a:moveTo>
                    <a:pt x="145" y="0"/>
                  </a:moveTo>
                  <a:lnTo>
                    <a:pt x="131" y="0"/>
                  </a:lnTo>
                  <a:lnTo>
                    <a:pt x="116" y="1"/>
                  </a:lnTo>
                  <a:lnTo>
                    <a:pt x="102" y="2"/>
                  </a:lnTo>
                  <a:lnTo>
                    <a:pt x="89" y="4"/>
                  </a:lnTo>
                  <a:lnTo>
                    <a:pt x="76" y="6"/>
                  </a:lnTo>
                  <a:lnTo>
                    <a:pt x="65" y="9"/>
                  </a:lnTo>
                  <a:lnTo>
                    <a:pt x="52" y="12"/>
                  </a:lnTo>
                  <a:lnTo>
                    <a:pt x="42" y="16"/>
                  </a:lnTo>
                  <a:lnTo>
                    <a:pt x="33" y="20"/>
                  </a:lnTo>
                  <a:lnTo>
                    <a:pt x="25" y="24"/>
                  </a:lnTo>
                  <a:lnTo>
                    <a:pt x="17" y="29"/>
                  </a:lnTo>
                  <a:lnTo>
                    <a:pt x="11" y="34"/>
                  </a:lnTo>
                  <a:lnTo>
                    <a:pt x="7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1" y="63"/>
                  </a:lnTo>
                  <a:lnTo>
                    <a:pt x="3" y="72"/>
                  </a:lnTo>
                  <a:lnTo>
                    <a:pt x="6" y="79"/>
                  </a:lnTo>
                  <a:lnTo>
                    <a:pt x="10" y="85"/>
                  </a:lnTo>
                  <a:lnTo>
                    <a:pt x="16" y="92"/>
                  </a:lnTo>
                  <a:lnTo>
                    <a:pt x="22" y="97"/>
                  </a:lnTo>
                  <a:lnTo>
                    <a:pt x="30" y="103"/>
                  </a:lnTo>
                  <a:lnTo>
                    <a:pt x="38" y="108"/>
                  </a:lnTo>
                  <a:lnTo>
                    <a:pt x="48" y="113"/>
                  </a:lnTo>
                  <a:lnTo>
                    <a:pt x="59" y="117"/>
                  </a:lnTo>
                  <a:lnTo>
                    <a:pt x="70" y="121"/>
                  </a:lnTo>
                  <a:lnTo>
                    <a:pt x="82" y="124"/>
                  </a:lnTo>
                  <a:lnTo>
                    <a:pt x="95" y="126"/>
                  </a:lnTo>
                  <a:lnTo>
                    <a:pt x="109" y="128"/>
                  </a:lnTo>
                  <a:lnTo>
                    <a:pt x="123" y="129"/>
                  </a:lnTo>
                  <a:lnTo>
                    <a:pt x="137" y="129"/>
                  </a:lnTo>
                  <a:lnTo>
                    <a:pt x="152" y="129"/>
                  </a:lnTo>
                  <a:lnTo>
                    <a:pt x="167" y="128"/>
                  </a:lnTo>
                  <a:lnTo>
                    <a:pt x="181" y="127"/>
                  </a:lnTo>
                  <a:lnTo>
                    <a:pt x="194" y="125"/>
                  </a:lnTo>
                  <a:lnTo>
                    <a:pt x="208" y="122"/>
                  </a:lnTo>
                  <a:lnTo>
                    <a:pt x="220" y="119"/>
                  </a:lnTo>
                  <a:lnTo>
                    <a:pt x="231" y="116"/>
                  </a:lnTo>
                  <a:lnTo>
                    <a:pt x="242" y="112"/>
                  </a:lnTo>
                  <a:lnTo>
                    <a:pt x="251" y="108"/>
                  </a:lnTo>
                  <a:lnTo>
                    <a:pt x="260" y="103"/>
                  </a:lnTo>
                  <a:lnTo>
                    <a:pt x="268" y="98"/>
                  </a:lnTo>
                  <a:lnTo>
                    <a:pt x="275" y="92"/>
                  </a:lnTo>
                  <a:lnTo>
                    <a:pt x="281" y="86"/>
                  </a:lnTo>
                  <a:lnTo>
                    <a:pt x="285" y="79"/>
                  </a:lnTo>
                  <a:lnTo>
                    <a:pt x="289" y="72"/>
                  </a:lnTo>
                  <a:lnTo>
                    <a:pt x="291" y="64"/>
                  </a:lnTo>
                  <a:lnTo>
                    <a:pt x="290" y="58"/>
                  </a:lnTo>
                  <a:lnTo>
                    <a:pt x="288" y="52"/>
                  </a:lnTo>
                  <a:lnTo>
                    <a:pt x="284" y="46"/>
                  </a:lnTo>
                  <a:lnTo>
                    <a:pt x="279" y="40"/>
                  </a:lnTo>
                  <a:lnTo>
                    <a:pt x="273" y="35"/>
                  </a:lnTo>
                  <a:lnTo>
                    <a:pt x="266" y="30"/>
                  </a:lnTo>
                  <a:lnTo>
                    <a:pt x="258" y="25"/>
                  </a:lnTo>
                  <a:lnTo>
                    <a:pt x="249" y="20"/>
                  </a:lnTo>
                  <a:lnTo>
                    <a:pt x="238" y="16"/>
                  </a:lnTo>
                  <a:lnTo>
                    <a:pt x="227" y="12"/>
                  </a:lnTo>
                  <a:lnTo>
                    <a:pt x="215" y="8"/>
                  </a:lnTo>
                  <a:lnTo>
                    <a:pt x="202" y="5"/>
                  </a:lnTo>
                  <a:lnTo>
                    <a:pt x="188" y="3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6" name="Freeform 1068"/>
            <p:cNvSpPr>
              <a:spLocks/>
            </p:cNvSpPr>
            <p:nvPr/>
          </p:nvSpPr>
          <p:spPr bwMode="auto">
            <a:xfrm>
              <a:off x="1334" y="3843"/>
              <a:ext cx="47" cy="20"/>
            </a:xfrm>
            <a:custGeom>
              <a:avLst/>
              <a:gdLst>
                <a:gd name="T0" fmla="*/ 130 w 291"/>
                <a:gd name="T1" fmla="*/ 0 h 129"/>
                <a:gd name="T2" fmla="*/ 102 w 291"/>
                <a:gd name="T3" fmla="*/ 2 h 129"/>
                <a:gd name="T4" fmla="*/ 76 w 291"/>
                <a:gd name="T5" fmla="*/ 7 h 129"/>
                <a:gd name="T6" fmla="*/ 53 w 291"/>
                <a:gd name="T7" fmla="*/ 13 h 129"/>
                <a:gd name="T8" fmla="*/ 33 w 291"/>
                <a:gd name="T9" fmla="*/ 21 h 129"/>
                <a:gd name="T10" fmla="*/ 18 w 291"/>
                <a:gd name="T11" fmla="*/ 31 h 129"/>
                <a:gd name="T12" fmla="*/ 7 w 291"/>
                <a:gd name="T13" fmla="*/ 43 h 129"/>
                <a:gd name="T14" fmla="*/ 1 w 291"/>
                <a:gd name="T15" fmla="*/ 57 h 129"/>
                <a:gd name="T16" fmla="*/ 0 w 291"/>
                <a:gd name="T17" fmla="*/ 70 h 129"/>
                <a:gd name="T18" fmla="*/ 3 w 291"/>
                <a:gd name="T19" fmla="*/ 82 h 129"/>
                <a:gd name="T20" fmla="*/ 12 w 291"/>
                <a:gd name="T21" fmla="*/ 94 h 129"/>
                <a:gd name="T22" fmla="*/ 27 w 291"/>
                <a:gd name="T23" fmla="*/ 104 h 129"/>
                <a:gd name="T24" fmla="*/ 45 w 291"/>
                <a:gd name="T25" fmla="*/ 113 h 129"/>
                <a:gd name="T26" fmla="*/ 68 w 291"/>
                <a:gd name="T27" fmla="*/ 121 h 129"/>
                <a:gd name="T28" fmla="*/ 94 w 291"/>
                <a:gd name="T29" fmla="*/ 126 h 129"/>
                <a:gd name="T30" fmla="*/ 122 w 291"/>
                <a:gd name="T31" fmla="*/ 129 h 129"/>
                <a:gd name="T32" fmla="*/ 152 w 291"/>
                <a:gd name="T33" fmla="*/ 129 h 129"/>
                <a:gd name="T34" fmla="*/ 181 w 291"/>
                <a:gd name="T35" fmla="*/ 127 h 129"/>
                <a:gd name="T36" fmla="*/ 207 w 291"/>
                <a:gd name="T37" fmla="*/ 122 h 129"/>
                <a:gd name="T38" fmla="*/ 230 w 291"/>
                <a:gd name="T39" fmla="*/ 116 h 129"/>
                <a:gd name="T40" fmla="*/ 251 w 291"/>
                <a:gd name="T41" fmla="*/ 108 h 129"/>
                <a:gd name="T42" fmla="*/ 267 w 291"/>
                <a:gd name="T43" fmla="*/ 98 h 129"/>
                <a:gd name="T44" fmla="*/ 280 w 291"/>
                <a:gd name="T45" fmla="*/ 85 h 129"/>
                <a:gd name="T46" fmla="*/ 289 w 291"/>
                <a:gd name="T47" fmla="*/ 71 h 129"/>
                <a:gd name="T48" fmla="*/ 290 w 291"/>
                <a:gd name="T49" fmla="*/ 58 h 129"/>
                <a:gd name="T50" fmla="*/ 283 w 291"/>
                <a:gd name="T51" fmla="*/ 46 h 129"/>
                <a:gd name="T52" fmla="*/ 273 w 291"/>
                <a:gd name="T53" fmla="*/ 35 h 129"/>
                <a:gd name="T54" fmla="*/ 257 w 291"/>
                <a:gd name="T55" fmla="*/ 25 h 129"/>
                <a:gd name="T56" fmla="*/ 238 w 291"/>
                <a:gd name="T57" fmla="*/ 16 h 129"/>
                <a:gd name="T58" fmla="*/ 215 w 291"/>
                <a:gd name="T59" fmla="*/ 8 h 129"/>
                <a:gd name="T60" fmla="*/ 189 w 291"/>
                <a:gd name="T61" fmla="*/ 3 h 129"/>
                <a:gd name="T62" fmla="*/ 160 w 291"/>
                <a:gd name="T6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1" h="129">
                  <a:moveTo>
                    <a:pt x="146" y="0"/>
                  </a:moveTo>
                  <a:lnTo>
                    <a:pt x="130" y="0"/>
                  </a:lnTo>
                  <a:lnTo>
                    <a:pt x="115" y="1"/>
                  </a:lnTo>
                  <a:lnTo>
                    <a:pt x="102" y="2"/>
                  </a:lnTo>
                  <a:lnTo>
                    <a:pt x="88" y="4"/>
                  </a:lnTo>
                  <a:lnTo>
                    <a:pt x="76" y="7"/>
                  </a:lnTo>
                  <a:lnTo>
                    <a:pt x="64" y="10"/>
                  </a:lnTo>
                  <a:lnTo>
                    <a:pt x="53" y="13"/>
                  </a:lnTo>
                  <a:lnTo>
                    <a:pt x="42" y="17"/>
                  </a:lnTo>
                  <a:lnTo>
                    <a:pt x="33" y="21"/>
                  </a:lnTo>
                  <a:lnTo>
                    <a:pt x="25" y="26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3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1" y="76"/>
                  </a:lnTo>
                  <a:lnTo>
                    <a:pt x="3" y="82"/>
                  </a:lnTo>
                  <a:lnTo>
                    <a:pt x="7" y="88"/>
                  </a:lnTo>
                  <a:lnTo>
                    <a:pt x="12" y="94"/>
                  </a:lnTo>
                  <a:lnTo>
                    <a:pt x="19" y="99"/>
                  </a:lnTo>
                  <a:lnTo>
                    <a:pt x="27" y="104"/>
                  </a:lnTo>
                  <a:lnTo>
                    <a:pt x="35" y="109"/>
                  </a:lnTo>
                  <a:lnTo>
                    <a:pt x="45" y="113"/>
                  </a:lnTo>
                  <a:lnTo>
                    <a:pt x="56" y="117"/>
                  </a:lnTo>
                  <a:lnTo>
                    <a:pt x="68" y="121"/>
                  </a:lnTo>
                  <a:lnTo>
                    <a:pt x="80" y="124"/>
                  </a:lnTo>
                  <a:lnTo>
                    <a:pt x="94" y="126"/>
                  </a:lnTo>
                  <a:lnTo>
                    <a:pt x="107" y="128"/>
                  </a:lnTo>
                  <a:lnTo>
                    <a:pt x="122" y="129"/>
                  </a:lnTo>
                  <a:lnTo>
                    <a:pt x="138" y="129"/>
                  </a:lnTo>
                  <a:lnTo>
                    <a:pt x="152" y="129"/>
                  </a:lnTo>
                  <a:lnTo>
                    <a:pt x="167" y="128"/>
                  </a:lnTo>
                  <a:lnTo>
                    <a:pt x="181" y="127"/>
                  </a:lnTo>
                  <a:lnTo>
                    <a:pt x="194" y="125"/>
                  </a:lnTo>
                  <a:lnTo>
                    <a:pt x="207" y="122"/>
                  </a:lnTo>
                  <a:lnTo>
                    <a:pt x="219" y="119"/>
                  </a:lnTo>
                  <a:lnTo>
                    <a:pt x="230" y="116"/>
                  </a:lnTo>
                  <a:lnTo>
                    <a:pt x="241" y="112"/>
                  </a:lnTo>
                  <a:lnTo>
                    <a:pt x="251" y="108"/>
                  </a:lnTo>
                  <a:lnTo>
                    <a:pt x="259" y="103"/>
                  </a:lnTo>
                  <a:lnTo>
                    <a:pt x="267" y="98"/>
                  </a:lnTo>
                  <a:lnTo>
                    <a:pt x="274" y="92"/>
                  </a:lnTo>
                  <a:lnTo>
                    <a:pt x="280" y="85"/>
                  </a:lnTo>
                  <a:lnTo>
                    <a:pt x="284" y="78"/>
                  </a:lnTo>
                  <a:lnTo>
                    <a:pt x="289" y="71"/>
                  </a:lnTo>
                  <a:lnTo>
                    <a:pt x="291" y="64"/>
                  </a:lnTo>
                  <a:lnTo>
                    <a:pt x="290" y="58"/>
                  </a:lnTo>
                  <a:lnTo>
                    <a:pt x="288" y="52"/>
                  </a:lnTo>
                  <a:lnTo>
                    <a:pt x="283" y="46"/>
                  </a:lnTo>
                  <a:lnTo>
                    <a:pt x="279" y="40"/>
                  </a:lnTo>
                  <a:lnTo>
                    <a:pt x="273" y="35"/>
                  </a:lnTo>
                  <a:lnTo>
                    <a:pt x="265" y="30"/>
                  </a:lnTo>
                  <a:lnTo>
                    <a:pt x="257" y="25"/>
                  </a:lnTo>
                  <a:lnTo>
                    <a:pt x="248" y="20"/>
                  </a:lnTo>
                  <a:lnTo>
                    <a:pt x="238" y="16"/>
                  </a:lnTo>
                  <a:lnTo>
                    <a:pt x="227" y="12"/>
                  </a:lnTo>
                  <a:lnTo>
                    <a:pt x="215" y="8"/>
                  </a:lnTo>
                  <a:lnTo>
                    <a:pt x="202" y="5"/>
                  </a:lnTo>
                  <a:lnTo>
                    <a:pt x="189" y="3"/>
                  </a:lnTo>
                  <a:lnTo>
                    <a:pt x="175" y="1"/>
                  </a:lnTo>
                  <a:lnTo>
                    <a:pt x="160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7" name="Freeform 1069"/>
            <p:cNvSpPr>
              <a:spLocks/>
            </p:cNvSpPr>
            <p:nvPr/>
          </p:nvSpPr>
          <p:spPr bwMode="auto">
            <a:xfrm>
              <a:off x="732" y="3903"/>
              <a:ext cx="70" cy="33"/>
            </a:xfrm>
            <a:custGeom>
              <a:avLst/>
              <a:gdLst>
                <a:gd name="T0" fmla="*/ 203 w 436"/>
                <a:gd name="T1" fmla="*/ 0 h 195"/>
                <a:gd name="T2" fmla="*/ 161 w 436"/>
                <a:gd name="T3" fmla="*/ 4 h 195"/>
                <a:gd name="T4" fmla="*/ 122 w 436"/>
                <a:gd name="T5" fmla="*/ 11 h 195"/>
                <a:gd name="T6" fmla="*/ 86 w 436"/>
                <a:gd name="T7" fmla="*/ 21 h 195"/>
                <a:gd name="T8" fmla="*/ 56 w 436"/>
                <a:gd name="T9" fmla="*/ 34 h 195"/>
                <a:gd name="T10" fmla="*/ 31 w 436"/>
                <a:gd name="T11" fmla="*/ 50 h 195"/>
                <a:gd name="T12" fmla="*/ 13 w 436"/>
                <a:gd name="T13" fmla="*/ 67 h 195"/>
                <a:gd name="T14" fmla="*/ 5 w 436"/>
                <a:gd name="T15" fmla="*/ 81 h 195"/>
                <a:gd name="T16" fmla="*/ 1 w 436"/>
                <a:gd name="T17" fmla="*/ 92 h 195"/>
                <a:gd name="T18" fmla="*/ 0 w 436"/>
                <a:gd name="T19" fmla="*/ 101 h 195"/>
                <a:gd name="T20" fmla="*/ 3 w 436"/>
                <a:gd name="T21" fmla="*/ 110 h 195"/>
                <a:gd name="T22" fmla="*/ 10 w 436"/>
                <a:gd name="T23" fmla="*/ 124 h 195"/>
                <a:gd name="T24" fmla="*/ 26 w 436"/>
                <a:gd name="T25" fmla="*/ 140 h 195"/>
                <a:gd name="T26" fmla="*/ 49 w 436"/>
                <a:gd name="T27" fmla="*/ 156 h 195"/>
                <a:gd name="T28" fmla="*/ 79 w 436"/>
                <a:gd name="T29" fmla="*/ 169 h 195"/>
                <a:gd name="T30" fmla="*/ 114 w 436"/>
                <a:gd name="T31" fmla="*/ 180 h 195"/>
                <a:gd name="T32" fmla="*/ 153 w 436"/>
                <a:gd name="T33" fmla="*/ 189 h 195"/>
                <a:gd name="T34" fmla="*/ 195 w 436"/>
                <a:gd name="T35" fmla="*/ 193 h 195"/>
                <a:gd name="T36" fmla="*/ 240 w 436"/>
                <a:gd name="T37" fmla="*/ 195 h 195"/>
                <a:gd name="T38" fmla="*/ 283 w 436"/>
                <a:gd name="T39" fmla="*/ 193 h 195"/>
                <a:gd name="T40" fmla="*/ 322 w 436"/>
                <a:gd name="T41" fmla="*/ 187 h 195"/>
                <a:gd name="T42" fmla="*/ 356 w 436"/>
                <a:gd name="T43" fmla="*/ 176 h 195"/>
                <a:gd name="T44" fmla="*/ 386 w 436"/>
                <a:gd name="T45" fmla="*/ 163 h 195"/>
                <a:gd name="T46" fmla="*/ 410 w 436"/>
                <a:gd name="T47" fmla="*/ 148 h 195"/>
                <a:gd name="T48" fmla="*/ 426 w 436"/>
                <a:gd name="T49" fmla="*/ 131 h 195"/>
                <a:gd name="T50" fmla="*/ 433 w 436"/>
                <a:gd name="T51" fmla="*/ 118 h 195"/>
                <a:gd name="T52" fmla="*/ 436 w 436"/>
                <a:gd name="T53" fmla="*/ 109 h 195"/>
                <a:gd name="T54" fmla="*/ 436 w 436"/>
                <a:gd name="T55" fmla="*/ 100 h 195"/>
                <a:gd name="T56" fmla="*/ 435 w 436"/>
                <a:gd name="T57" fmla="*/ 89 h 195"/>
                <a:gd name="T58" fmla="*/ 430 w 436"/>
                <a:gd name="T59" fmla="*/ 74 h 195"/>
                <a:gd name="T60" fmla="*/ 415 w 436"/>
                <a:gd name="T61" fmla="*/ 56 h 195"/>
                <a:gd name="T62" fmla="*/ 392 w 436"/>
                <a:gd name="T63" fmla="*/ 39 h 195"/>
                <a:gd name="T64" fmla="*/ 364 w 436"/>
                <a:gd name="T65" fmla="*/ 24 h 195"/>
                <a:gd name="T66" fmla="*/ 330 w 436"/>
                <a:gd name="T67" fmla="*/ 12 h 195"/>
                <a:gd name="T68" fmla="*/ 291 w 436"/>
                <a:gd name="T69" fmla="*/ 4 h 195"/>
                <a:gd name="T70" fmla="*/ 248 w 436"/>
                <a:gd name="T7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6" h="195">
                  <a:moveTo>
                    <a:pt x="226" y="0"/>
                  </a:moveTo>
                  <a:lnTo>
                    <a:pt x="203" y="0"/>
                  </a:lnTo>
                  <a:lnTo>
                    <a:pt x="182" y="1"/>
                  </a:lnTo>
                  <a:lnTo>
                    <a:pt x="161" y="4"/>
                  </a:lnTo>
                  <a:lnTo>
                    <a:pt x="141" y="7"/>
                  </a:lnTo>
                  <a:lnTo>
                    <a:pt x="122" y="11"/>
                  </a:lnTo>
                  <a:lnTo>
                    <a:pt x="104" y="15"/>
                  </a:lnTo>
                  <a:lnTo>
                    <a:pt x="86" y="21"/>
                  </a:lnTo>
                  <a:lnTo>
                    <a:pt x="70" y="27"/>
                  </a:lnTo>
                  <a:lnTo>
                    <a:pt x="56" y="34"/>
                  </a:lnTo>
                  <a:lnTo>
                    <a:pt x="43" y="42"/>
                  </a:lnTo>
                  <a:lnTo>
                    <a:pt x="31" y="50"/>
                  </a:lnTo>
                  <a:lnTo>
                    <a:pt x="22" y="58"/>
                  </a:lnTo>
                  <a:lnTo>
                    <a:pt x="13" y="67"/>
                  </a:lnTo>
                  <a:lnTo>
                    <a:pt x="7" y="77"/>
                  </a:lnTo>
                  <a:lnTo>
                    <a:pt x="5" y="81"/>
                  </a:lnTo>
                  <a:lnTo>
                    <a:pt x="3" y="86"/>
                  </a:lnTo>
                  <a:lnTo>
                    <a:pt x="1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1" y="106"/>
                  </a:lnTo>
                  <a:lnTo>
                    <a:pt x="3" y="110"/>
                  </a:lnTo>
                  <a:lnTo>
                    <a:pt x="4" y="115"/>
                  </a:lnTo>
                  <a:lnTo>
                    <a:pt x="10" y="124"/>
                  </a:lnTo>
                  <a:lnTo>
                    <a:pt x="17" y="132"/>
                  </a:lnTo>
                  <a:lnTo>
                    <a:pt x="26" y="140"/>
                  </a:lnTo>
                  <a:lnTo>
                    <a:pt x="37" y="148"/>
                  </a:lnTo>
                  <a:lnTo>
                    <a:pt x="49" y="156"/>
                  </a:lnTo>
                  <a:lnTo>
                    <a:pt x="63" y="163"/>
                  </a:lnTo>
                  <a:lnTo>
                    <a:pt x="79" y="169"/>
                  </a:lnTo>
                  <a:lnTo>
                    <a:pt x="95" y="175"/>
                  </a:lnTo>
                  <a:lnTo>
                    <a:pt x="114" y="180"/>
                  </a:lnTo>
                  <a:lnTo>
                    <a:pt x="133" y="186"/>
                  </a:lnTo>
                  <a:lnTo>
                    <a:pt x="153" y="189"/>
                  </a:lnTo>
                  <a:lnTo>
                    <a:pt x="174" y="192"/>
                  </a:lnTo>
                  <a:lnTo>
                    <a:pt x="195" y="193"/>
                  </a:lnTo>
                  <a:lnTo>
                    <a:pt x="218" y="194"/>
                  </a:lnTo>
                  <a:lnTo>
                    <a:pt x="240" y="195"/>
                  </a:lnTo>
                  <a:lnTo>
                    <a:pt x="262" y="194"/>
                  </a:lnTo>
                  <a:lnTo>
                    <a:pt x="283" y="193"/>
                  </a:lnTo>
                  <a:lnTo>
                    <a:pt x="303" y="190"/>
                  </a:lnTo>
                  <a:lnTo>
                    <a:pt x="322" y="187"/>
                  </a:lnTo>
                  <a:lnTo>
                    <a:pt x="340" y="181"/>
                  </a:lnTo>
                  <a:lnTo>
                    <a:pt x="356" y="176"/>
                  </a:lnTo>
                  <a:lnTo>
                    <a:pt x="372" y="170"/>
                  </a:lnTo>
                  <a:lnTo>
                    <a:pt x="386" y="163"/>
                  </a:lnTo>
                  <a:lnTo>
                    <a:pt x="398" y="156"/>
                  </a:lnTo>
                  <a:lnTo>
                    <a:pt x="410" y="148"/>
                  </a:lnTo>
                  <a:lnTo>
                    <a:pt x="419" y="140"/>
                  </a:lnTo>
                  <a:lnTo>
                    <a:pt x="426" y="131"/>
                  </a:lnTo>
                  <a:lnTo>
                    <a:pt x="432" y="123"/>
                  </a:lnTo>
                  <a:lnTo>
                    <a:pt x="433" y="118"/>
                  </a:lnTo>
                  <a:lnTo>
                    <a:pt x="435" y="114"/>
                  </a:lnTo>
                  <a:lnTo>
                    <a:pt x="436" y="109"/>
                  </a:lnTo>
                  <a:lnTo>
                    <a:pt x="436" y="105"/>
                  </a:lnTo>
                  <a:lnTo>
                    <a:pt x="436" y="100"/>
                  </a:lnTo>
                  <a:lnTo>
                    <a:pt x="436" y="94"/>
                  </a:lnTo>
                  <a:lnTo>
                    <a:pt x="435" y="89"/>
                  </a:lnTo>
                  <a:lnTo>
                    <a:pt x="434" y="84"/>
                  </a:lnTo>
                  <a:lnTo>
                    <a:pt x="430" y="74"/>
                  </a:lnTo>
                  <a:lnTo>
                    <a:pt x="424" y="65"/>
                  </a:lnTo>
                  <a:lnTo>
                    <a:pt x="415" y="56"/>
                  </a:lnTo>
                  <a:lnTo>
                    <a:pt x="405" y="47"/>
                  </a:lnTo>
                  <a:lnTo>
                    <a:pt x="392" y="39"/>
                  </a:lnTo>
                  <a:lnTo>
                    <a:pt x="379" y="32"/>
                  </a:lnTo>
                  <a:lnTo>
                    <a:pt x="364" y="24"/>
                  </a:lnTo>
                  <a:lnTo>
                    <a:pt x="347" y="18"/>
                  </a:lnTo>
                  <a:lnTo>
                    <a:pt x="330" y="12"/>
                  </a:lnTo>
                  <a:lnTo>
                    <a:pt x="311" y="8"/>
                  </a:lnTo>
                  <a:lnTo>
                    <a:pt x="291" y="4"/>
                  </a:lnTo>
                  <a:lnTo>
                    <a:pt x="270" y="2"/>
                  </a:lnTo>
                  <a:lnTo>
                    <a:pt x="248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8" name="Freeform 1070"/>
            <p:cNvSpPr>
              <a:spLocks/>
            </p:cNvSpPr>
            <p:nvPr/>
          </p:nvSpPr>
          <p:spPr bwMode="auto">
            <a:xfrm>
              <a:off x="303" y="3797"/>
              <a:ext cx="47" cy="21"/>
            </a:xfrm>
            <a:custGeom>
              <a:avLst/>
              <a:gdLst>
                <a:gd name="T0" fmla="*/ 138 w 291"/>
                <a:gd name="T1" fmla="*/ 1 h 130"/>
                <a:gd name="T2" fmla="*/ 109 w 291"/>
                <a:gd name="T3" fmla="*/ 3 h 130"/>
                <a:gd name="T4" fmla="*/ 82 w 291"/>
                <a:gd name="T5" fmla="*/ 7 h 130"/>
                <a:gd name="T6" fmla="*/ 58 w 291"/>
                <a:gd name="T7" fmla="*/ 13 h 130"/>
                <a:gd name="T8" fmla="*/ 36 w 291"/>
                <a:gd name="T9" fmla="*/ 22 h 130"/>
                <a:gd name="T10" fmla="*/ 19 w 291"/>
                <a:gd name="T11" fmla="*/ 32 h 130"/>
                <a:gd name="T12" fmla="*/ 7 w 291"/>
                <a:gd name="T13" fmla="*/ 44 h 130"/>
                <a:gd name="T14" fmla="*/ 1 w 291"/>
                <a:gd name="T15" fmla="*/ 57 h 130"/>
                <a:gd name="T16" fmla="*/ 1 w 291"/>
                <a:gd name="T17" fmla="*/ 71 h 130"/>
                <a:gd name="T18" fmla="*/ 6 w 291"/>
                <a:gd name="T19" fmla="*/ 83 h 130"/>
                <a:gd name="T20" fmla="*/ 17 w 291"/>
                <a:gd name="T21" fmla="*/ 95 h 130"/>
                <a:gd name="T22" fmla="*/ 33 w 291"/>
                <a:gd name="T23" fmla="*/ 105 h 130"/>
                <a:gd name="T24" fmla="*/ 53 w 291"/>
                <a:gd name="T25" fmla="*/ 114 h 130"/>
                <a:gd name="T26" fmla="*/ 76 w 291"/>
                <a:gd name="T27" fmla="*/ 121 h 130"/>
                <a:gd name="T28" fmla="*/ 102 w 291"/>
                <a:gd name="T29" fmla="*/ 126 h 130"/>
                <a:gd name="T30" fmla="*/ 130 w 291"/>
                <a:gd name="T31" fmla="*/ 129 h 130"/>
                <a:gd name="T32" fmla="*/ 160 w 291"/>
                <a:gd name="T33" fmla="*/ 129 h 130"/>
                <a:gd name="T34" fmla="*/ 188 w 291"/>
                <a:gd name="T35" fmla="*/ 127 h 130"/>
                <a:gd name="T36" fmla="*/ 215 w 291"/>
                <a:gd name="T37" fmla="*/ 123 h 130"/>
                <a:gd name="T38" fmla="*/ 238 w 291"/>
                <a:gd name="T39" fmla="*/ 117 h 130"/>
                <a:gd name="T40" fmla="*/ 258 w 291"/>
                <a:gd name="T41" fmla="*/ 110 h 130"/>
                <a:gd name="T42" fmla="*/ 273 w 291"/>
                <a:gd name="T43" fmla="*/ 101 h 130"/>
                <a:gd name="T44" fmla="*/ 284 w 291"/>
                <a:gd name="T45" fmla="*/ 91 h 130"/>
                <a:gd name="T46" fmla="*/ 290 w 291"/>
                <a:gd name="T47" fmla="*/ 79 h 130"/>
                <a:gd name="T48" fmla="*/ 290 w 291"/>
                <a:gd name="T49" fmla="*/ 66 h 130"/>
                <a:gd name="T50" fmla="*/ 285 w 291"/>
                <a:gd name="T51" fmla="*/ 51 h 130"/>
                <a:gd name="T52" fmla="*/ 275 w 291"/>
                <a:gd name="T53" fmla="*/ 38 h 130"/>
                <a:gd name="T54" fmla="*/ 261 w 291"/>
                <a:gd name="T55" fmla="*/ 26 h 130"/>
                <a:gd name="T56" fmla="*/ 243 w 291"/>
                <a:gd name="T57" fmla="*/ 17 h 130"/>
                <a:gd name="T58" fmla="*/ 221 w 291"/>
                <a:gd name="T59" fmla="*/ 9 h 130"/>
                <a:gd name="T60" fmla="*/ 196 w 291"/>
                <a:gd name="T61" fmla="*/ 4 h 130"/>
                <a:gd name="T62" fmla="*/ 168 w 291"/>
                <a:gd name="T6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1" h="130">
                  <a:moveTo>
                    <a:pt x="153" y="0"/>
                  </a:moveTo>
                  <a:lnTo>
                    <a:pt x="138" y="1"/>
                  </a:lnTo>
                  <a:lnTo>
                    <a:pt x="124" y="1"/>
                  </a:lnTo>
                  <a:lnTo>
                    <a:pt x="109" y="3"/>
                  </a:lnTo>
                  <a:lnTo>
                    <a:pt x="96" y="5"/>
                  </a:lnTo>
                  <a:lnTo>
                    <a:pt x="82" y="7"/>
                  </a:lnTo>
                  <a:lnTo>
                    <a:pt x="70" y="10"/>
                  </a:lnTo>
                  <a:lnTo>
                    <a:pt x="58" y="13"/>
                  </a:lnTo>
                  <a:lnTo>
                    <a:pt x="47" y="17"/>
                  </a:lnTo>
                  <a:lnTo>
                    <a:pt x="36" y="22"/>
                  </a:lnTo>
                  <a:lnTo>
                    <a:pt x="27" y="27"/>
                  </a:lnTo>
                  <a:lnTo>
                    <a:pt x="19" y="32"/>
                  </a:lnTo>
                  <a:lnTo>
                    <a:pt x="12" y="37"/>
                  </a:lnTo>
                  <a:lnTo>
                    <a:pt x="7" y="44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5"/>
                  </a:lnTo>
                  <a:lnTo>
                    <a:pt x="1" y="71"/>
                  </a:lnTo>
                  <a:lnTo>
                    <a:pt x="3" y="77"/>
                  </a:lnTo>
                  <a:lnTo>
                    <a:pt x="6" y="83"/>
                  </a:lnTo>
                  <a:lnTo>
                    <a:pt x="11" y="89"/>
                  </a:lnTo>
                  <a:lnTo>
                    <a:pt x="17" y="95"/>
                  </a:lnTo>
                  <a:lnTo>
                    <a:pt x="24" y="100"/>
                  </a:lnTo>
                  <a:lnTo>
                    <a:pt x="33" y="105"/>
                  </a:lnTo>
                  <a:lnTo>
                    <a:pt x="42" y="109"/>
                  </a:lnTo>
                  <a:lnTo>
                    <a:pt x="53" y="114"/>
                  </a:lnTo>
                  <a:lnTo>
                    <a:pt x="64" y="118"/>
                  </a:lnTo>
                  <a:lnTo>
                    <a:pt x="76" y="121"/>
                  </a:lnTo>
                  <a:lnTo>
                    <a:pt x="89" y="124"/>
                  </a:lnTo>
                  <a:lnTo>
                    <a:pt x="102" y="126"/>
                  </a:lnTo>
                  <a:lnTo>
                    <a:pt x="116" y="128"/>
                  </a:lnTo>
                  <a:lnTo>
                    <a:pt x="130" y="129"/>
                  </a:lnTo>
                  <a:lnTo>
                    <a:pt x="145" y="130"/>
                  </a:lnTo>
                  <a:lnTo>
                    <a:pt x="160" y="129"/>
                  </a:lnTo>
                  <a:lnTo>
                    <a:pt x="174" y="128"/>
                  </a:lnTo>
                  <a:lnTo>
                    <a:pt x="188" y="127"/>
                  </a:lnTo>
                  <a:lnTo>
                    <a:pt x="203" y="125"/>
                  </a:lnTo>
                  <a:lnTo>
                    <a:pt x="215" y="123"/>
                  </a:lnTo>
                  <a:lnTo>
                    <a:pt x="227" y="120"/>
                  </a:lnTo>
                  <a:lnTo>
                    <a:pt x="238" y="117"/>
                  </a:lnTo>
                  <a:lnTo>
                    <a:pt x="248" y="114"/>
                  </a:lnTo>
                  <a:lnTo>
                    <a:pt x="258" y="110"/>
                  </a:lnTo>
                  <a:lnTo>
                    <a:pt x="266" y="105"/>
                  </a:lnTo>
                  <a:lnTo>
                    <a:pt x="273" y="101"/>
                  </a:lnTo>
                  <a:lnTo>
                    <a:pt x="279" y="96"/>
                  </a:lnTo>
                  <a:lnTo>
                    <a:pt x="284" y="91"/>
                  </a:lnTo>
                  <a:lnTo>
                    <a:pt x="288" y="85"/>
                  </a:lnTo>
                  <a:lnTo>
                    <a:pt x="290" y="79"/>
                  </a:lnTo>
                  <a:lnTo>
                    <a:pt x="291" y="73"/>
                  </a:lnTo>
                  <a:lnTo>
                    <a:pt x="290" y="66"/>
                  </a:lnTo>
                  <a:lnTo>
                    <a:pt x="288" y="58"/>
                  </a:lnTo>
                  <a:lnTo>
                    <a:pt x="285" y="51"/>
                  </a:lnTo>
                  <a:lnTo>
                    <a:pt x="280" y="44"/>
                  </a:lnTo>
                  <a:lnTo>
                    <a:pt x="275" y="38"/>
                  </a:lnTo>
                  <a:lnTo>
                    <a:pt x="268" y="32"/>
                  </a:lnTo>
                  <a:lnTo>
                    <a:pt x="261" y="26"/>
                  </a:lnTo>
                  <a:lnTo>
                    <a:pt x="252" y="21"/>
                  </a:lnTo>
                  <a:lnTo>
                    <a:pt x="243" y="17"/>
                  </a:lnTo>
                  <a:lnTo>
                    <a:pt x="233" y="13"/>
                  </a:lnTo>
                  <a:lnTo>
                    <a:pt x="221" y="9"/>
                  </a:lnTo>
                  <a:lnTo>
                    <a:pt x="209" y="6"/>
                  </a:lnTo>
                  <a:lnTo>
                    <a:pt x="196" y="4"/>
                  </a:lnTo>
                  <a:lnTo>
                    <a:pt x="182" y="2"/>
                  </a:lnTo>
                  <a:lnTo>
                    <a:pt x="168" y="1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79" name="Freeform 1071"/>
            <p:cNvSpPr>
              <a:spLocks/>
            </p:cNvSpPr>
            <p:nvPr/>
          </p:nvSpPr>
          <p:spPr bwMode="auto">
            <a:xfrm>
              <a:off x="316" y="3852"/>
              <a:ext cx="36" cy="21"/>
            </a:xfrm>
            <a:custGeom>
              <a:avLst/>
              <a:gdLst>
                <a:gd name="T0" fmla="*/ 108 w 226"/>
                <a:gd name="T1" fmla="*/ 0 h 129"/>
                <a:gd name="T2" fmla="*/ 86 w 226"/>
                <a:gd name="T3" fmla="*/ 2 h 129"/>
                <a:gd name="T4" fmla="*/ 66 w 226"/>
                <a:gd name="T5" fmla="*/ 7 h 129"/>
                <a:gd name="T6" fmla="*/ 47 w 226"/>
                <a:gd name="T7" fmla="*/ 13 h 129"/>
                <a:gd name="T8" fmla="*/ 32 w 226"/>
                <a:gd name="T9" fmla="*/ 21 h 129"/>
                <a:gd name="T10" fmla="*/ 19 w 226"/>
                <a:gd name="T11" fmla="*/ 31 h 129"/>
                <a:gd name="T12" fmla="*/ 9 w 226"/>
                <a:gd name="T13" fmla="*/ 44 h 129"/>
                <a:gd name="T14" fmla="*/ 2 w 226"/>
                <a:gd name="T15" fmla="*/ 58 h 129"/>
                <a:gd name="T16" fmla="*/ 1 w 226"/>
                <a:gd name="T17" fmla="*/ 71 h 129"/>
                <a:gd name="T18" fmla="*/ 5 w 226"/>
                <a:gd name="T19" fmla="*/ 83 h 129"/>
                <a:gd name="T20" fmla="*/ 13 w 226"/>
                <a:gd name="T21" fmla="*/ 94 h 129"/>
                <a:gd name="T22" fmla="*/ 25 w 226"/>
                <a:gd name="T23" fmla="*/ 105 h 129"/>
                <a:gd name="T24" fmla="*/ 40 w 226"/>
                <a:gd name="T25" fmla="*/ 114 h 129"/>
                <a:gd name="T26" fmla="*/ 58 w 226"/>
                <a:gd name="T27" fmla="*/ 121 h 129"/>
                <a:gd name="T28" fmla="*/ 78 w 226"/>
                <a:gd name="T29" fmla="*/ 126 h 129"/>
                <a:gd name="T30" fmla="*/ 100 w 226"/>
                <a:gd name="T31" fmla="*/ 129 h 129"/>
                <a:gd name="T32" fmla="*/ 124 w 226"/>
                <a:gd name="T33" fmla="*/ 129 h 129"/>
                <a:gd name="T34" fmla="*/ 144 w 226"/>
                <a:gd name="T35" fmla="*/ 127 h 129"/>
                <a:gd name="T36" fmla="*/ 164 w 226"/>
                <a:gd name="T37" fmla="*/ 122 h 129"/>
                <a:gd name="T38" fmla="*/ 182 w 226"/>
                <a:gd name="T39" fmla="*/ 116 h 129"/>
                <a:gd name="T40" fmla="*/ 198 w 226"/>
                <a:gd name="T41" fmla="*/ 108 h 129"/>
                <a:gd name="T42" fmla="*/ 211 w 226"/>
                <a:gd name="T43" fmla="*/ 98 h 129"/>
                <a:gd name="T44" fmla="*/ 220 w 226"/>
                <a:gd name="T45" fmla="*/ 86 h 129"/>
                <a:gd name="T46" fmla="*/ 225 w 226"/>
                <a:gd name="T47" fmla="*/ 72 h 129"/>
                <a:gd name="T48" fmla="*/ 225 w 226"/>
                <a:gd name="T49" fmla="*/ 59 h 129"/>
                <a:gd name="T50" fmla="*/ 221 w 226"/>
                <a:gd name="T51" fmla="*/ 47 h 129"/>
                <a:gd name="T52" fmla="*/ 213 w 226"/>
                <a:gd name="T53" fmla="*/ 36 h 129"/>
                <a:gd name="T54" fmla="*/ 201 w 226"/>
                <a:gd name="T55" fmla="*/ 25 h 129"/>
                <a:gd name="T56" fmla="*/ 187 w 226"/>
                <a:gd name="T57" fmla="*/ 16 h 129"/>
                <a:gd name="T58" fmla="*/ 170 w 226"/>
                <a:gd name="T59" fmla="*/ 8 h 129"/>
                <a:gd name="T60" fmla="*/ 152 w 226"/>
                <a:gd name="T61" fmla="*/ 3 h 129"/>
                <a:gd name="T62" fmla="*/ 132 w 226"/>
                <a:gd name="T6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129">
                  <a:moveTo>
                    <a:pt x="121" y="0"/>
                  </a:moveTo>
                  <a:lnTo>
                    <a:pt x="108" y="0"/>
                  </a:lnTo>
                  <a:lnTo>
                    <a:pt x="97" y="1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6" y="7"/>
                  </a:lnTo>
                  <a:lnTo>
                    <a:pt x="56" y="10"/>
                  </a:lnTo>
                  <a:lnTo>
                    <a:pt x="47" y="13"/>
                  </a:lnTo>
                  <a:lnTo>
                    <a:pt x="39" y="17"/>
                  </a:lnTo>
                  <a:lnTo>
                    <a:pt x="32" y="21"/>
                  </a:lnTo>
                  <a:lnTo>
                    <a:pt x="25" y="26"/>
                  </a:lnTo>
                  <a:lnTo>
                    <a:pt x="19" y="31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0" y="65"/>
                  </a:lnTo>
                  <a:lnTo>
                    <a:pt x="1" y="71"/>
                  </a:lnTo>
                  <a:lnTo>
                    <a:pt x="2" y="77"/>
                  </a:lnTo>
                  <a:lnTo>
                    <a:pt x="5" y="83"/>
                  </a:lnTo>
                  <a:lnTo>
                    <a:pt x="9" y="89"/>
                  </a:lnTo>
                  <a:lnTo>
                    <a:pt x="13" y="94"/>
                  </a:lnTo>
                  <a:lnTo>
                    <a:pt x="19" y="99"/>
                  </a:lnTo>
                  <a:lnTo>
                    <a:pt x="25" y="105"/>
                  </a:lnTo>
                  <a:lnTo>
                    <a:pt x="32" y="109"/>
                  </a:lnTo>
                  <a:lnTo>
                    <a:pt x="40" y="114"/>
                  </a:lnTo>
                  <a:lnTo>
                    <a:pt x="49" y="117"/>
                  </a:lnTo>
                  <a:lnTo>
                    <a:pt x="58" y="121"/>
                  </a:lnTo>
                  <a:lnTo>
                    <a:pt x="68" y="124"/>
                  </a:lnTo>
                  <a:lnTo>
                    <a:pt x="78" y="126"/>
                  </a:lnTo>
                  <a:lnTo>
                    <a:pt x="89" y="128"/>
                  </a:lnTo>
                  <a:lnTo>
                    <a:pt x="100" y="129"/>
                  </a:lnTo>
                  <a:lnTo>
                    <a:pt x="112" y="129"/>
                  </a:lnTo>
                  <a:lnTo>
                    <a:pt x="124" y="129"/>
                  </a:lnTo>
                  <a:lnTo>
                    <a:pt x="134" y="128"/>
                  </a:lnTo>
                  <a:lnTo>
                    <a:pt x="144" y="127"/>
                  </a:lnTo>
                  <a:lnTo>
                    <a:pt x="155" y="125"/>
                  </a:lnTo>
                  <a:lnTo>
                    <a:pt x="164" y="122"/>
                  </a:lnTo>
                  <a:lnTo>
                    <a:pt x="173" y="120"/>
                  </a:lnTo>
                  <a:lnTo>
                    <a:pt x="182" y="116"/>
                  </a:lnTo>
                  <a:lnTo>
                    <a:pt x="190" y="112"/>
                  </a:lnTo>
                  <a:lnTo>
                    <a:pt x="198" y="108"/>
                  </a:lnTo>
                  <a:lnTo>
                    <a:pt x="205" y="103"/>
                  </a:lnTo>
                  <a:lnTo>
                    <a:pt x="211" y="98"/>
                  </a:lnTo>
                  <a:lnTo>
                    <a:pt x="216" y="92"/>
                  </a:lnTo>
                  <a:lnTo>
                    <a:pt x="220" y="86"/>
                  </a:lnTo>
                  <a:lnTo>
                    <a:pt x="223" y="79"/>
                  </a:lnTo>
                  <a:lnTo>
                    <a:pt x="225" y="72"/>
                  </a:lnTo>
                  <a:lnTo>
                    <a:pt x="226" y="65"/>
                  </a:lnTo>
                  <a:lnTo>
                    <a:pt x="225" y="59"/>
                  </a:lnTo>
                  <a:lnTo>
                    <a:pt x="223" y="53"/>
                  </a:lnTo>
                  <a:lnTo>
                    <a:pt x="221" y="47"/>
                  </a:lnTo>
                  <a:lnTo>
                    <a:pt x="217" y="42"/>
                  </a:lnTo>
                  <a:lnTo>
                    <a:pt x="213" y="36"/>
                  </a:lnTo>
                  <a:lnTo>
                    <a:pt x="207" y="30"/>
                  </a:lnTo>
                  <a:lnTo>
                    <a:pt x="201" y="25"/>
                  </a:lnTo>
                  <a:lnTo>
                    <a:pt x="194" y="20"/>
                  </a:lnTo>
                  <a:lnTo>
                    <a:pt x="187" y="16"/>
                  </a:lnTo>
                  <a:lnTo>
                    <a:pt x="179" y="12"/>
                  </a:lnTo>
                  <a:lnTo>
                    <a:pt x="170" y="8"/>
                  </a:lnTo>
                  <a:lnTo>
                    <a:pt x="161" y="5"/>
                  </a:lnTo>
                  <a:lnTo>
                    <a:pt x="152" y="3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B6D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0" name="Freeform 1072"/>
            <p:cNvSpPr>
              <a:spLocks/>
            </p:cNvSpPr>
            <p:nvPr/>
          </p:nvSpPr>
          <p:spPr bwMode="auto">
            <a:xfrm>
              <a:off x="448" y="3793"/>
              <a:ext cx="36" cy="22"/>
            </a:xfrm>
            <a:custGeom>
              <a:avLst/>
              <a:gdLst>
                <a:gd name="T0" fmla="*/ 109 w 226"/>
                <a:gd name="T1" fmla="*/ 1 h 131"/>
                <a:gd name="T2" fmla="*/ 87 w 226"/>
                <a:gd name="T3" fmla="*/ 3 h 131"/>
                <a:gd name="T4" fmla="*/ 66 w 226"/>
                <a:gd name="T5" fmla="*/ 9 h 131"/>
                <a:gd name="T6" fmla="*/ 47 w 226"/>
                <a:gd name="T7" fmla="*/ 16 h 131"/>
                <a:gd name="T8" fmla="*/ 31 w 226"/>
                <a:gd name="T9" fmla="*/ 25 h 131"/>
                <a:gd name="T10" fmla="*/ 18 w 226"/>
                <a:gd name="T11" fmla="*/ 35 h 131"/>
                <a:gd name="T12" fmla="*/ 8 w 226"/>
                <a:gd name="T13" fmla="*/ 47 h 131"/>
                <a:gd name="T14" fmla="*/ 2 w 226"/>
                <a:gd name="T15" fmla="*/ 58 h 131"/>
                <a:gd name="T16" fmla="*/ 0 w 226"/>
                <a:gd name="T17" fmla="*/ 72 h 131"/>
                <a:gd name="T18" fmla="*/ 4 w 226"/>
                <a:gd name="T19" fmla="*/ 86 h 131"/>
                <a:gd name="T20" fmla="*/ 13 w 226"/>
                <a:gd name="T21" fmla="*/ 98 h 131"/>
                <a:gd name="T22" fmla="*/ 25 w 226"/>
                <a:gd name="T23" fmla="*/ 108 h 131"/>
                <a:gd name="T24" fmla="*/ 40 w 226"/>
                <a:gd name="T25" fmla="*/ 116 h 131"/>
                <a:gd name="T26" fmla="*/ 58 w 226"/>
                <a:gd name="T27" fmla="*/ 123 h 131"/>
                <a:gd name="T28" fmla="*/ 79 w 226"/>
                <a:gd name="T29" fmla="*/ 127 h 131"/>
                <a:gd name="T30" fmla="*/ 101 w 226"/>
                <a:gd name="T31" fmla="*/ 129 h 131"/>
                <a:gd name="T32" fmla="*/ 125 w 226"/>
                <a:gd name="T33" fmla="*/ 131 h 131"/>
                <a:gd name="T34" fmla="*/ 147 w 226"/>
                <a:gd name="T35" fmla="*/ 130 h 131"/>
                <a:gd name="T36" fmla="*/ 167 w 226"/>
                <a:gd name="T37" fmla="*/ 127 h 131"/>
                <a:gd name="T38" fmla="*/ 185 w 226"/>
                <a:gd name="T39" fmla="*/ 120 h 131"/>
                <a:gd name="T40" fmla="*/ 200 w 226"/>
                <a:gd name="T41" fmla="*/ 112 h 131"/>
                <a:gd name="T42" fmla="*/ 213 w 226"/>
                <a:gd name="T43" fmla="*/ 102 h 131"/>
                <a:gd name="T44" fmla="*/ 221 w 226"/>
                <a:gd name="T45" fmla="*/ 91 h 131"/>
                <a:gd name="T46" fmla="*/ 226 w 226"/>
                <a:gd name="T47" fmla="*/ 78 h 131"/>
                <a:gd name="T48" fmla="*/ 226 w 226"/>
                <a:gd name="T49" fmla="*/ 65 h 131"/>
                <a:gd name="T50" fmla="*/ 221 w 226"/>
                <a:gd name="T51" fmla="*/ 51 h 131"/>
                <a:gd name="T52" fmla="*/ 213 w 226"/>
                <a:gd name="T53" fmla="*/ 38 h 131"/>
                <a:gd name="T54" fmla="*/ 201 w 226"/>
                <a:gd name="T55" fmla="*/ 26 h 131"/>
                <a:gd name="T56" fmla="*/ 187 w 226"/>
                <a:gd name="T57" fmla="*/ 17 h 131"/>
                <a:gd name="T58" fmla="*/ 170 w 226"/>
                <a:gd name="T59" fmla="*/ 9 h 131"/>
                <a:gd name="T60" fmla="*/ 151 w 226"/>
                <a:gd name="T61" fmla="*/ 4 h 131"/>
                <a:gd name="T62" fmla="*/ 131 w 226"/>
                <a:gd name="T63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131">
                  <a:moveTo>
                    <a:pt x="121" y="0"/>
                  </a:moveTo>
                  <a:lnTo>
                    <a:pt x="109" y="1"/>
                  </a:lnTo>
                  <a:lnTo>
                    <a:pt x="98" y="2"/>
                  </a:lnTo>
                  <a:lnTo>
                    <a:pt x="87" y="3"/>
                  </a:lnTo>
                  <a:lnTo>
                    <a:pt x="76" y="6"/>
                  </a:lnTo>
                  <a:lnTo>
                    <a:pt x="66" y="9"/>
                  </a:lnTo>
                  <a:lnTo>
                    <a:pt x="56" y="12"/>
                  </a:lnTo>
                  <a:lnTo>
                    <a:pt x="47" y="16"/>
                  </a:lnTo>
                  <a:lnTo>
                    <a:pt x="39" y="20"/>
                  </a:lnTo>
                  <a:lnTo>
                    <a:pt x="31" y="25"/>
                  </a:lnTo>
                  <a:lnTo>
                    <a:pt x="24" y="30"/>
                  </a:lnTo>
                  <a:lnTo>
                    <a:pt x="18" y="35"/>
                  </a:lnTo>
                  <a:lnTo>
                    <a:pt x="13" y="41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2" y="79"/>
                  </a:lnTo>
                  <a:lnTo>
                    <a:pt x="4" y="86"/>
                  </a:lnTo>
                  <a:lnTo>
                    <a:pt x="8" y="92"/>
                  </a:lnTo>
                  <a:lnTo>
                    <a:pt x="13" y="98"/>
                  </a:lnTo>
                  <a:lnTo>
                    <a:pt x="18" y="103"/>
                  </a:lnTo>
                  <a:lnTo>
                    <a:pt x="25" y="108"/>
                  </a:lnTo>
                  <a:lnTo>
                    <a:pt x="32" y="112"/>
                  </a:lnTo>
                  <a:lnTo>
                    <a:pt x="40" y="116"/>
                  </a:lnTo>
                  <a:lnTo>
                    <a:pt x="48" y="120"/>
                  </a:lnTo>
                  <a:lnTo>
                    <a:pt x="58" y="123"/>
                  </a:lnTo>
                  <a:lnTo>
                    <a:pt x="68" y="125"/>
                  </a:lnTo>
                  <a:lnTo>
                    <a:pt x="79" y="127"/>
                  </a:lnTo>
                  <a:lnTo>
                    <a:pt x="90" y="128"/>
                  </a:lnTo>
                  <a:lnTo>
                    <a:pt x="101" y="129"/>
                  </a:lnTo>
                  <a:lnTo>
                    <a:pt x="113" y="129"/>
                  </a:lnTo>
                  <a:lnTo>
                    <a:pt x="125" y="131"/>
                  </a:lnTo>
                  <a:lnTo>
                    <a:pt x="136" y="131"/>
                  </a:lnTo>
                  <a:lnTo>
                    <a:pt x="147" y="130"/>
                  </a:lnTo>
                  <a:lnTo>
                    <a:pt x="157" y="129"/>
                  </a:lnTo>
                  <a:lnTo>
                    <a:pt x="167" y="127"/>
                  </a:lnTo>
                  <a:lnTo>
                    <a:pt x="177" y="124"/>
                  </a:lnTo>
                  <a:lnTo>
                    <a:pt x="185" y="120"/>
                  </a:lnTo>
                  <a:lnTo>
                    <a:pt x="193" y="116"/>
                  </a:lnTo>
                  <a:lnTo>
                    <a:pt x="200" y="112"/>
                  </a:lnTo>
                  <a:lnTo>
                    <a:pt x="207" y="107"/>
                  </a:lnTo>
                  <a:lnTo>
                    <a:pt x="213" y="102"/>
                  </a:lnTo>
                  <a:lnTo>
                    <a:pt x="218" y="97"/>
                  </a:lnTo>
                  <a:lnTo>
                    <a:pt x="221" y="91"/>
                  </a:lnTo>
                  <a:lnTo>
                    <a:pt x="224" y="85"/>
                  </a:lnTo>
                  <a:lnTo>
                    <a:pt x="226" y="78"/>
                  </a:lnTo>
                  <a:lnTo>
                    <a:pt x="226" y="72"/>
                  </a:lnTo>
                  <a:lnTo>
                    <a:pt x="226" y="65"/>
                  </a:lnTo>
                  <a:lnTo>
                    <a:pt x="224" y="58"/>
                  </a:lnTo>
                  <a:lnTo>
                    <a:pt x="221" y="51"/>
                  </a:lnTo>
                  <a:lnTo>
                    <a:pt x="218" y="44"/>
                  </a:lnTo>
                  <a:lnTo>
                    <a:pt x="213" y="38"/>
                  </a:lnTo>
                  <a:lnTo>
                    <a:pt x="207" y="32"/>
                  </a:lnTo>
                  <a:lnTo>
                    <a:pt x="201" y="26"/>
                  </a:lnTo>
                  <a:lnTo>
                    <a:pt x="194" y="21"/>
                  </a:lnTo>
                  <a:lnTo>
                    <a:pt x="187" y="17"/>
                  </a:lnTo>
                  <a:lnTo>
                    <a:pt x="178" y="13"/>
                  </a:lnTo>
                  <a:lnTo>
                    <a:pt x="170" y="9"/>
                  </a:lnTo>
                  <a:lnTo>
                    <a:pt x="161" y="6"/>
                  </a:lnTo>
                  <a:lnTo>
                    <a:pt x="151" y="4"/>
                  </a:lnTo>
                  <a:lnTo>
                    <a:pt x="141" y="2"/>
                  </a:lnTo>
                  <a:lnTo>
                    <a:pt x="131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B6D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1" name="Freeform 1073"/>
            <p:cNvSpPr>
              <a:spLocks/>
            </p:cNvSpPr>
            <p:nvPr/>
          </p:nvSpPr>
          <p:spPr bwMode="auto">
            <a:xfrm>
              <a:off x="1250" y="3802"/>
              <a:ext cx="41" cy="25"/>
            </a:xfrm>
            <a:custGeom>
              <a:avLst/>
              <a:gdLst>
                <a:gd name="T0" fmla="*/ 124 w 260"/>
                <a:gd name="T1" fmla="*/ 1 h 154"/>
                <a:gd name="T2" fmla="*/ 98 w 260"/>
                <a:gd name="T3" fmla="*/ 4 h 154"/>
                <a:gd name="T4" fmla="*/ 74 w 260"/>
                <a:gd name="T5" fmla="*/ 9 h 154"/>
                <a:gd name="T6" fmla="*/ 51 w 260"/>
                <a:gd name="T7" fmla="*/ 17 h 154"/>
                <a:gd name="T8" fmla="*/ 32 w 260"/>
                <a:gd name="T9" fmla="*/ 27 h 154"/>
                <a:gd name="T10" fmla="*/ 17 w 260"/>
                <a:gd name="T11" fmla="*/ 39 h 154"/>
                <a:gd name="T12" fmla="*/ 7 w 260"/>
                <a:gd name="T13" fmla="*/ 52 h 154"/>
                <a:gd name="T14" fmla="*/ 1 w 260"/>
                <a:gd name="T15" fmla="*/ 66 h 154"/>
                <a:gd name="T16" fmla="*/ 1 w 260"/>
                <a:gd name="T17" fmla="*/ 82 h 154"/>
                <a:gd name="T18" fmla="*/ 6 w 260"/>
                <a:gd name="T19" fmla="*/ 99 h 154"/>
                <a:gd name="T20" fmla="*/ 16 w 260"/>
                <a:gd name="T21" fmla="*/ 113 h 154"/>
                <a:gd name="T22" fmla="*/ 29 w 260"/>
                <a:gd name="T23" fmla="*/ 126 h 154"/>
                <a:gd name="T24" fmla="*/ 46 w 260"/>
                <a:gd name="T25" fmla="*/ 137 h 154"/>
                <a:gd name="T26" fmla="*/ 68 w 260"/>
                <a:gd name="T27" fmla="*/ 145 h 154"/>
                <a:gd name="T28" fmla="*/ 91 w 260"/>
                <a:gd name="T29" fmla="*/ 150 h 154"/>
                <a:gd name="T30" fmla="*/ 116 w 260"/>
                <a:gd name="T31" fmla="*/ 153 h 154"/>
                <a:gd name="T32" fmla="*/ 143 w 260"/>
                <a:gd name="T33" fmla="*/ 153 h 154"/>
                <a:gd name="T34" fmla="*/ 168 w 260"/>
                <a:gd name="T35" fmla="*/ 150 h 154"/>
                <a:gd name="T36" fmla="*/ 191 w 260"/>
                <a:gd name="T37" fmla="*/ 145 h 154"/>
                <a:gd name="T38" fmla="*/ 213 w 260"/>
                <a:gd name="T39" fmla="*/ 137 h 154"/>
                <a:gd name="T40" fmla="*/ 230 w 260"/>
                <a:gd name="T41" fmla="*/ 128 h 154"/>
                <a:gd name="T42" fmla="*/ 244 w 260"/>
                <a:gd name="T43" fmla="*/ 116 h 154"/>
                <a:gd name="T44" fmla="*/ 253 w 260"/>
                <a:gd name="T45" fmla="*/ 103 h 154"/>
                <a:gd name="T46" fmla="*/ 258 w 260"/>
                <a:gd name="T47" fmla="*/ 89 h 154"/>
                <a:gd name="T48" fmla="*/ 260 w 260"/>
                <a:gd name="T49" fmla="*/ 74 h 154"/>
                <a:gd name="T50" fmla="*/ 257 w 260"/>
                <a:gd name="T51" fmla="*/ 59 h 154"/>
                <a:gd name="T52" fmla="*/ 249 w 260"/>
                <a:gd name="T53" fmla="*/ 45 h 154"/>
                <a:gd name="T54" fmla="*/ 237 w 260"/>
                <a:gd name="T55" fmla="*/ 31 h 154"/>
                <a:gd name="T56" fmla="*/ 220 w 260"/>
                <a:gd name="T57" fmla="*/ 20 h 154"/>
                <a:gd name="T58" fmla="*/ 199 w 260"/>
                <a:gd name="T59" fmla="*/ 11 h 154"/>
                <a:gd name="T60" fmla="*/ 176 w 260"/>
                <a:gd name="T61" fmla="*/ 4 h 154"/>
                <a:gd name="T62" fmla="*/ 151 w 260"/>
                <a:gd name="T63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154">
                  <a:moveTo>
                    <a:pt x="138" y="0"/>
                  </a:moveTo>
                  <a:lnTo>
                    <a:pt x="124" y="1"/>
                  </a:lnTo>
                  <a:lnTo>
                    <a:pt x="111" y="2"/>
                  </a:lnTo>
                  <a:lnTo>
                    <a:pt x="98" y="4"/>
                  </a:lnTo>
                  <a:lnTo>
                    <a:pt x="86" y="6"/>
                  </a:lnTo>
                  <a:lnTo>
                    <a:pt x="74" y="9"/>
                  </a:lnTo>
                  <a:lnTo>
                    <a:pt x="63" y="13"/>
                  </a:lnTo>
                  <a:lnTo>
                    <a:pt x="51" y="17"/>
                  </a:lnTo>
                  <a:lnTo>
                    <a:pt x="41" y="21"/>
                  </a:lnTo>
                  <a:lnTo>
                    <a:pt x="32" y="27"/>
                  </a:lnTo>
                  <a:lnTo>
                    <a:pt x="24" y="33"/>
                  </a:lnTo>
                  <a:lnTo>
                    <a:pt x="17" y="3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3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1"/>
                  </a:lnTo>
                  <a:lnTo>
                    <a:pt x="6" y="99"/>
                  </a:lnTo>
                  <a:lnTo>
                    <a:pt x="10" y="106"/>
                  </a:lnTo>
                  <a:lnTo>
                    <a:pt x="16" y="113"/>
                  </a:lnTo>
                  <a:lnTo>
                    <a:pt x="22" y="120"/>
                  </a:lnTo>
                  <a:lnTo>
                    <a:pt x="29" y="126"/>
                  </a:lnTo>
                  <a:lnTo>
                    <a:pt x="37" y="132"/>
                  </a:lnTo>
                  <a:lnTo>
                    <a:pt x="46" y="137"/>
                  </a:lnTo>
                  <a:lnTo>
                    <a:pt x="57" y="141"/>
                  </a:lnTo>
                  <a:lnTo>
                    <a:pt x="68" y="145"/>
                  </a:lnTo>
                  <a:lnTo>
                    <a:pt x="79" y="148"/>
                  </a:lnTo>
                  <a:lnTo>
                    <a:pt x="91" y="150"/>
                  </a:lnTo>
                  <a:lnTo>
                    <a:pt x="103" y="152"/>
                  </a:lnTo>
                  <a:lnTo>
                    <a:pt x="116" y="153"/>
                  </a:lnTo>
                  <a:lnTo>
                    <a:pt x="130" y="154"/>
                  </a:lnTo>
                  <a:lnTo>
                    <a:pt x="143" y="153"/>
                  </a:lnTo>
                  <a:lnTo>
                    <a:pt x="156" y="152"/>
                  </a:lnTo>
                  <a:lnTo>
                    <a:pt x="168" y="150"/>
                  </a:lnTo>
                  <a:lnTo>
                    <a:pt x="180" y="148"/>
                  </a:lnTo>
                  <a:lnTo>
                    <a:pt x="191" y="145"/>
                  </a:lnTo>
                  <a:lnTo>
                    <a:pt x="202" y="141"/>
                  </a:lnTo>
                  <a:lnTo>
                    <a:pt x="213" y="137"/>
                  </a:lnTo>
                  <a:lnTo>
                    <a:pt x="222" y="133"/>
                  </a:lnTo>
                  <a:lnTo>
                    <a:pt x="230" y="128"/>
                  </a:lnTo>
                  <a:lnTo>
                    <a:pt x="237" y="122"/>
                  </a:lnTo>
                  <a:lnTo>
                    <a:pt x="244" y="116"/>
                  </a:lnTo>
                  <a:lnTo>
                    <a:pt x="249" y="110"/>
                  </a:lnTo>
                  <a:lnTo>
                    <a:pt x="253" y="103"/>
                  </a:lnTo>
                  <a:lnTo>
                    <a:pt x="256" y="96"/>
                  </a:lnTo>
                  <a:lnTo>
                    <a:pt x="258" y="89"/>
                  </a:lnTo>
                  <a:lnTo>
                    <a:pt x="259" y="81"/>
                  </a:lnTo>
                  <a:lnTo>
                    <a:pt x="260" y="74"/>
                  </a:lnTo>
                  <a:lnTo>
                    <a:pt x="259" y="67"/>
                  </a:lnTo>
                  <a:lnTo>
                    <a:pt x="257" y="59"/>
                  </a:lnTo>
                  <a:lnTo>
                    <a:pt x="254" y="52"/>
                  </a:lnTo>
                  <a:lnTo>
                    <a:pt x="249" y="45"/>
                  </a:lnTo>
                  <a:lnTo>
                    <a:pt x="243" y="39"/>
                  </a:lnTo>
                  <a:lnTo>
                    <a:pt x="237" y="31"/>
                  </a:lnTo>
                  <a:lnTo>
                    <a:pt x="229" y="25"/>
                  </a:lnTo>
                  <a:lnTo>
                    <a:pt x="220" y="20"/>
                  </a:lnTo>
                  <a:lnTo>
                    <a:pt x="210" y="15"/>
                  </a:lnTo>
                  <a:lnTo>
                    <a:pt x="199" y="11"/>
                  </a:lnTo>
                  <a:lnTo>
                    <a:pt x="188" y="7"/>
                  </a:lnTo>
                  <a:lnTo>
                    <a:pt x="176" y="4"/>
                  </a:lnTo>
                  <a:lnTo>
                    <a:pt x="164" y="2"/>
                  </a:lnTo>
                  <a:lnTo>
                    <a:pt x="151" y="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97A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2" name="Freeform 1074"/>
            <p:cNvSpPr>
              <a:spLocks/>
            </p:cNvSpPr>
            <p:nvPr/>
          </p:nvSpPr>
          <p:spPr bwMode="auto">
            <a:xfrm>
              <a:off x="333" y="3826"/>
              <a:ext cx="62" cy="24"/>
            </a:xfrm>
            <a:custGeom>
              <a:avLst/>
              <a:gdLst>
                <a:gd name="T0" fmla="*/ 175 w 388"/>
                <a:gd name="T1" fmla="*/ 0 h 154"/>
                <a:gd name="T2" fmla="*/ 137 w 388"/>
                <a:gd name="T3" fmla="*/ 1 h 154"/>
                <a:gd name="T4" fmla="*/ 103 w 388"/>
                <a:gd name="T5" fmla="*/ 6 h 154"/>
                <a:gd name="T6" fmla="*/ 72 w 388"/>
                <a:gd name="T7" fmla="*/ 14 h 154"/>
                <a:gd name="T8" fmla="*/ 46 w 388"/>
                <a:gd name="T9" fmla="*/ 24 h 154"/>
                <a:gd name="T10" fmla="*/ 25 w 388"/>
                <a:gd name="T11" fmla="*/ 37 h 154"/>
                <a:gd name="T12" fmla="*/ 9 w 388"/>
                <a:gd name="T13" fmla="*/ 52 h 154"/>
                <a:gd name="T14" fmla="*/ 1 w 388"/>
                <a:gd name="T15" fmla="*/ 66 h 154"/>
                <a:gd name="T16" fmla="*/ 0 w 388"/>
                <a:gd name="T17" fmla="*/ 78 h 154"/>
                <a:gd name="T18" fmla="*/ 0 w 388"/>
                <a:gd name="T19" fmla="*/ 85 h 154"/>
                <a:gd name="T20" fmla="*/ 5 w 388"/>
                <a:gd name="T21" fmla="*/ 95 h 154"/>
                <a:gd name="T22" fmla="*/ 19 w 388"/>
                <a:gd name="T23" fmla="*/ 109 h 154"/>
                <a:gd name="T24" fmla="*/ 39 w 388"/>
                <a:gd name="T25" fmla="*/ 120 h 154"/>
                <a:gd name="T26" fmla="*/ 65 w 388"/>
                <a:gd name="T27" fmla="*/ 131 h 154"/>
                <a:gd name="T28" fmla="*/ 95 w 388"/>
                <a:gd name="T29" fmla="*/ 140 h 154"/>
                <a:gd name="T30" fmla="*/ 129 w 388"/>
                <a:gd name="T31" fmla="*/ 147 h 154"/>
                <a:gd name="T32" fmla="*/ 167 w 388"/>
                <a:gd name="T33" fmla="*/ 152 h 154"/>
                <a:gd name="T34" fmla="*/ 207 w 388"/>
                <a:gd name="T35" fmla="*/ 154 h 154"/>
                <a:gd name="T36" fmla="*/ 247 w 388"/>
                <a:gd name="T37" fmla="*/ 151 h 154"/>
                <a:gd name="T38" fmla="*/ 283 w 388"/>
                <a:gd name="T39" fmla="*/ 145 h 154"/>
                <a:gd name="T40" fmla="*/ 316 w 388"/>
                <a:gd name="T41" fmla="*/ 138 h 154"/>
                <a:gd name="T42" fmla="*/ 343 w 388"/>
                <a:gd name="T43" fmla="*/ 128 h 154"/>
                <a:gd name="T44" fmla="*/ 364 w 388"/>
                <a:gd name="T45" fmla="*/ 116 h 154"/>
                <a:gd name="T46" fmla="*/ 379 w 388"/>
                <a:gd name="T47" fmla="*/ 103 h 154"/>
                <a:gd name="T48" fmla="*/ 387 w 388"/>
                <a:gd name="T49" fmla="*/ 89 h 154"/>
                <a:gd name="T50" fmla="*/ 388 w 388"/>
                <a:gd name="T51" fmla="*/ 77 h 154"/>
                <a:gd name="T52" fmla="*/ 388 w 388"/>
                <a:gd name="T53" fmla="*/ 69 h 154"/>
                <a:gd name="T54" fmla="*/ 383 w 388"/>
                <a:gd name="T55" fmla="*/ 57 h 154"/>
                <a:gd name="T56" fmla="*/ 370 w 388"/>
                <a:gd name="T57" fmla="*/ 41 h 154"/>
                <a:gd name="T58" fmla="*/ 349 w 388"/>
                <a:gd name="T59" fmla="*/ 28 h 154"/>
                <a:gd name="T60" fmla="*/ 323 w 388"/>
                <a:gd name="T61" fmla="*/ 18 h 154"/>
                <a:gd name="T62" fmla="*/ 291 w 388"/>
                <a:gd name="T63" fmla="*/ 10 h 154"/>
                <a:gd name="T64" fmla="*/ 255 w 388"/>
                <a:gd name="T65" fmla="*/ 4 h 154"/>
                <a:gd name="T66" fmla="*/ 215 w 388"/>
                <a:gd name="T67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154">
                  <a:moveTo>
                    <a:pt x="195" y="1"/>
                  </a:moveTo>
                  <a:lnTo>
                    <a:pt x="175" y="0"/>
                  </a:lnTo>
                  <a:lnTo>
                    <a:pt x="155" y="0"/>
                  </a:lnTo>
                  <a:lnTo>
                    <a:pt x="137" y="1"/>
                  </a:lnTo>
                  <a:lnTo>
                    <a:pt x="120" y="3"/>
                  </a:lnTo>
                  <a:lnTo>
                    <a:pt x="103" y="6"/>
                  </a:lnTo>
                  <a:lnTo>
                    <a:pt x="87" y="9"/>
                  </a:lnTo>
                  <a:lnTo>
                    <a:pt x="72" y="14"/>
                  </a:lnTo>
                  <a:lnTo>
                    <a:pt x="58" y="19"/>
                  </a:lnTo>
                  <a:lnTo>
                    <a:pt x="46" y="24"/>
                  </a:lnTo>
                  <a:lnTo>
                    <a:pt x="35" y="30"/>
                  </a:lnTo>
                  <a:lnTo>
                    <a:pt x="25" y="37"/>
                  </a:lnTo>
                  <a:lnTo>
                    <a:pt x="17" y="44"/>
                  </a:lnTo>
                  <a:lnTo>
                    <a:pt x="9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5" y="95"/>
                  </a:lnTo>
                  <a:lnTo>
                    <a:pt x="11" y="102"/>
                  </a:lnTo>
                  <a:lnTo>
                    <a:pt x="19" y="109"/>
                  </a:lnTo>
                  <a:lnTo>
                    <a:pt x="29" y="115"/>
                  </a:lnTo>
                  <a:lnTo>
                    <a:pt x="39" y="120"/>
                  </a:lnTo>
                  <a:lnTo>
                    <a:pt x="51" y="126"/>
                  </a:lnTo>
                  <a:lnTo>
                    <a:pt x="65" y="131"/>
                  </a:lnTo>
                  <a:lnTo>
                    <a:pt x="79" y="136"/>
                  </a:lnTo>
                  <a:lnTo>
                    <a:pt x="95" y="140"/>
                  </a:lnTo>
                  <a:lnTo>
                    <a:pt x="112" y="144"/>
                  </a:lnTo>
                  <a:lnTo>
                    <a:pt x="129" y="147"/>
                  </a:lnTo>
                  <a:lnTo>
                    <a:pt x="147" y="150"/>
                  </a:lnTo>
                  <a:lnTo>
                    <a:pt x="167" y="152"/>
                  </a:lnTo>
                  <a:lnTo>
                    <a:pt x="187" y="154"/>
                  </a:lnTo>
                  <a:lnTo>
                    <a:pt x="207" y="154"/>
                  </a:lnTo>
                  <a:lnTo>
                    <a:pt x="227" y="152"/>
                  </a:lnTo>
                  <a:lnTo>
                    <a:pt x="247" y="151"/>
                  </a:lnTo>
                  <a:lnTo>
                    <a:pt x="265" y="148"/>
                  </a:lnTo>
                  <a:lnTo>
                    <a:pt x="283" y="145"/>
                  </a:lnTo>
                  <a:lnTo>
                    <a:pt x="299" y="142"/>
                  </a:lnTo>
                  <a:lnTo>
                    <a:pt x="316" y="138"/>
                  </a:lnTo>
                  <a:lnTo>
                    <a:pt x="330" y="133"/>
                  </a:lnTo>
                  <a:lnTo>
                    <a:pt x="343" y="128"/>
                  </a:lnTo>
                  <a:lnTo>
                    <a:pt x="354" y="122"/>
                  </a:lnTo>
                  <a:lnTo>
                    <a:pt x="364" y="116"/>
                  </a:lnTo>
                  <a:lnTo>
                    <a:pt x="372" y="110"/>
                  </a:lnTo>
                  <a:lnTo>
                    <a:pt x="379" y="103"/>
                  </a:lnTo>
                  <a:lnTo>
                    <a:pt x="384" y="96"/>
                  </a:lnTo>
                  <a:lnTo>
                    <a:pt x="387" y="89"/>
                  </a:lnTo>
                  <a:lnTo>
                    <a:pt x="388" y="82"/>
                  </a:lnTo>
                  <a:lnTo>
                    <a:pt x="388" y="77"/>
                  </a:lnTo>
                  <a:lnTo>
                    <a:pt x="388" y="73"/>
                  </a:lnTo>
                  <a:lnTo>
                    <a:pt x="388" y="69"/>
                  </a:lnTo>
                  <a:lnTo>
                    <a:pt x="387" y="65"/>
                  </a:lnTo>
                  <a:lnTo>
                    <a:pt x="383" y="57"/>
                  </a:lnTo>
                  <a:lnTo>
                    <a:pt x="377" y="49"/>
                  </a:lnTo>
                  <a:lnTo>
                    <a:pt x="370" y="41"/>
                  </a:lnTo>
                  <a:lnTo>
                    <a:pt x="360" y="34"/>
                  </a:lnTo>
                  <a:lnTo>
                    <a:pt x="349" y="28"/>
                  </a:lnTo>
                  <a:lnTo>
                    <a:pt x="337" y="23"/>
                  </a:lnTo>
                  <a:lnTo>
                    <a:pt x="323" y="18"/>
                  </a:lnTo>
                  <a:lnTo>
                    <a:pt x="307" y="13"/>
                  </a:lnTo>
                  <a:lnTo>
                    <a:pt x="291" y="10"/>
                  </a:lnTo>
                  <a:lnTo>
                    <a:pt x="273" y="6"/>
                  </a:lnTo>
                  <a:lnTo>
                    <a:pt x="255" y="4"/>
                  </a:lnTo>
                  <a:lnTo>
                    <a:pt x="235" y="2"/>
                  </a:lnTo>
                  <a:lnTo>
                    <a:pt x="21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667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3" name="Freeform 1075"/>
            <p:cNvSpPr>
              <a:spLocks/>
            </p:cNvSpPr>
            <p:nvPr/>
          </p:nvSpPr>
          <p:spPr bwMode="auto">
            <a:xfrm>
              <a:off x="628" y="3856"/>
              <a:ext cx="117" cy="45"/>
            </a:xfrm>
            <a:custGeom>
              <a:avLst/>
              <a:gdLst>
                <a:gd name="T0" fmla="*/ 333 w 733"/>
                <a:gd name="T1" fmla="*/ 0 h 284"/>
                <a:gd name="T2" fmla="*/ 261 w 733"/>
                <a:gd name="T3" fmla="*/ 4 h 284"/>
                <a:gd name="T4" fmla="*/ 195 w 733"/>
                <a:gd name="T5" fmla="*/ 14 h 284"/>
                <a:gd name="T6" fmla="*/ 135 w 733"/>
                <a:gd name="T7" fmla="*/ 28 h 284"/>
                <a:gd name="T8" fmla="*/ 85 w 733"/>
                <a:gd name="T9" fmla="*/ 46 h 284"/>
                <a:gd name="T10" fmla="*/ 54 w 733"/>
                <a:gd name="T11" fmla="*/ 61 h 284"/>
                <a:gd name="T12" fmla="*/ 37 w 733"/>
                <a:gd name="T13" fmla="*/ 73 h 284"/>
                <a:gd name="T14" fmla="*/ 23 w 733"/>
                <a:gd name="T15" fmla="*/ 85 h 284"/>
                <a:gd name="T16" fmla="*/ 12 w 733"/>
                <a:gd name="T17" fmla="*/ 97 h 284"/>
                <a:gd name="T18" fmla="*/ 4 w 733"/>
                <a:gd name="T19" fmla="*/ 110 h 284"/>
                <a:gd name="T20" fmla="*/ 0 w 733"/>
                <a:gd name="T21" fmla="*/ 124 h 284"/>
                <a:gd name="T22" fmla="*/ 0 w 733"/>
                <a:gd name="T23" fmla="*/ 138 h 284"/>
                <a:gd name="T24" fmla="*/ 2 w 733"/>
                <a:gd name="T25" fmla="*/ 153 h 284"/>
                <a:gd name="T26" fmla="*/ 8 w 733"/>
                <a:gd name="T27" fmla="*/ 168 h 284"/>
                <a:gd name="T28" fmla="*/ 17 w 733"/>
                <a:gd name="T29" fmla="*/ 182 h 284"/>
                <a:gd name="T30" fmla="*/ 30 w 733"/>
                <a:gd name="T31" fmla="*/ 196 h 284"/>
                <a:gd name="T32" fmla="*/ 46 w 733"/>
                <a:gd name="T33" fmla="*/ 209 h 284"/>
                <a:gd name="T34" fmla="*/ 65 w 733"/>
                <a:gd name="T35" fmla="*/ 221 h 284"/>
                <a:gd name="T36" fmla="*/ 86 w 733"/>
                <a:gd name="T37" fmla="*/ 232 h 284"/>
                <a:gd name="T38" fmla="*/ 123 w 733"/>
                <a:gd name="T39" fmla="*/ 248 h 284"/>
                <a:gd name="T40" fmla="*/ 181 w 733"/>
                <a:gd name="T41" fmla="*/ 264 h 284"/>
                <a:gd name="T42" fmla="*/ 246 w 733"/>
                <a:gd name="T43" fmla="*/ 276 h 284"/>
                <a:gd name="T44" fmla="*/ 317 w 733"/>
                <a:gd name="T45" fmla="*/ 283 h 284"/>
                <a:gd name="T46" fmla="*/ 392 w 733"/>
                <a:gd name="T47" fmla="*/ 283 h 284"/>
                <a:gd name="T48" fmla="*/ 464 w 733"/>
                <a:gd name="T49" fmla="*/ 278 h 284"/>
                <a:gd name="T50" fmla="*/ 530 w 733"/>
                <a:gd name="T51" fmla="*/ 268 h 284"/>
                <a:gd name="T52" fmla="*/ 589 w 733"/>
                <a:gd name="T53" fmla="*/ 254 h 284"/>
                <a:gd name="T54" fmla="*/ 641 w 733"/>
                <a:gd name="T55" fmla="*/ 236 h 284"/>
                <a:gd name="T56" fmla="*/ 673 w 733"/>
                <a:gd name="T57" fmla="*/ 220 h 284"/>
                <a:gd name="T58" fmla="*/ 691 w 733"/>
                <a:gd name="T59" fmla="*/ 209 h 284"/>
                <a:gd name="T60" fmla="*/ 706 w 733"/>
                <a:gd name="T61" fmla="*/ 196 h 284"/>
                <a:gd name="T62" fmla="*/ 718 w 733"/>
                <a:gd name="T63" fmla="*/ 183 h 284"/>
                <a:gd name="T64" fmla="*/ 727 w 733"/>
                <a:gd name="T65" fmla="*/ 169 h 284"/>
                <a:gd name="T66" fmla="*/ 732 w 733"/>
                <a:gd name="T67" fmla="*/ 154 h 284"/>
                <a:gd name="T68" fmla="*/ 733 w 733"/>
                <a:gd name="T69" fmla="*/ 139 h 284"/>
                <a:gd name="T70" fmla="*/ 729 w 733"/>
                <a:gd name="T71" fmla="*/ 124 h 284"/>
                <a:gd name="T72" fmla="*/ 722 w 733"/>
                <a:gd name="T73" fmla="*/ 110 h 284"/>
                <a:gd name="T74" fmla="*/ 711 w 733"/>
                <a:gd name="T75" fmla="*/ 97 h 284"/>
                <a:gd name="T76" fmla="*/ 698 w 733"/>
                <a:gd name="T77" fmla="*/ 84 h 284"/>
                <a:gd name="T78" fmla="*/ 681 w 733"/>
                <a:gd name="T79" fmla="*/ 71 h 284"/>
                <a:gd name="T80" fmla="*/ 651 w 733"/>
                <a:gd name="T81" fmla="*/ 54 h 284"/>
                <a:gd name="T82" fmla="*/ 602 w 733"/>
                <a:gd name="T83" fmla="*/ 35 h 284"/>
                <a:gd name="T84" fmla="*/ 544 w 733"/>
                <a:gd name="T85" fmla="*/ 19 h 284"/>
                <a:gd name="T86" fmla="*/ 479 w 733"/>
                <a:gd name="T87" fmla="*/ 7 h 284"/>
                <a:gd name="T88" fmla="*/ 408 w 733"/>
                <a:gd name="T89" fmla="*/ 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3" h="284">
                  <a:moveTo>
                    <a:pt x="371" y="1"/>
                  </a:moveTo>
                  <a:lnTo>
                    <a:pt x="333" y="0"/>
                  </a:lnTo>
                  <a:lnTo>
                    <a:pt x="296" y="1"/>
                  </a:lnTo>
                  <a:lnTo>
                    <a:pt x="261" y="4"/>
                  </a:lnTo>
                  <a:lnTo>
                    <a:pt x="227" y="8"/>
                  </a:lnTo>
                  <a:lnTo>
                    <a:pt x="195" y="14"/>
                  </a:lnTo>
                  <a:lnTo>
                    <a:pt x="165" y="20"/>
                  </a:lnTo>
                  <a:lnTo>
                    <a:pt x="135" y="28"/>
                  </a:lnTo>
                  <a:lnTo>
                    <a:pt x="109" y="36"/>
                  </a:lnTo>
                  <a:lnTo>
                    <a:pt x="85" y="46"/>
                  </a:lnTo>
                  <a:lnTo>
                    <a:pt x="64" y="56"/>
                  </a:lnTo>
                  <a:lnTo>
                    <a:pt x="54" y="61"/>
                  </a:lnTo>
                  <a:lnTo>
                    <a:pt x="45" y="67"/>
                  </a:lnTo>
                  <a:lnTo>
                    <a:pt x="37" y="73"/>
                  </a:lnTo>
                  <a:lnTo>
                    <a:pt x="29" y="79"/>
                  </a:lnTo>
                  <a:lnTo>
                    <a:pt x="23" y="85"/>
                  </a:lnTo>
                  <a:lnTo>
                    <a:pt x="17" y="91"/>
                  </a:lnTo>
                  <a:lnTo>
                    <a:pt x="12" y="97"/>
                  </a:lnTo>
                  <a:lnTo>
                    <a:pt x="7" y="104"/>
                  </a:lnTo>
                  <a:lnTo>
                    <a:pt x="4" y="110"/>
                  </a:lnTo>
                  <a:lnTo>
                    <a:pt x="2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8"/>
                  </a:lnTo>
                  <a:lnTo>
                    <a:pt x="0" y="145"/>
                  </a:lnTo>
                  <a:lnTo>
                    <a:pt x="2" y="153"/>
                  </a:lnTo>
                  <a:lnTo>
                    <a:pt x="4" y="160"/>
                  </a:lnTo>
                  <a:lnTo>
                    <a:pt x="8" y="168"/>
                  </a:lnTo>
                  <a:lnTo>
                    <a:pt x="12" y="175"/>
                  </a:lnTo>
                  <a:lnTo>
                    <a:pt x="17" y="182"/>
                  </a:lnTo>
                  <a:lnTo>
                    <a:pt x="23" y="189"/>
                  </a:lnTo>
                  <a:lnTo>
                    <a:pt x="30" y="196"/>
                  </a:lnTo>
                  <a:lnTo>
                    <a:pt x="38" y="202"/>
                  </a:lnTo>
                  <a:lnTo>
                    <a:pt x="46" y="209"/>
                  </a:lnTo>
                  <a:lnTo>
                    <a:pt x="55" y="215"/>
                  </a:lnTo>
                  <a:lnTo>
                    <a:pt x="65" y="221"/>
                  </a:lnTo>
                  <a:lnTo>
                    <a:pt x="75" y="227"/>
                  </a:lnTo>
                  <a:lnTo>
                    <a:pt x="86" y="232"/>
                  </a:lnTo>
                  <a:lnTo>
                    <a:pt x="98" y="237"/>
                  </a:lnTo>
                  <a:lnTo>
                    <a:pt x="123" y="248"/>
                  </a:lnTo>
                  <a:lnTo>
                    <a:pt x="152" y="257"/>
                  </a:lnTo>
                  <a:lnTo>
                    <a:pt x="181" y="264"/>
                  </a:lnTo>
                  <a:lnTo>
                    <a:pt x="213" y="271"/>
                  </a:lnTo>
                  <a:lnTo>
                    <a:pt x="246" y="276"/>
                  </a:lnTo>
                  <a:lnTo>
                    <a:pt x="280" y="280"/>
                  </a:lnTo>
                  <a:lnTo>
                    <a:pt x="317" y="283"/>
                  </a:lnTo>
                  <a:lnTo>
                    <a:pt x="355" y="284"/>
                  </a:lnTo>
                  <a:lnTo>
                    <a:pt x="392" y="283"/>
                  </a:lnTo>
                  <a:lnTo>
                    <a:pt x="428" y="281"/>
                  </a:lnTo>
                  <a:lnTo>
                    <a:pt x="464" y="278"/>
                  </a:lnTo>
                  <a:lnTo>
                    <a:pt x="498" y="274"/>
                  </a:lnTo>
                  <a:lnTo>
                    <a:pt x="530" y="268"/>
                  </a:lnTo>
                  <a:lnTo>
                    <a:pt x="561" y="262"/>
                  </a:lnTo>
                  <a:lnTo>
                    <a:pt x="589" y="254"/>
                  </a:lnTo>
                  <a:lnTo>
                    <a:pt x="617" y="245"/>
                  </a:lnTo>
                  <a:lnTo>
                    <a:pt x="641" y="236"/>
                  </a:lnTo>
                  <a:lnTo>
                    <a:pt x="663" y="226"/>
                  </a:lnTo>
                  <a:lnTo>
                    <a:pt x="673" y="220"/>
                  </a:lnTo>
                  <a:lnTo>
                    <a:pt x="683" y="214"/>
                  </a:lnTo>
                  <a:lnTo>
                    <a:pt x="691" y="209"/>
                  </a:lnTo>
                  <a:lnTo>
                    <a:pt x="699" y="202"/>
                  </a:lnTo>
                  <a:lnTo>
                    <a:pt x="706" y="196"/>
                  </a:lnTo>
                  <a:lnTo>
                    <a:pt x="713" y="190"/>
                  </a:lnTo>
                  <a:lnTo>
                    <a:pt x="718" y="183"/>
                  </a:lnTo>
                  <a:lnTo>
                    <a:pt x="723" y="176"/>
                  </a:lnTo>
                  <a:lnTo>
                    <a:pt x="727" y="169"/>
                  </a:lnTo>
                  <a:lnTo>
                    <a:pt x="730" y="161"/>
                  </a:lnTo>
                  <a:lnTo>
                    <a:pt x="732" y="154"/>
                  </a:lnTo>
                  <a:lnTo>
                    <a:pt x="733" y="146"/>
                  </a:lnTo>
                  <a:lnTo>
                    <a:pt x="733" y="139"/>
                  </a:lnTo>
                  <a:lnTo>
                    <a:pt x="731" y="131"/>
                  </a:lnTo>
                  <a:lnTo>
                    <a:pt x="729" y="124"/>
                  </a:lnTo>
                  <a:lnTo>
                    <a:pt x="726" y="117"/>
                  </a:lnTo>
                  <a:lnTo>
                    <a:pt x="722" y="110"/>
                  </a:lnTo>
                  <a:lnTo>
                    <a:pt x="717" y="103"/>
                  </a:lnTo>
                  <a:lnTo>
                    <a:pt x="711" y="97"/>
                  </a:lnTo>
                  <a:lnTo>
                    <a:pt x="705" y="90"/>
                  </a:lnTo>
                  <a:lnTo>
                    <a:pt x="698" y="84"/>
                  </a:lnTo>
                  <a:lnTo>
                    <a:pt x="690" y="77"/>
                  </a:lnTo>
                  <a:lnTo>
                    <a:pt x="681" y="71"/>
                  </a:lnTo>
                  <a:lnTo>
                    <a:pt x="672" y="65"/>
                  </a:lnTo>
                  <a:lnTo>
                    <a:pt x="651" y="54"/>
                  </a:lnTo>
                  <a:lnTo>
                    <a:pt x="628" y="44"/>
                  </a:lnTo>
                  <a:lnTo>
                    <a:pt x="602" y="35"/>
                  </a:lnTo>
                  <a:lnTo>
                    <a:pt x="574" y="27"/>
                  </a:lnTo>
                  <a:lnTo>
                    <a:pt x="544" y="19"/>
                  </a:lnTo>
                  <a:lnTo>
                    <a:pt x="512" y="13"/>
                  </a:lnTo>
                  <a:lnTo>
                    <a:pt x="479" y="7"/>
                  </a:lnTo>
                  <a:lnTo>
                    <a:pt x="444" y="4"/>
                  </a:lnTo>
                  <a:lnTo>
                    <a:pt x="408" y="2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97A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4" name="Freeform 1076"/>
            <p:cNvSpPr>
              <a:spLocks/>
            </p:cNvSpPr>
            <p:nvPr/>
          </p:nvSpPr>
          <p:spPr bwMode="auto">
            <a:xfrm>
              <a:off x="598" y="2273"/>
              <a:ext cx="216" cy="282"/>
            </a:xfrm>
            <a:custGeom>
              <a:avLst/>
              <a:gdLst>
                <a:gd name="T0" fmla="*/ 18 w 1340"/>
                <a:gd name="T1" fmla="*/ 923 h 1716"/>
                <a:gd name="T2" fmla="*/ 63 w 1340"/>
                <a:gd name="T3" fmla="*/ 972 h 1716"/>
                <a:gd name="T4" fmla="*/ 117 w 1340"/>
                <a:gd name="T5" fmla="*/ 1022 h 1716"/>
                <a:gd name="T6" fmla="*/ 170 w 1340"/>
                <a:gd name="T7" fmla="*/ 1063 h 1716"/>
                <a:gd name="T8" fmla="*/ 212 w 1340"/>
                <a:gd name="T9" fmla="*/ 1089 h 1716"/>
                <a:gd name="T10" fmla="*/ 224 w 1340"/>
                <a:gd name="T11" fmla="*/ 1071 h 1716"/>
                <a:gd name="T12" fmla="*/ 224 w 1340"/>
                <a:gd name="T13" fmla="*/ 961 h 1716"/>
                <a:gd name="T14" fmla="*/ 235 w 1340"/>
                <a:gd name="T15" fmla="*/ 823 h 1716"/>
                <a:gd name="T16" fmla="*/ 251 w 1340"/>
                <a:gd name="T17" fmla="*/ 734 h 1716"/>
                <a:gd name="T18" fmla="*/ 267 w 1340"/>
                <a:gd name="T19" fmla="*/ 676 h 1716"/>
                <a:gd name="T20" fmla="*/ 289 w 1340"/>
                <a:gd name="T21" fmla="*/ 631 h 1716"/>
                <a:gd name="T22" fmla="*/ 315 w 1340"/>
                <a:gd name="T23" fmla="*/ 604 h 1716"/>
                <a:gd name="T24" fmla="*/ 348 w 1340"/>
                <a:gd name="T25" fmla="*/ 599 h 1716"/>
                <a:gd name="T26" fmla="*/ 358 w 1340"/>
                <a:gd name="T27" fmla="*/ 649 h 1716"/>
                <a:gd name="T28" fmla="*/ 320 w 1340"/>
                <a:gd name="T29" fmla="*/ 766 h 1716"/>
                <a:gd name="T30" fmla="*/ 296 w 1340"/>
                <a:gd name="T31" fmla="*/ 882 h 1716"/>
                <a:gd name="T32" fmla="*/ 283 w 1340"/>
                <a:gd name="T33" fmla="*/ 996 h 1716"/>
                <a:gd name="T34" fmla="*/ 283 w 1340"/>
                <a:gd name="T35" fmla="*/ 1108 h 1716"/>
                <a:gd name="T36" fmla="*/ 298 w 1340"/>
                <a:gd name="T37" fmla="*/ 1218 h 1716"/>
                <a:gd name="T38" fmla="*/ 329 w 1340"/>
                <a:gd name="T39" fmla="*/ 1324 h 1716"/>
                <a:gd name="T40" fmla="*/ 374 w 1340"/>
                <a:gd name="T41" fmla="*/ 1425 h 1716"/>
                <a:gd name="T42" fmla="*/ 437 w 1340"/>
                <a:gd name="T43" fmla="*/ 1520 h 1716"/>
                <a:gd name="T44" fmla="*/ 518 w 1340"/>
                <a:gd name="T45" fmla="*/ 1609 h 1716"/>
                <a:gd name="T46" fmla="*/ 617 w 1340"/>
                <a:gd name="T47" fmla="*/ 1691 h 1716"/>
                <a:gd name="T48" fmla="*/ 586 w 1340"/>
                <a:gd name="T49" fmla="*/ 1607 h 1716"/>
                <a:gd name="T50" fmla="*/ 514 w 1340"/>
                <a:gd name="T51" fmla="*/ 1451 h 1716"/>
                <a:gd name="T52" fmla="*/ 474 w 1340"/>
                <a:gd name="T53" fmla="*/ 1301 h 1716"/>
                <a:gd name="T54" fmla="*/ 464 w 1340"/>
                <a:gd name="T55" fmla="*/ 1156 h 1716"/>
                <a:gd name="T56" fmla="*/ 480 w 1340"/>
                <a:gd name="T57" fmla="*/ 1016 h 1716"/>
                <a:gd name="T58" fmla="*/ 515 w 1340"/>
                <a:gd name="T59" fmla="*/ 877 h 1716"/>
                <a:gd name="T60" fmla="*/ 567 w 1340"/>
                <a:gd name="T61" fmla="*/ 738 h 1716"/>
                <a:gd name="T62" fmla="*/ 631 w 1340"/>
                <a:gd name="T63" fmla="*/ 598 h 1716"/>
                <a:gd name="T64" fmla="*/ 754 w 1340"/>
                <a:gd name="T65" fmla="*/ 359 h 1716"/>
                <a:gd name="T66" fmla="*/ 913 w 1340"/>
                <a:gd name="T67" fmla="*/ 180 h 1716"/>
                <a:gd name="T68" fmla="*/ 1086 w 1340"/>
                <a:gd name="T69" fmla="*/ 247 h 1716"/>
                <a:gd name="T70" fmla="*/ 1254 w 1340"/>
                <a:gd name="T71" fmla="*/ 324 h 1716"/>
                <a:gd name="T72" fmla="*/ 1304 w 1340"/>
                <a:gd name="T73" fmla="*/ 327 h 1716"/>
                <a:gd name="T74" fmla="*/ 1307 w 1340"/>
                <a:gd name="T75" fmla="*/ 291 h 1716"/>
                <a:gd name="T76" fmla="*/ 1315 w 1340"/>
                <a:gd name="T77" fmla="*/ 258 h 1716"/>
                <a:gd name="T78" fmla="*/ 1336 w 1340"/>
                <a:gd name="T79" fmla="*/ 196 h 1716"/>
                <a:gd name="T80" fmla="*/ 1234 w 1340"/>
                <a:gd name="T81" fmla="*/ 97 h 1716"/>
                <a:gd name="T82" fmla="*/ 1064 w 1340"/>
                <a:gd name="T83" fmla="*/ 24 h 1716"/>
                <a:gd name="T84" fmla="*/ 891 w 1340"/>
                <a:gd name="T85" fmla="*/ 0 h 1716"/>
                <a:gd name="T86" fmla="*/ 719 w 1340"/>
                <a:gd name="T87" fmla="*/ 19 h 1716"/>
                <a:gd name="T88" fmla="*/ 554 w 1340"/>
                <a:gd name="T89" fmla="*/ 77 h 1716"/>
                <a:gd name="T90" fmla="*/ 400 w 1340"/>
                <a:gd name="T91" fmla="*/ 165 h 1716"/>
                <a:gd name="T92" fmla="*/ 264 w 1340"/>
                <a:gd name="T93" fmla="*/ 280 h 1716"/>
                <a:gd name="T94" fmla="*/ 150 w 1340"/>
                <a:gd name="T95" fmla="*/ 416 h 1716"/>
                <a:gd name="T96" fmla="*/ 65 w 1340"/>
                <a:gd name="T97" fmla="*/ 567 h 1716"/>
                <a:gd name="T98" fmla="*/ 13 w 1340"/>
                <a:gd name="T99" fmla="*/ 728 h 1716"/>
                <a:gd name="T100" fmla="*/ 1 w 1340"/>
                <a:gd name="T101" fmla="*/ 894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40" h="1716">
                  <a:moveTo>
                    <a:pt x="1" y="894"/>
                  </a:moveTo>
                  <a:lnTo>
                    <a:pt x="8" y="908"/>
                  </a:lnTo>
                  <a:lnTo>
                    <a:pt x="18" y="923"/>
                  </a:lnTo>
                  <a:lnTo>
                    <a:pt x="32" y="939"/>
                  </a:lnTo>
                  <a:lnTo>
                    <a:pt x="47" y="955"/>
                  </a:lnTo>
                  <a:lnTo>
                    <a:pt x="63" y="972"/>
                  </a:lnTo>
                  <a:lnTo>
                    <a:pt x="80" y="989"/>
                  </a:lnTo>
                  <a:lnTo>
                    <a:pt x="98" y="1006"/>
                  </a:lnTo>
                  <a:lnTo>
                    <a:pt x="117" y="1022"/>
                  </a:lnTo>
                  <a:lnTo>
                    <a:pt x="135" y="1037"/>
                  </a:lnTo>
                  <a:lnTo>
                    <a:pt x="153" y="1051"/>
                  </a:lnTo>
                  <a:lnTo>
                    <a:pt x="170" y="1063"/>
                  </a:lnTo>
                  <a:lnTo>
                    <a:pt x="186" y="1074"/>
                  </a:lnTo>
                  <a:lnTo>
                    <a:pt x="200" y="1083"/>
                  </a:lnTo>
                  <a:lnTo>
                    <a:pt x="212" y="1089"/>
                  </a:lnTo>
                  <a:lnTo>
                    <a:pt x="221" y="1094"/>
                  </a:lnTo>
                  <a:lnTo>
                    <a:pt x="227" y="1095"/>
                  </a:lnTo>
                  <a:lnTo>
                    <a:pt x="224" y="1071"/>
                  </a:lnTo>
                  <a:lnTo>
                    <a:pt x="223" y="1040"/>
                  </a:lnTo>
                  <a:lnTo>
                    <a:pt x="223" y="1004"/>
                  </a:lnTo>
                  <a:lnTo>
                    <a:pt x="224" y="961"/>
                  </a:lnTo>
                  <a:lnTo>
                    <a:pt x="226" y="917"/>
                  </a:lnTo>
                  <a:lnTo>
                    <a:pt x="230" y="871"/>
                  </a:lnTo>
                  <a:lnTo>
                    <a:pt x="235" y="823"/>
                  </a:lnTo>
                  <a:lnTo>
                    <a:pt x="242" y="777"/>
                  </a:lnTo>
                  <a:lnTo>
                    <a:pt x="246" y="755"/>
                  </a:lnTo>
                  <a:lnTo>
                    <a:pt x="251" y="734"/>
                  </a:lnTo>
                  <a:lnTo>
                    <a:pt x="256" y="714"/>
                  </a:lnTo>
                  <a:lnTo>
                    <a:pt x="261" y="694"/>
                  </a:lnTo>
                  <a:lnTo>
                    <a:pt x="267" y="676"/>
                  </a:lnTo>
                  <a:lnTo>
                    <a:pt x="274" y="659"/>
                  </a:lnTo>
                  <a:lnTo>
                    <a:pt x="281" y="644"/>
                  </a:lnTo>
                  <a:lnTo>
                    <a:pt x="289" y="631"/>
                  </a:lnTo>
                  <a:lnTo>
                    <a:pt x="297" y="620"/>
                  </a:lnTo>
                  <a:lnTo>
                    <a:pt x="306" y="611"/>
                  </a:lnTo>
                  <a:lnTo>
                    <a:pt x="315" y="604"/>
                  </a:lnTo>
                  <a:lnTo>
                    <a:pt x="326" y="600"/>
                  </a:lnTo>
                  <a:lnTo>
                    <a:pt x="337" y="598"/>
                  </a:lnTo>
                  <a:lnTo>
                    <a:pt x="348" y="599"/>
                  </a:lnTo>
                  <a:lnTo>
                    <a:pt x="360" y="604"/>
                  </a:lnTo>
                  <a:lnTo>
                    <a:pt x="372" y="611"/>
                  </a:lnTo>
                  <a:lnTo>
                    <a:pt x="358" y="649"/>
                  </a:lnTo>
                  <a:lnTo>
                    <a:pt x="344" y="688"/>
                  </a:lnTo>
                  <a:lnTo>
                    <a:pt x="332" y="727"/>
                  </a:lnTo>
                  <a:lnTo>
                    <a:pt x="320" y="766"/>
                  </a:lnTo>
                  <a:lnTo>
                    <a:pt x="311" y="804"/>
                  </a:lnTo>
                  <a:lnTo>
                    <a:pt x="303" y="843"/>
                  </a:lnTo>
                  <a:lnTo>
                    <a:pt x="296" y="882"/>
                  </a:lnTo>
                  <a:lnTo>
                    <a:pt x="290" y="920"/>
                  </a:lnTo>
                  <a:lnTo>
                    <a:pt x="286" y="958"/>
                  </a:lnTo>
                  <a:lnTo>
                    <a:pt x="283" y="996"/>
                  </a:lnTo>
                  <a:lnTo>
                    <a:pt x="282" y="1034"/>
                  </a:lnTo>
                  <a:lnTo>
                    <a:pt x="282" y="1071"/>
                  </a:lnTo>
                  <a:lnTo>
                    <a:pt x="283" y="1108"/>
                  </a:lnTo>
                  <a:lnTo>
                    <a:pt x="287" y="1145"/>
                  </a:lnTo>
                  <a:lnTo>
                    <a:pt x="292" y="1182"/>
                  </a:lnTo>
                  <a:lnTo>
                    <a:pt x="298" y="1218"/>
                  </a:lnTo>
                  <a:lnTo>
                    <a:pt x="306" y="1254"/>
                  </a:lnTo>
                  <a:lnTo>
                    <a:pt x="316" y="1289"/>
                  </a:lnTo>
                  <a:lnTo>
                    <a:pt x="329" y="1324"/>
                  </a:lnTo>
                  <a:lnTo>
                    <a:pt x="342" y="1358"/>
                  </a:lnTo>
                  <a:lnTo>
                    <a:pt x="357" y="1392"/>
                  </a:lnTo>
                  <a:lnTo>
                    <a:pt x="374" y="1425"/>
                  </a:lnTo>
                  <a:lnTo>
                    <a:pt x="393" y="1457"/>
                  </a:lnTo>
                  <a:lnTo>
                    <a:pt x="414" y="1490"/>
                  </a:lnTo>
                  <a:lnTo>
                    <a:pt x="437" y="1520"/>
                  </a:lnTo>
                  <a:lnTo>
                    <a:pt x="461" y="1551"/>
                  </a:lnTo>
                  <a:lnTo>
                    <a:pt x="489" y="1580"/>
                  </a:lnTo>
                  <a:lnTo>
                    <a:pt x="518" y="1609"/>
                  </a:lnTo>
                  <a:lnTo>
                    <a:pt x="549" y="1638"/>
                  </a:lnTo>
                  <a:lnTo>
                    <a:pt x="581" y="1665"/>
                  </a:lnTo>
                  <a:lnTo>
                    <a:pt x="617" y="1691"/>
                  </a:lnTo>
                  <a:lnTo>
                    <a:pt x="655" y="1716"/>
                  </a:lnTo>
                  <a:lnTo>
                    <a:pt x="618" y="1662"/>
                  </a:lnTo>
                  <a:lnTo>
                    <a:pt x="586" y="1607"/>
                  </a:lnTo>
                  <a:lnTo>
                    <a:pt x="558" y="1555"/>
                  </a:lnTo>
                  <a:lnTo>
                    <a:pt x="534" y="1503"/>
                  </a:lnTo>
                  <a:lnTo>
                    <a:pt x="514" y="1451"/>
                  </a:lnTo>
                  <a:lnTo>
                    <a:pt x="498" y="1401"/>
                  </a:lnTo>
                  <a:lnTo>
                    <a:pt x="485" y="1351"/>
                  </a:lnTo>
                  <a:lnTo>
                    <a:pt x="474" y="1301"/>
                  </a:lnTo>
                  <a:lnTo>
                    <a:pt x="468" y="1253"/>
                  </a:lnTo>
                  <a:lnTo>
                    <a:pt x="465" y="1205"/>
                  </a:lnTo>
                  <a:lnTo>
                    <a:pt x="464" y="1156"/>
                  </a:lnTo>
                  <a:lnTo>
                    <a:pt x="467" y="1109"/>
                  </a:lnTo>
                  <a:lnTo>
                    <a:pt x="472" y="1063"/>
                  </a:lnTo>
                  <a:lnTo>
                    <a:pt x="480" y="1016"/>
                  </a:lnTo>
                  <a:lnTo>
                    <a:pt x="490" y="969"/>
                  </a:lnTo>
                  <a:lnTo>
                    <a:pt x="501" y="923"/>
                  </a:lnTo>
                  <a:lnTo>
                    <a:pt x="515" y="877"/>
                  </a:lnTo>
                  <a:lnTo>
                    <a:pt x="531" y="830"/>
                  </a:lnTo>
                  <a:lnTo>
                    <a:pt x="548" y="784"/>
                  </a:lnTo>
                  <a:lnTo>
                    <a:pt x="567" y="738"/>
                  </a:lnTo>
                  <a:lnTo>
                    <a:pt x="587" y="691"/>
                  </a:lnTo>
                  <a:lnTo>
                    <a:pt x="608" y="645"/>
                  </a:lnTo>
                  <a:lnTo>
                    <a:pt x="631" y="598"/>
                  </a:lnTo>
                  <a:lnTo>
                    <a:pt x="655" y="552"/>
                  </a:lnTo>
                  <a:lnTo>
                    <a:pt x="703" y="456"/>
                  </a:lnTo>
                  <a:lnTo>
                    <a:pt x="754" y="359"/>
                  </a:lnTo>
                  <a:lnTo>
                    <a:pt x="806" y="261"/>
                  </a:lnTo>
                  <a:lnTo>
                    <a:pt x="856" y="159"/>
                  </a:lnTo>
                  <a:lnTo>
                    <a:pt x="913" y="180"/>
                  </a:lnTo>
                  <a:lnTo>
                    <a:pt x="971" y="202"/>
                  </a:lnTo>
                  <a:lnTo>
                    <a:pt x="1028" y="224"/>
                  </a:lnTo>
                  <a:lnTo>
                    <a:pt x="1086" y="247"/>
                  </a:lnTo>
                  <a:lnTo>
                    <a:pt x="1142" y="271"/>
                  </a:lnTo>
                  <a:lnTo>
                    <a:pt x="1197" y="297"/>
                  </a:lnTo>
                  <a:lnTo>
                    <a:pt x="1254" y="324"/>
                  </a:lnTo>
                  <a:lnTo>
                    <a:pt x="1308" y="352"/>
                  </a:lnTo>
                  <a:lnTo>
                    <a:pt x="1306" y="339"/>
                  </a:lnTo>
                  <a:lnTo>
                    <a:pt x="1304" y="327"/>
                  </a:lnTo>
                  <a:lnTo>
                    <a:pt x="1304" y="314"/>
                  </a:lnTo>
                  <a:lnTo>
                    <a:pt x="1305" y="302"/>
                  </a:lnTo>
                  <a:lnTo>
                    <a:pt x="1307" y="291"/>
                  </a:lnTo>
                  <a:lnTo>
                    <a:pt x="1309" y="280"/>
                  </a:lnTo>
                  <a:lnTo>
                    <a:pt x="1312" y="269"/>
                  </a:lnTo>
                  <a:lnTo>
                    <a:pt x="1315" y="258"/>
                  </a:lnTo>
                  <a:lnTo>
                    <a:pt x="1322" y="238"/>
                  </a:lnTo>
                  <a:lnTo>
                    <a:pt x="1329" y="216"/>
                  </a:lnTo>
                  <a:lnTo>
                    <a:pt x="1336" y="196"/>
                  </a:lnTo>
                  <a:lnTo>
                    <a:pt x="1340" y="175"/>
                  </a:lnTo>
                  <a:lnTo>
                    <a:pt x="1288" y="133"/>
                  </a:lnTo>
                  <a:lnTo>
                    <a:pt x="1234" y="97"/>
                  </a:lnTo>
                  <a:lnTo>
                    <a:pt x="1178" y="67"/>
                  </a:lnTo>
                  <a:lnTo>
                    <a:pt x="1122" y="43"/>
                  </a:lnTo>
                  <a:lnTo>
                    <a:pt x="1064" y="24"/>
                  </a:lnTo>
                  <a:lnTo>
                    <a:pt x="1007" y="11"/>
                  </a:lnTo>
                  <a:lnTo>
                    <a:pt x="950" y="3"/>
                  </a:lnTo>
                  <a:lnTo>
                    <a:pt x="891" y="0"/>
                  </a:lnTo>
                  <a:lnTo>
                    <a:pt x="834" y="2"/>
                  </a:lnTo>
                  <a:lnTo>
                    <a:pt x="776" y="9"/>
                  </a:lnTo>
                  <a:lnTo>
                    <a:pt x="719" y="19"/>
                  </a:lnTo>
                  <a:lnTo>
                    <a:pt x="664" y="34"/>
                  </a:lnTo>
                  <a:lnTo>
                    <a:pt x="608" y="53"/>
                  </a:lnTo>
                  <a:lnTo>
                    <a:pt x="554" y="77"/>
                  </a:lnTo>
                  <a:lnTo>
                    <a:pt x="501" y="103"/>
                  </a:lnTo>
                  <a:lnTo>
                    <a:pt x="449" y="132"/>
                  </a:lnTo>
                  <a:lnTo>
                    <a:pt x="400" y="165"/>
                  </a:lnTo>
                  <a:lnTo>
                    <a:pt x="353" y="200"/>
                  </a:lnTo>
                  <a:lnTo>
                    <a:pt x="306" y="239"/>
                  </a:lnTo>
                  <a:lnTo>
                    <a:pt x="264" y="280"/>
                  </a:lnTo>
                  <a:lnTo>
                    <a:pt x="223" y="323"/>
                  </a:lnTo>
                  <a:lnTo>
                    <a:pt x="185" y="368"/>
                  </a:lnTo>
                  <a:lnTo>
                    <a:pt x="150" y="416"/>
                  </a:lnTo>
                  <a:lnTo>
                    <a:pt x="118" y="465"/>
                  </a:lnTo>
                  <a:lnTo>
                    <a:pt x="90" y="515"/>
                  </a:lnTo>
                  <a:lnTo>
                    <a:pt x="65" y="567"/>
                  </a:lnTo>
                  <a:lnTo>
                    <a:pt x="44" y="620"/>
                  </a:lnTo>
                  <a:lnTo>
                    <a:pt x="27" y="673"/>
                  </a:lnTo>
                  <a:lnTo>
                    <a:pt x="13" y="728"/>
                  </a:lnTo>
                  <a:lnTo>
                    <a:pt x="4" y="783"/>
                  </a:lnTo>
                  <a:lnTo>
                    <a:pt x="0" y="838"/>
                  </a:lnTo>
                  <a:lnTo>
                    <a:pt x="1" y="894"/>
                  </a:lnTo>
                  <a:close/>
                </a:path>
              </a:pathLst>
            </a:custGeom>
            <a:solidFill>
              <a:srgbClr val="C4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5" name="Freeform 1077"/>
            <p:cNvSpPr>
              <a:spLocks/>
            </p:cNvSpPr>
            <p:nvPr/>
          </p:nvSpPr>
          <p:spPr bwMode="auto">
            <a:xfrm>
              <a:off x="689" y="2269"/>
              <a:ext cx="270" cy="328"/>
            </a:xfrm>
            <a:custGeom>
              <a:avLst/>
              <a:gdLst>
                <a:gd name="T0" fmla="*/ 862 w 1684"/>
                <a:gd name="T1" fmla="*/ 106 h 2002"/>
                <a:gd name="T2" fmla="*/ 812 w 1684"/>
                <a:gd name="T3" fmla="*/ 296 h 2002"/>
                <a:gd name="T4" fmla="*/ 805 w 1684"/>
                <a:gd name="T5" fmla="*/ 376 h 2002"/>
                <a:gd name="T6" fmla="*/ 784 w 1684"/>
                <a:gd name="T7" fmla="*/ 423 h 2002"/>
                <a:gd name="T8" fmla="*/ 636 w 1684"/>
                <a:gd name="T9" fmla="*/ 366 h 2002"/>
                <a:gd name="T10" fmla="*/ 415 w 1684"/>
                <a:gd name="T11" fmla="*/ 262 h 2002"/>
                <a:gd name="T12" fmla="*/ 224 w 1684"/>
                <a:gd name="T13" fmla="*/ 468 h 2002"/>
                <a:gd name="T14" fmla="*/ 101 w 1684"/>
                <a:gd name="T15" fmla="*/ 792 h 2002"/>
                <a:gd name="T16" fmla="*/ 16 w 1684"/>
                <a:gd name="T17" fmla="*/ 1120 h 2002"/>
                <a:gd name="T18" fmla="*/ 9 w 1684"/>
                <a:gd name="T19" fmla="*/ 1430 h 2002"/>
                <a:gd name="T20" fmla="*/ 123 w 1684"/>
                <a:gd name="T21" fmla="*/ 1702 h 2002"/>
                <a:gd name="T22" fmla="*/ 399 w 1684"/>
                <a:gd name="T23" fmla="*/ 1912 h 2002"/>
                <a:gd name="T24" fmla="*/ 634 w 1684"/>
                <a:gd name="T25" fmla="*/ 1951 h 2002"/>
                <a:gd name="T26" fmla="*/ 586 w 1684"/>
                <a:gd name="T27" fmla="*/ 1812 h 2002"/>
                <a:gd name="T28" fmla="*/ 564 w 1684"/>
                <a:gd name="T29" fmla="*/ 1667 h 2002"/>
                <a:gd name="T30" fmla="*/ 574 w 1684"/>
                <a:gd name="T31" fmla="*/ 1571 h 2002"/>
                <a:gd name="T32" fmla="*/ 501 w 1684"/>
                <a:gd name="T33" fmla="*/ 1457 h 2002"/>
                <a:gd name="T34" fmla="*/ 433 w 1684"/>
                <a:gd name="T35" fmla="*/ 1342 h 2002"/>
                <a:gd name="T36" fmla="*/ 403 w 1684"/>
                <a:gd name="T37" fmla="*/ 1255 h 2002"/>
                <a:gd name="T38" fmla="*/ 402 w 1684"/>
                <a:gd name="T39" fmla="*/ 1175 h 2002"/>
                <a:gd name="T40" fmla="*/ 442 w 1684"/>
                <a:gd name="T41" fmla="*/ 1110 h 2002"/>
                <a:gd name="T42" fmla="*/ 479 w 1684"/>
                <a:gd name="T43" fmla="*/ 1126 h 2002"/>
                <a:gd name="T44" fmla="*/ 492 w 1684"/>
                <a:gd name="T45" fmla="*/ 1210 h 2002"/>
                <a:gd name="T46" fmla="*/ 525 w 1684"/>
                <a:gd name="T47" fmla="*/ 1284 h 2002"/>
                <a:gd name="T48" fmla="*/ 560 w 1684"/>
                <a:gd name="T49" fmla="*/ 1315 h 2002"/>
                <a:gd name="T50" fmla="*/ 641 w 1684"/>
                <a:gd name="T51" fmla="*/ 1333 h 2002"/>
                <a:gd name="T52" fmla="*/ 653 w 1684"/>
                <a:gd name="T53" fmla="*/ 1286 h 2002"/>
                <a:gd name="T54" fmla="*/ 651 w 1684"/>
                <a:gd name="T55" fmla="*/ 1255 h 2002"/>
                <a:gd name="T56" fmla="*/ 593 w 1684"/>
                <a:gd name="T57" fmla="*/ 1199 h 2002"/>
                <a:gd name="T58" fmla="*/ 533 w 1684"/>
                <a:gd name="T59" fmla="*/ 1128 h 2002"/>
                <a:gd name="T60" fmla="*/ 498 w 1684"/>
                <a:gd name="T61" fmla="*/ 1061 h 2002"/>
                <a:gd name="T62" fmla="*/ 489 w 1684"/>
                <a:gd name="T63" fmla="*/ 993 h 2002"/>
                <a:gd name="T64" fmla="*/ 503 w 1684"/>
                <a:gd name="T65" fmla="*/ 925 h 2002"/>
                <a:gd name="T66" fmla="*/ 541 w 1684"/>
                <a:gd name="T67" fmla="*/ 852 h 2002"/>
                <a:gd name="T68" fmla="*/ 579 w 1684"/>
                <a:gd name="T69" fmla="*/ 830 h 2002"/>
                <a:gd name="T70" fmla="*/ 593 w 1684"/>
                <a:gd name="T71" fmla="*/ 964 h 2002"/>
                <a:gd name="T72" fmla="*/ 667 w 1684"/>
                <a:gd name="T73" fmla="*/ 1014 h 2002"/>
                <a:gd name="T74" fmla="*/ 780 w 1684"/>
                <a:gd name="T75" fmla="*/ 1003 h 2002"/>
                <a:gd name="T76" fmla="*/ 908 w 1684"/>
                <a:gd name="T77" fmla="*/ 953 h 2002"/>
                <a:gd name="T78" fmla="*/ 1067 w 1684"/>
                <a:gd name="T79" fmla="*/ 860 h 2002"/>
                <a:gd name="T80" fmla="*/ 1178 w 1684"/>
                <a:gd name="T81" fmla="*/ 809 h 2002"/>
                <a:gd name="T82" fmla="*/ 1260 w 1684"/>
                <a:gd name="T83" fmla="*/ 810 h 2002"/>
                <a:gd name="T84" fmla="*/ 1340 w 1684"/>
                <a:gd name="T85" fmla="*/ 825 h 2002"/>
                <a:gd name="T86" fmla="*/ 1444 w 1684"/>
                <a:gd name="T87" fmla="*/ 868 h 2002"/>
                <a:gd name="T88" fmla="*/ 1577 w 1684"/>
                <a:gd name="T89" fmla="*/ 968 h 2002"/>
                <a:gd name="T90" fmla="*/ 1678 w 1684"/>
                <a:gd name="T91" fmla="*/ 835 h 2002"/>
                <a:gd name="T92" fmla="*/ 1661 w 1684"/>
                <a:gd name="T93" fmla="*/ 624 h 2002"/>
                <a:gd name="T94" fmla="*/ 1550 w 1684"/>
                <a:gd name="T95" fmla="*/ 415 h 2002"/>
                <a:gd name="T96" fmla="*/ 1379 w 1684"/>
                <a:gd name="T97" fmla="*/ 229 h 2002"/>
                <a:gd name="T98" fmla="*/ 1178 w 1684"/>
                <a:gd name="T99" fmla="*/ 86 h 2002"/>
                <a:gd name="T100" fmla="*/ 981 w 1684"/>
                <a:gd name="T101" fmla="*/ 8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4" h="2002">
                  <a:moveTo>
                    <a:pt x="876" y="1"/>
                  </a:moveTo>
                  <a:lnTo>
                    <a:pt x="875" y="26"/>
                  </a:lnTo>
                  <a:lnTo>
                    <a:pt x="872" y="53"/>
                  </a:lnTo>
                  <a:lnTo>
                    <a:pt x="868" y="79"/>
                  </a:lnTo>
                  <a:lnTo>
                    <a:pt x="862" y="106"/>
                  </a:lnTo>
                  <a:lnTo>
                    <a:pt x="848" y="160"/>
                  </a:lnTo>
                  <a:lnTo>
                    <a:pt x="832" y="214"/>
                  </a:lnTo>
                  <a:lnTo>
                    <a:pt x="825" y="241"/>
                  </a:lnTo>
                  <a:lnTo>
                    <a:pt x="817" y="269"/>
                  </a:lnTo>
                  <a:lnTo>
                    <a:pt x="812" y="296"/>
                  </a:lnTo>
                  <a:lnTo>
                    <a:pt x="808" y="323"/>
                  </a:lnTo>
                  <a:lnTo>
                    <a:pt x="806" y="336"/>
                  </a:lnTo>
                  <a:lnTo>
                    <a:pt x="805" y="349"/>
                  </a:lnTo>
                  <a:lnTo>
                    <a:pt x="805" y="363"/>
                  </a:lnTo>
                  <a:lnTo>
                    <a:pt x="805" y="376"/>
                  </a:lnTo>
                  <a:lnTo>
                    <a:pt x="805" y="389"/>
                  </a:lnTo>
                  <a:lnTo>
                    <a:pt x="807" y="402"/>
                  </a:lnTo>
                  <a:lnTo>
                    <a:pt x="809" y="416"/>
                  </a:lnTo>
                  <a:lnTo>
                    <a:pt x="811" y="429"/>
                  </a:lnTo>
                  <a:lnTo>
                    <a:pt x="784" y="423"/>
                  </a:lnTo>
                  <a:lnTo>
                    <a:pt x="756" y="415"/>
                  </a:lnTo>
                  <a:lnTo>
                    <a:pt x="727" y="404"/>
                  </a:lnTo>
                  <a:lnTo>
                    <a:pt x="698" y="393"/>
                  </a:lnTo>
                  <a:lnTo>
                    <a:pt x="667" y="380"/>
                  </a:lnTo>
                  <a:lnTo>
                    <a:pt x="636" y="366"/>
                  </a:lnTo>
                  <a:lnTo>
                    <a:pt x="606" y="352"/>
                  </a:lnTo>
                  <a:lnTo>
                    <a:pt x="575" y="336"/>
                  </a:lnTo>
                  <a:lnTo>
                    <a:pt x="511" y="305"/>
                  </a:lnTo>
                  <a:lnTo>
                    <a:pt x="447" y="275"/>
                  </a:lnTo>
                  <a:lnTo>
                    <a:pt x="415" y="262"/>
                  </a:lnTo>
                  <a:lnTo>
                    <a:pt x="384" y="248"/>
                  </a:lnTo>
                  <a:lnTo>
                    <a:pt x="351" y="236"/>
                  </a:lnTo>
                  <a:lnTo>
                    <a:pt x="319" y="226"/>
                  </a:lnTo>
                  <a:lnTo>
                    <a:pt x="273" y="345"/>
                  </a:lnTo>
                  <a:lnTo>
                    <a:pt x="224" y="468"/>
                  </a:lnTo>
                  <a:lnTo>
                    <a:pt x="197" y="531"/>
                  </a:lnTo>
                  <a:lnTo>
                    <a:pt x="172" y="596"/>
                  </a:lnTo>
                  <a:lnTo>
                    <a:pt x="148" y="661"/>
                  </a:lnTo>
                  <a:lnTo>
                    <a:pt x="124" y="727"/>
                  </a:lnTo>
                  <a:lnTo>
                    <a:pt x="101" y="792"/>
                  </a:lnTo>
                  <a:lnTo>
                    <a:pt x="80" y="858"/>
                  </a:lnTo>
                  <a:lnTo>
                    <a:pt x="60" y="924"/>
                  </a:lnTo>
                  <a:lnTo>
                    <a:pt x="43" y="989"/>
                  </a:lnTo>
                  <a:lnTo>
                    <a:pt x="28" y="1055"/>
                  </a:lnTo>
                  <a:lnTo>
                    <a:pt x="16" y="1120"/>
                  </a:lnTo>
                  <a:lnTo>
                    <a:pt x="7" y="1183"/>
                  </a:lnTo>
                  <a:lnTo>
                    <a:pt x="2" y="1247"/>
                  </a:lnTo>
                  <a:lnTo>
                    <a:pt x="0" y="1309"/>
                  </a:lnTo>
                  <a:lnTo>
                    <a:pt x="2" y="1371"/>
                  </a:lnTo>
                  <a:lnTo>
                    <a:pt x="9" y="1430"/>
                  </a:lnTo>
                  <a:lnTo>
                    <a:pt x="21" y="1488"/>
                  </a:lnTo>
                  <a:lnTo>
                    <a:pt x="38" y="1545"/>
                  </a:lnTo>
                  <a:lnTo>
                    <a:pt x="60" y="1599"/>
                  </a:lnTo>
                  <a:lnTo>
                    <a:pt x="89" y="1652"/>
                  </a:lnTo>
                  <a:lnTo>
                    <a:pt x="123" y="1702"/>
                  </a:lnTo>
                  <a:lnTo>
                    <a:pt x="164" y="1749"/>
                  </a:lnTo>
                  <a:lnTo>
                    <a:pt x="211" y="1794"/>
                  </a:lnTo>
                  <a:lnTo>
                    <a:pt x="266" y="1837"/>
                  </a:lnTo>
                  <a:lnTo>
                    <a:pt x="328" y="1876"/>
                  </a:lnTo>
                  <a:lnTo>
                    <a:pt x="399" y="1912"/>
                  </a:lnTo>
                  <a:lnTo>
                    <a:pt x="476" y="1945"/>
                  </a:lnTo>
                  <a:lnTo>
                    <a:pt x="563" y="1976"/>
                  </a:lnTo>
                  <a:lnTo>
                    <a:pt x="658" y="2002"/>
                  </a:lnTo>
                  <a:lnTo>
                    <a:pt x="646" y="1977"/>
                  </a:lnTo>
                  <a:lnTo>
                    <a:pt x="634" y="1951"/>
                  </a:lnTo>
                  <a:lnTo>
                    <a:pt x="623" y="1924"/>
                  </a:lnTo>
                  <a:lnTo>
                    <a:pt x="613" y="1897"/>
                  </a:lnTo>
                  <a:lnTo>
                    <a:pt x="603" y="1869"/>
                  </a:lnTo>
                  <a:lnTo>
                    <a:pt x="594" y="1841"/>
                  </a:lnTo>
                  <a:lnTo>
                    <a:pt x="586" y="1812"/>
                  </a:lnTo>
                  <a:lnTo>
                    <a:pt x="579" y="1782"/>
                  </a:lnTo>
                  <a:lnTo>
                    <a:pt x="573" y="1753"/>
                  </a:lnTo>
                  <a:lnTo>
                    <a:pt x="569" y="1724"/>
                  </a:lnTo>
                  <a:lnTo>
                    <a:pt x="566" y="1696"/>
                  </a:lnTo>
                  <a:lnTo>
                    <a:pt x="564" y="1667"/>
                  </a:lnTo>
                  <a:lnTo>
                    <a:pt x="565" y="1638"/>
                  </a:lnTo>
                  <a:lnTo>
                    <a:pt x="567" y="1611"/>
                  </a:lnTo>
                  <a:lnTo>
                    <a:pt x="569" y="1597"/>
                  </a:lnTo>
                  <a:lnTo>
                    <a:pt x="571" y="1584"/>
                  </a:lnTo>
                  <a:lnTo>
                    <a:pt x="574" y="1571"/>
                  </a:lnTo>
                  <a:lnTo>
                    <a:pt x="578" y="1558"/>
                  </a:lnTo>
                  <a:lnTo>
                    <a:pt x="561" y="1538"/>
                  </a:lnTo>
                  <a:lnTo>
                    <a:pt x="543" y="1514"/>
                  </a:lnTo>
                  <a:lnTo>
                    <a:pt x="523" y="1487"/>
                  </a:lnTo>
                  <a:lnTo>
                    <a:pt x="501" y="1457"/>
                  </a:lnTo>
                  <a:lnTo>
                    <a:pt x="480" y="1426"/>
                  </a:lnTo>
                  <a:lnTo>
                    <a:pt x="460" y="1393"/>
                  </a:lnTo>
                  <a:lnTo>
                    <a:pt x="450" y="1376"/>
                  </a:lnTo>
                  <a:lnTo>
                    <a:pt x="441" y="1359"/>
                  </a:lnTo>
                  <a:lnTo>
                    <a:pt x="433" y="1342"/>
                  </a:lnTo>
                  <a:lnTo>
                    <a:pt x="425" y="1323"/>
                  </a:lnTo>
                  <a:lnTo>
                    <a:pt x="418" y="1306"/>
                  </a:lnTo>
                  <a:lnTo>
                    <a:pt x="412" y="1289"/>
                  </a:lnTo>
                  <a:lnTo>
                    <a:pt x="407" y="1272"/>
                  </a:lnTo>
                  <a:lnTo>
                    <a:pt x="403" y="1255"/>
                  </a:lnTo>
                  <a:lnTo>
                    <a:pt x="400" y="1238"/>
                  </a:lnTo>
                  <a:lnTo>
                    <a:pt x="399" y="1222"/>
                  </a:lnTo>
                  <a:lnTo>
                    <a:pt x="399" y="1206"/>
                  </a:lnTo>
                  <a:lnTo>
                    <a:pt x="400" y="1191"/>
                  </a:lnTo>
                  <a:lnTo>
                    <a:pt x="402" y="1175"/>
                  </a:lnTo>
                  <a:lnTo>
                    <a:pt x="407" y="1160"/>
                  </a:lnTo>
                  <a:lnTo>
                    <a:pt x="413" y="1147"/>
                  </a:lnTo>
                  <a:lnTo>
                    <a:pt x="421" y="1134"/>
                  </a:lnTo>
                  <a:lnTo>
                    <a:pt x="431" y="1121"/>
                  </a:lnTo>
                  <a:lnTo>
                    <a:pt x="442" y="1110"/>
                  </a:lnTo>
                  <a:lnTo>
                    <a:pt x="456" y="1099"/>
                  </a:lnTo>
                  <a:lnTo>
                    <a:pt x="473" y="1090"/>
                  </a:lnTo>
                  <a:lnTo>
                    <a:pt x="475" y="1100"/>
                  </a:lnTo>
                  <a:lnTo>
                    <a:pt x="477" y="1112"/>
                  </a:lnTo>
                  <a:lnTo>
                    <a:pt x="479" y="1126"/>
                  </a:lnTo>
                  <a:lnTo>
                    <a:pt x="481" y="1141"/>
                  </a:lnTo>
                  <a:lnTo>
                    <a:pt x="483" y="1157"/>
                  </a:lnTo>
                  <a:lnTo>
                    <a:pt x="485" y="1174"/>
                  </a:lnTo>
                  <a:lnTo>
                    <a:pt x="488" y="1193"/>
                  </a:lnTo>
                  <a:lnTo>
                    <a:pt x="492" y="1210"/>
                  </a:lnTo>
                  <a:lnTo>
                    <a:pt x="496" y="1228"/>
                  </a:lnTo>
                  <a:lnTo>
                    <a:pt x="502" y="1245"/>
                  </a:lnTo>
                  <a:lnTo>
                    <a:pt x="510" y="1261"/>
                  </a:lnTo>
                  <a:lnTo>
                    <a:pt x="519" y="1277"/>
                  </a:lnTo>
                  <a:lnTo>
                    <a:pt x="525" y="1284"/>
                  </a:lnTo>
                  <a:lnTo>
                    <a:pt x="531" y="1291"/>
                  </a:lnTo>
                  <a:lnTo>
                    <a:pt x="537" y="1298"/>
                  </a:lnTo>
                  <a:lnTo>
                    <a:pt x="544" y="1304"/>
                  </a:lnTo>
                  <a:lnTo>
                    <a:pt x="551" y="1310"/>
                  </a:lnTo>
                  <a:lnTo>
                    <a:pt x="560" y="1315"/>
                  </a:lnTo>
                  <a:lnTo>
                    <a:pt x="568" y="1319"/>
                  </a:lnTo>
                  <a:lnTo>
                    <a:pt x="578" y="1323"/>
                  </a:lnTo>
                  <a:lnTo>
                    <a:pt x="642" y="1348"/>
                  </a:lnTo>
                  <a:lnTo>
                    <a:pt x="641" y="1341"/>
                  </a:lnTo>
                  <a:lnTo>
                    <a:pt x="641" y="1333"/>
                  </a:lnTo>
                  <a:lnTo>
                    <a:pt x="642" y="1326"/>
                  </a:lnTo>
                  <a:lnTo>
                    <a:pt x="643" y="1319"/>
                  </a:lnTo>
                  <a:lnTo>
                    <a:pt x="647" y="1305"/>
                  </a:lnTo>
                  <a:lnTo>
                    <a:pt x="651" y="1292"/>
                  </a:lnTo>
                  <a:lnTo>
                    <a:pt x="653" y="1286"/>
                  </a:lnTo>
                  <a:lnTo>
                    <a:pt x="654" y="1280"/>
                  </a:lnTo>
                  <a:lnTo>
                    <a:pt x="654" y="1274"/>
                  </a:lnTo>
                  <a:lnTo>
                    <a:pt x="654" y="1267"/>
                  </a:lnTo>
                  <a:lnTo>
                    <a:pt x="653" y="1261"/>
                  </a:lnTo>
                  <a:lnTo>
                    <a:pt x="651" y="1255"/>
                  </a:lnTo>
                  <a:lnTo>
                    <a:pt x="647" y="1249"/>
                  </a:lnTo>
                  <a:lnTo>
                    <a:pt x="642" y="1243"/>
                  </a:lnTo>
                  <a:lnTo>
                    <a:pt x="624" y="1228"/>
                  </a:lnTo>
                  <a:lnTo>
                    <a:pt x="608" y="1214"/>
                  </a:lnTo>
                  <a:lnTo>
                    <a:pt x="593" y="1199"/>
                  </a:lnTo>
                  <a:lnTo>
                    <a:pt x="579" y="1185"/>
                  </a:lnTo>
                  <a:lnTo>
                    <a:pt x="565" y="1170"/>
                  </a:lnTo>
                  <a:lnTo>
                    <a:pt x="554" y="1156"/>
                  </a:lnTo>
                  <a:lnTo>
                    <a:pt x="543" y="1142"/>
                  </a:lnTo>
                  <a:lnTo>
                    <a:pt x="533" y="1128"/>
                  </a:lnTo>
                  <a:lnTo>
                    <a:pt x="524" y="1115"/>
                  </a:lnTo>
                  <a:lnTo>
                    <a:pt x="515" y="1101"/>
                  </a:lnTo>
                  <a:lnTo>
                    <a:pt x="508" y="1088"/>
                  </a:lnTo>
                  <a:lnTo>
                    <a:pt x="503" y="1074"/>
                  </a:lnTo>
                  <a:lnTo>
                    <a:pt x="498" y="1061"/>
                  </a:lnTo>
                  <a:lnTo>
                    <a:pt x="494" y="1047"/>
                  </a:lnTo>
                  <a:lnTo>
                    <a:pt x="491" y="1034"/>
                  </a:lnTo>
                  <a:lnTo>
                    <a:pt x="490" y="1020"/>
                  </a:lnTo>
                  <a:lnTo>
                    <a:pt x="489" y="1006"/>
                  </a:lnTo>
                  <a:lnTo>
                    <a:pt x="489" y="993"/>
                  </a:lnTo>
                  <a:lnTo>
                    <a:pt x="490" y="980"/>
                  </a:lnTo>
                  <a:lnTo>
                    <a:pt x="492" y="966"/>
                  </a:lnTo>
                  <a:lnTo>
                    <a:pt x="495" y="953"/>
                  </a:lnTo>
                  <a:lnTo>
                    <a:pt x="499" y="939"/>
                  </a:lnTo>
                  <a:lnTo>
                    <a:pt x="503" y="925"/>
                  </a:lnTo>
                  <a:lnTo>
                    <a:pt x="509" y="911"/>
                  </a:lnTo>
                  <a:lnTo>
                    <a:pt x="515" y="897"/>
                  </a:lnTo>
                  <a:lnTo>
                    <a:pt x="524" y="883"/>
                  </a:lnTo>
                  <a:lnTo>
                    <a:pt x="532" y="867"/>
                  </a:lnTo>
                  <a:lnTo>
                    <a:pt x="541" y="852"/>
                  </a:lnTo>
                  <a:lnTo>
                    <a:pt x="551" y="837"/>
                  </a:lnTo>
                  <a:lnTo>
                    <a:pt x="562" y="822"/>
                  </a:lnTo>
                  <a:lnTo>
                    <a:pt x="573" y="807"/>
                  </a:lnTo>
                  <a:lnTo>
                    <a:pt x="586" y="791"/>
                  </a:lnTo>
                  <a:lnTo>
                    <a:pt x="579" y="830"/>
                  </a:lnTo>
                  <a:lnTo>
                    <a:pt x="576" y="864"/>
                  </a:lnTo>
                  <a:lnTo>
                    <a:pt x="576" y="895"/>
                  </a:lnTo>
                  <a:lnTo>
                    <a:pt x="579" y="922"/>
                  </a:lnTo>
                  <a:lnTo>
                    <a:pt x="585" y="944"/>
                  </a:lnTo>
                  <a:lnTo>
                    <a:pt x="593" y="964"/>
                  </a:lnTo>
                  <a:lnTo>
                    <a:pt x="604" y="979"/>
                  </a:lnTo>
                  <a:lnTo>
                    <a:pt x="617" y="992"/>
                  </a:lnTo>
                  <a:lnTo>
                    <a:pt x="632" y="1002"/>
                  </a:lnTo>
                  <a:lnTo>
                    <a:pt x="649" y="1009"/>
                  </a:lnTo>
                  <a:lnTo>
                    <a:pt x="667" y="1014"/>
                  </a:lnTo>
                  <a:lnTo>
                    <a:pt x="688" y="1016"/>
                  </a:lnTo>
                  <a:lnTo>
                    <a:pt x="710" y="1015"/>
                  </a:lnTo>
                  <a:lnTo>
                    <a:pt x="732" y="1013"/>
                  </a:lnTo>
                  <a:lnTo>
                    <a:pt x="756" y="1009"/>
                  </a:lnTo>
                  <a:lnTo>
                    <a:pt x="780" y="1003"/>
                  </a:lnTo>
                  <a:lnTo>
                    <a:pt x="805" y="995"/>
                  </a:lnTo>
                  <a:lnTo>
                    <a:pt x="831" y="986"/>
                  </a:lnTo>
                  <a:lnTo>
                    <a:pt x="857" y="976"/>
                  </a:lnTo>
                  <a:lnTo>
                    <a:pt x="882" y="965"/>
                  </a:lnTo>
                  <a:lnTo>
                    <a:pt x="908" y="953"/>
                  </a:lnTo>
                  <a:lnTo>
                    <a:pt x="933" y="941"/>
                  </a:lnTo>
                  <a:lnTo>
                    <a:pt x="957" y="928"/>
                  </a:lnTo>
                  <a:lnTo>
                    <a:pt x="982" y="914"/>
                  </a:lnTo>
                  <a:lnTo>
                    <a:pt x="1027" y="887"/>
                  </a:lnTo>
                  <a:lnTo>
                    <a:pt x="1067" y="860"/>
                  </a:lnTo>
                  <a:lnTo>
                    <a:pt x="1100" y="836"/>
                  </a:lnTo>
                  <a:lnTo>
                    <a:pt x="1127" y="815"/>
                  </a:lnTo>
                  <a:lnTo>
                    <a:pt x="1144" y="813"/>
                  </a:lnTo>
                  <a:lnTo>
                    <a:pt x="1161" y="811"/>
                  </a:lnTo>
                  <a:lnTo>
                    <a:pt x="1178" y="809"/>
                  </a:lnTo>
                  <a:lnTo>
                    <a:pt x="1195" y="808"/>
                  </a:lnTo>
                  <a:lnTo>
                    <a:pt x="1211" y="808"/>
                  </a:lnTo>
                  <a:lnTo>
                    <a:pt x="1228" y="808"/>
                  </a:lnTo>
                  <a:lnTo>
                    <a:pt x="1244" y="809"/>
                  </a:lnTo>
                  <a:lnTo>
                    <a:pt x="1260" y="810"/>
                  </a:lnTo>
                  <a:lnTo>
                    <a:pt x="1276" y="812"/>
                  </a:lnTo>
                  <a:lnTo>
                    <a:pt x="1293" y="815"/>
                  </a:lnTo>
                  <a:lnTo>
                    <a:pt x="1309" y="818"/>
                  </a:lnTo>
                  <a:lnTo>
                    <a:pt x="1325" y="821"/>
                  </a:lnTo>
                  <a:lnTo>
                    <a:pt x="1340" y="825"/>
                  </a:lnTo>
                  <a:lnTo>
                    <a:pt x="1355" y="830"/>
                  </a:lnTo>
                  <a:lnTo>
                    <a:pt x="1370" y="835"/>
                  </a:lnTo>
                  <a:lnTo>
                    <a:pt x="1385" y="840"/>
                  </a:lnTo>
                  <a:lnTo>
                    <a:pt x="1415" y="853"/>
                  </a:lnTo>
                  <a:lnTo>
                    <a:pt x="1444" y="868"/>
                  </a:lnTo>
                  <a:lnTo>
                    <a:pt x="1472" y="885"/>
                  </a:lnTo>
                  <a:lnTo>
                    <a:pt x="1500" y="903"/>
                  </a:lnTo>
                  <a:lnTo>
                    <a:pt x="1526" y="923"/>
                  </a:lnTo>
                  <a:lnTo>
                    <a:pt x="1552" y="945"/>
                  </a:lnTo>
                  <a:lnTo>
                    <a:pt x="1577" y="968"/>
                  </a:lnTo>
                  <a:lnTo>
                    <a:pt x="1603" y="993"/>
                  </a:lnTo>
                  <a:lnTo>
                    <a:pt x="1630" y="955"/>
                  </a:lnTo>
                  <a:lnTo>
                    <a:pt x="1651" y="917"/>
                  </a:lnTo>
                  <a:lnTo>
                    <a:pt x="1667" y="877"/>
                  </a:lnTo>
                  <a:lnTo>
                    <a:pt x="1678" y="835"/>
                  </a:lnTo>
                  <a:lnTo>
                    <a:pt x="1683" y="794"/>
                  </a:lnTo>
                  <a:lnTo>
                    <a:pt x="1684" y="752"/>
                  </a:lnTo>
                  <a:lnTo>
                    <a:pt x="1680" y="709"/>
                  </a:lnTo>
                  <a:lnTo>
                    <a:pt x="1673" y="666"/>
                  </a:lnTo>
                  <a:lnTo>
                    <a:pt x="1661" y="624"/>
                  </a:lnTo>
                  <a:lnTo>
                    <a:pt x="1645" y="582"/>
                  </a:lnTo>
                  <a:lnTo>
                    <a:pt x="1626" y="538"/>
                  </a:lnTo>
                  <a:lnTo>
                    <a:pt x="1604" y="497"/>
                  </a:lnTo>
                  <a:lnTo>
                    <a:pt x="1578" y="456"/>
                  </a:lnTo>
                  <a:lnTo>
                    <a:pt x="1550" y="415"/>
                  </a:lnTo>
                  <a:lnTo>
                    <a:pt x="1520" y="375"/>
                  </a:lnTo>
                  <a:lnTo>
                    <a:pt x="1487" y="336"/>
                  </a:lnTo>
                  <a:lnTo>
                    <a:pt x="1453" y="299"/>
                  </a:lnTo>
                  <a:lnTo>
                    <a:pt x="1416" y="264"/>
                  </a:lnTo>
                  <a:lnTo>
                    <a:pt x="1379" y="229"/>
                  </a:lnTo>
                  <a:lnTo>
                    <a:pt x="1340" y="196"/>
                  </a:lnTo>
                  <a:lnTo>
                    <a:pt x="1300" y="166"/>
                  </a:lnTo>
                  <a:lnTo>
                    <a:pt x="1259" y="137"/>
                  </a:lnTo>
                  <a:lnTo>
                    <a:pt x="1219" y="111"/>
                  </a:lnTo>
                  <a:lnTo>
                    <a:pt x="1178" y="86"/>
                  </a:lnTo>
                  <a:lnTo>
                    <a:pt x="1138" y="65"/>
                  </a:lnTo>
                  <a:lnTo>
                    <a:pt x="1096" y="46"/>
                  </a:lnTo>
                  <a:lnTo>
                    <a:pt x="1057" y="31"/>
                  </a:lnTo>
                  <a:lnTo>
                    <a:pt x="1018" y="18"/>
                  </a:lnTo>
                  <a:lnTo>
                    <a:pt x="981" y="8"/>
                  </a:lnTo>
                  <a:lnTo>
                    <a:pt x="943" y="2"/>
                  </a:lnTo>
                  <a:lnTo>
                    <a:pt x="909" y="0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rgbClr val="AD6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6" name="Freeform 1078"/>
            <p:cNvSpPr>
              <a:spLocks/>
            </p:cNvSpPr>
            <p:nvPr/>
          </p:nvSpPr>
          <p:spPr bwMode="auto">
            <a:xfrm>
              <a:off x="339" y="2332"/>
              <a:ext cx="3" cy="3"/>
            </a:xfrm>
            <a:custGeom>
              <a:avLst/>
              <a:gdLst>
                <a:gd name="T0" fmla="*/ 0 w 16"/>
                <a:gd name="T1" fmla="*/ 12 h 17"/>
                <a:gd name="T2" fmla="*/ 3 w 16"/>
                <a:gd name="T3" fmla="*/ 16 h 17"/>
                <a:gd name="T4" fmla="*/ 5 w 16"/>
                <a:gd name="T5" fmla="*/ 17 h 17"/>
                <a:gd name="T6" fmla="*/ 7 w 16"/>
                <a:gd name="T7" fmla="*/ 16 h 17"/>
                <a:gd name="T8" fmla="*/ 8 w 16"/>
                <a:gd name="T9" fmla="*/ 14 h 17"/>
                <a:gd name="T10" fmla="*/ 10 w 16"/>
                <a:gd name="T11" fmla="*/ 10 h 17"/>
                <a:gd name="T12" fmla="*/ 12 w 16"/>
                <a:gd name="T13" fmla="*/ 7 h 17"/>
                <a:gd name="T14" fmla="*/ 14 w 16"/>
                <a:gd name="T15" fmla="*/ 5 h 17"/>
                <a:gd name="T16" fmla="*/ 16 w 16"/>
                <a:gd name="T17" fmla="*/ 3 h 17"/>
                <a:gd name="T18" fmla="*/ 13 w 16"/>
                <a:gd name="T19" fmla="*/ 1 h 17"/>
                <a:gd name="T20" fmla="*/ 10 w 16"/>
                <a:gd name="T21" fmla="*/ 0 h 17"/>
                <a:gd name="T22" fmla="*/ 8 w 16"/>
                <a:gd name="T23" fmla="*/ 0 h 17"/>
                <a:gd name="T24" fmla="*/ 5 w 16"/>
                <a:gd name="T25" fmla="*/ 2 h 17"/>
                <a:gd name="T26" fmla="*/ 3 w 16"/>
                <a:gd name="T27" fmla="*/ 3 h 17"/>
                <a:gd name="T28" fmla="*/ 2 w 16"/>
                <a:gd name="T29" fmla="*/ 6 h 17"/>
                <a:gd name="T30" fmla="*/ 1 w 16"/>
                <a:gd name="T31" fmla="*/ 9 h 17"/>
                <a:gd name="T32" fmla="*/ 0 w 16"/>
                <a:gd name="T3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7">
                  <a:moveTo>
                    <a:pt x="0" y="12"/>
                  </a:moveTo>
                  <a:lnTo>
                    <a:pt x="3" y="16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7" name="Freeform 1079"/>
            <p:cNvSpPr>
              <a:spLocks/>
            </p:cNvSpPr>
            <p:nvPr/>
          </p:nvSpPr>
          <p:spPr bwMode="auto">
            <a:xfrm>
              <a:off x="788" y="2441"/>
              <a:ext cx="175" cy="200"/>
            </a:xfrm>
            <a:custGeom>
              <a:avLst/>
              <a:gdLst>
                <a:gd name="T0" fmla="*/ 0 w 1094"/>
                <a:gd name="T1" fmla="*/ 565 h 1226"/>
                <a:gd name="T2" fmla="*/ 3 w 1094"/>
                <a:gd name="T3" fmla="*/ 619 h 1226"/>
                <a:gd name="T4" fmla="*/ 12 w 1094"/>
                <a:gd name="T5" fmla="*/ 676 h 1226"/>
                <a:gd name="T6" fmla="*/ 26 w 1094"/>
                <a:gd name="T7" fmla="*/ 734 h 1226"/>
                <a:gd name="T8" fmla="*/ 43 w 1094"/>
                <a:gd name="T9" fmla="*/ 794 h 1226"/>
                <a:gd name="T10" fmla="*/ 64 w 1094"/>
                <a:gd name="T11" fmla="*/ 851 h 1226"/>
                <a:gd name="T12" fmla="*/ 86 w 1094"/>
                <a:gd name="T13" fmla="*/ 904 h 1226"/>
                <a:gd name="T14" fmla="*/ 110 w 1094"/>
                <a:gd name="T15" fmla="*/ 954 h 1226"/>
                <a:gd name="T16" fmla="*/ 161 w 1094"/>
                <a:gd name="T17" fmla="*/ 994 h 1226"/>
                <a:gd name="T18" fmla="*/ 236 w 1094"/>
                <a:gd name="T19" fmla="*/ 1027 h 1226"/>
                <a:gd name="T20" fmla="*/ 344 w 1094"/>
                <a:gd name="T21" fmla="*/ 1070 h 1226"/>
                <a:gd name="T22" fmla="*/ 450 w 1094"/>
                <a:gd name="T23" fmla="*/ 1108 h 1226"/>
                <a:gd name="T24" fmla="*/ 521 w 1094"/>
                <a:gd name="T25" fmla="*/ 1135 h 1226"/>
                <a:gd name="T26" fmla="*/ 592 w 1094"/>
                <a:gd name="T27" fmla="*/ 1167 h 1226"/>
                <a:gd name="T28" fmla="*/ 666 w 1094"/>
                <a:gd name="T29" fmla="*/ 1204 h 1226"/>
                <a:gd name="T30" fmla="*/ 737 w 1094"/>
                <a:gd name="T31" fmla="*/ 1213 h 1226"/>
                <a:gd name="T32" fmla="*/ 799 w 1094"/>
                <a:gd name="T33" fmla="*/ 1185 h 1226"/>
                <a:gd name="T34" fmla="*/ 854 w 1094"/>
                <a:gd name="T35" fmla="*/ 1152 h 1226"/>
                <a:gd name="T36" fmla="*/ 903 w 1094"/>
                <a:gd name="T37" fmla="*/ 1114 h 1226"/>
                <a:gd name="T38" fmla="*/ 944 w 1094"/>
                <a:gd name="T39" fmla="*/ 1071 h 1226"/>
                <a:gd name="T40" fmla="*/ 981 w 1094"/>
                <a:gd name="T41" fmla="*/ 1024 h 1226"/>
                <a:gd name="T42" fmla="*/ 1011 w 1094"/>
                <a:gd name="T43" fmla="*/ 975 h 1226"/>
                <a:gd name="T44" fmla="*/ 1036 w 1094"/>
                <a:gd name="T45" fmla="*/ 922 h 1226"/>
                <a:gd name="T46" fmla="*/ 1056 w 1094"/>
                <a:gd name="T47" fmla="*/ 866 h 1226"/>
                <a:gd name="T48" fmla="*/ 1071 w 1094"/>
                <a:gd name="T49" fmla="*/ 808 h 1226"/>
                <a:gd name="T50" fmla="*/ 1082 w 1094"/>
                <a:gd name="T51" fmla="*/ 748 h 1226"/>
                <a:gd name="T52" fmla="*/ 1090 w 1094"/>
                <a:gd name="T53" fmla="*/ 688 h 1226"/>
                <a:gd name="T54" fmla="*/ 1093 w 1094"/>
                <a:gd name="T55" fmla="*/ 627 h 1226"/>
                <a:gd name="T56" fmla="*/ 1093 w 1094"/>
                <a:gd name="T57" fmla="*/ 564 h 1226"/>
                <a:gd name="T58" fmla="*/ 1091 w 1094"/>
                <a:gd name="T59" fmla="*/ 503 h 1226"/>
                <a:gd name="T60" fmla="*/ 1085 w 1094"/>
                <a:gd name="T61" fmla="*/ 441 h 1226"/>
                <a:gd name="T62" fmla="*/ 1055 w 1094"/>
                <a:gd name="T63" fmla="*/ 395 h 1226"/>
                <a:gd name="T64" fmla="*/ 1002 w 1094"/>
                <a:gd name="T65" fmla="*/ 357 h 1226"/>
                <a:gd name="T66" fmla="*/ 949 w 1094"/>
                <a:gd name="T67" fmla="*/ 313 h 1226"/>
                <a:gd name="T68" fmla="*/ 898 w 1094"/>
                <a:gd name="T69" fmla="*/ 262 h 1226"/>
                <a:gd name="T70" fmla="*/ 849 w 1094"/>
                <a:gd name="T71" fmla="*/ 208 h 1226"/>
                <a:gd name="T72" fmla="*/ 801 w 1094"/>
                <a:gd name="T73" fmla="*/ 151 h 1226"/>
                <a:gd name="T74" fmla="*/ 757 w 1094"/>
                <a:gd name="T75" fmla="*/ 90 h 1226"/>
                <a:gd name="T76" fmla="*/ 715 w 1094"/>
                <a:gd name="T77" fmla="*/ 30 h 1226"/>
                <a:gd name="T78" fmla="*/ 698 w 1094"/>
                <a:gd name="T79" fmla="*/ 40 h 1226"/>
                <a:gd name="T80" fmla="*/ 696 w 1094"/>
                <a:gd name="T81" fmla="*/ 118 h 1226"/>
                <a:gd name="T82" fmla="*/ 687 w 1094"/>
                <a:gd name="T83" fmla="*/ 194 h 1226"/>
                <a:gd name="T84" fmla="*/ 670 w 1094"/>
                <a:gd name="T85" fmla="*/ 267 h 1226"/>
                <a:gd name="T86" fmla="*/ 644 w 1094"/>
                <a:gd name="T87" fmla="*/ 336 h 1226"/>
                <a:gd name="T88" fmla="*/ 613 w 1094"/>
                <a:gd name="T89" fmla="*/ 399 h 1226"/>
                <a:gd name="T90" fmla="*/ 576 w 1094"/>
                <a:gd name="T91" fmla="*/ 457 h 1226"/>
                <a:gd name="T92" fmla="*/ 532 w 1094"/>
                <a:gd name="T93" fmla="*/ 508 h 1226"/>
                <a:gd name="T94" fmla="*/ 483 w 1094"/>
                <a:gd name="T95" fmla="*/ 550 h 1226"/>
                <a:gd name="T96" fmla="*/ 430 w 1094"/>
                <a:gd name="T97" fmla="*/ 585 h 1226"/>
                <a:gd name="T98" fmla="*/ 372 w 1094"/>
                <a:gd name="T99" fmla="*/ 611 h 1226"/>
                <a:gd name="T100" fmla="*/ 310 w 1094"/>
                <a:gd name="T101" fmla="*/ 625 h 1226"/>
                <a:gd name="T102" fmla="*/ 246 w 1094"/>
                <a:gd name="T103" fmla="*/ 629 h 1226"/>
                <a:gd name="T104" fmla="*/ 178 w 1094"/>
                <a:gd name="T105" fmla="*/ 620 h 1226"/>
                <a:gd name="T106" fmla="*/ 109 w 1094"/>
                <a:gd name="T107" fmla="*/ 599 h 1226"/>
                <a:gd name="T108" fmla="*/ 37 w 1094"/>
                <a:gd name="T109" fmla="*/ 56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94" h="1226">
                  <a:moveTo>
                    <a:pt x="1" y="540"/>
                  </a:moveTo>
                  <a:lnTo>
                    <a:pt x="0" y="565"/>
                  </a:lnTo>
                  <a:lnTo>
                    <a:pt x="1" y="591"/>
                  </a:lnTo>
                  <a:lnTo>
                    <a:pt x="3" y="619"/>
                  </a:lnTo>
                  <a:lnTo>
                    <a:pt x="7" y="647"/>
                  </a:lnTo>
                  <a:lnTo>
                    <a:pt x="12" y="676"/>
                  </a:lnTo>
                  <a:lnTo>
                    <a:pt x="18" y="705"/>
                  </a:lnTo>
                  <a:lnTo>
                    <a:pt x="26" y="734"/>
                  </a:lnTo>
                  <a:lnTo>
                    <a:pt x="34" y="764"/>
                  </a:lnTo>
                  <a:lnTo>
                    <a:pt x="43" y="794"/>
                  </a:lnTo>
                  <a:lnTo>
                    <a:pt x="53" y="822"/>
                  </a:lnTo>
                  <a:lnTo>
                    <a:pt x="64" y="851"/>
                  </a:lnTo>
                  <a:lnTo>
                    <a:pt x="75" y="878"/>
                  </a:lnTo>
                  <a:lnTo>
                    <a:pt x="86" y="904"/>
                  </a:lnTo>
                  <a:lnTo>
                    <a:pt x="98" y="930"/>
                  </a:lnTo>
                  <a:lnTo>
                    <a:pt x="110" y="954"/>
                  </a:lnTo>
                  <a:lnTo>
                    <a:pt x="122" y="976"/>
                  </a:lnTo>
                  <a:lnTo>
                    <a:pt x="161" y="994"/>
                  </a:lnTo>
                  <a:lnTo>
                    <a:pt x="198" y="1011"/>
                  </a:lnTo>
                  <a:lnTo>
                    <a:pt x="236" y="1027"/>
                  </a:lnTo>
                  <a:lnTo>
                    <a:pt x="273" y="1042"/>
                  </a:lnTo>
                  <a:lnTo>
                    <a:pt x="344" y="1070"/>
                  </a:lnTo>
                  <a:lnTo>
                    <a:pt x="416" y="1095"/>
                  </a:lnTo>
                  <a:lnTo>
                    <a:pt x="450" y="1108"/>
                  </a:lnTo>
                  <a:lnTo>
                    <a:pt x="485" y="1121"/>
                  </a:lnTo>
                  <a:lnTo>
                    <a:pt x="521" y="1135"/>
                  </a:lnTo>
                  <a:lnTo>
                    <a:pt x="557" y="1150"/>
                  </a:lnTo>
                  <a:lnTo>
                    <a:pt x="592" y="1167"/>
                  </a:lnTo>
                  <a:lnTo>
                    <a:pt x="628" y="1184"/>
                  </a:lnTo>
                  <a:lnTo>
                    <a:pt x="666" y="1204"/>
                  </a:lnTo>
                  <a:lnTo>
                    <a:pt x="703" y="1226"/>
                  </a:lnTo>
                  <a:lnTo>
                    <a:pt x="737" y="1213"/>
                  </a:lnTo>
                  <a:lnTo>
                    <a:pt x="769" y="1200"/>
                  </a:lnTo>
                  <a:lnTo>
                    <a:pt x="799" y="1185"/>
                  </a:lnTo>
                  <a:lnTo>
                    <a:pt x="828" y="1169"/>
                  </a:lnTo>
                  <a:lnTo>
                    <a:pt x="854" y="1152"/>
                  </a:lnTo>
                  <a:lnTo>
                    <a:pt x="879" y="1133"/>
                  </a:lnTo>
                  <a:lnTo>
                    <a:pt x="903" y="1114"/>
                  </a:lnTo>
                  <a:lnTo>
                    <a:pt x="924" y="1093"/>
                  </a:lnTo>
                  <a:lnTo>
                    <a:pt x="944" y="1071"/>
                  </a:lnTo>
                  <a:lnTo>
                    <a:pt x="964" y="1048"/>
                  </a:lnTo>
                  <a:lnTo>
                    <a:pt x="981" y="1024"/>
                  </a:lnTo>
                  <a:lnTo>
                    <a:pt x="997" y="1000"/>
                  </a:lnTo>
                  <a:lnTo>
                    <a:pt x="1011" y="975"/>
                  </a:lnTo>
                  <a:lnTo>
                    <a:pt x="1024" y="949"/>
                  </a:lnTo>
                  <a:lnTo>
                    <a:pt x="1036" y="922"/>
                  </a:lnTo>
                  <a:lnTo>
                    <a:pt x="1047" y="894"/>
                  </a:lnTo>
                  <a:lnTo>
                    <a:pt x="1056" y="866"/>
                  </a:lnTo>
                  <a:lnTo>
                    <a:pt x="1064" y="837"/>
                  </a:lnTo>
                  <a:lnTo>
                    <a:pt x="1071" y="808"/>
                  </a:lnTo>
                  <a:lnTo>
                    <a:pt x="1077" y="779"/>
                  </a:lnTo>
                  <a:lnTo>
                    <a:pt x="1082" y="748"/>
                  </a:lnTo>
                  <a:lnTo>
                    <a:pt x="1087" y="718"/>
                  </a:lnTo>
                  <a:lnTo>
                    <a:pt x="1090" y="688"/>
                  </a:lnTo>
                  <a:lnTo>
                    <a:pt x="1092" y="658"/>
                  </a:lnTo>
                  <a:lnTo>
                    <a:pt x="1093" y="627"/>
                  </a:lnTo>
                  <a:lnTo>
                    <a:pt x="1094" y="595"/>
                  </a:lnTo>
                  <a:lnTo>
                    <a:pt x="1093" y="564"/>
                  </a:lnTo>
                  <a:lnTo>
                    <a:pt x="1092" y="534"/>
                  </a:lnTo>
                  <a:lnTo>
                    <a:pt x="1091" y="503"/>
                  </a:lnTo>
                  <a:lnTo>
                    <a:pt x="1088" y="472"/>
                  </a:lnTo>
                  <a:lnTo>
                    <a:pt x="1085" y="441"/>
                  </a:lnTo>
                  <a:lnTo>
                    <a:pt x="1082" y="411"/>
                  </a:lnTo>
                  <a:lnTo>
                    <a:pt x="1055" y="395"/>
                  </a:lnTo>
                  <a:lnTo>
                    <a:pt x="1028" y="377"/>
                  </a:lnTo>
                  <a:lnTo>
                    <a:pt x="1002" y="357"/>
                  </a:lnTo>
                  <a:lnTo>
                    <a:pt x="976" y="336"/>
                  </a:lnTo>
                  <a:lnTo>
                    <a:pt x="949" y="313"/>
                  </a:lnTo>
                  <a:lnTo>
                    <a:pt x="923" y="287"/>
                  </a:lnTo>
                  <a:lnTo>
                    <a:pt x="898" y="262"/>
                  </a:lnTo>
                  <a:lnTo>
                    <a:pt x="873" y="235"/>
                  </a:lnTo>
                  <a:lnTo>
                    <a:pt x="849" y="208"/>
                  </a:lnTo>
                  <a:lnTo>
                    <a:pt x="826" y="180"/>
                  </a:lnTo>
                  <a:lnTo>
                    <a:pt x="801" y="151"/>
                  </a:lnTo>
                  <a:lnTo>
                    <a:pt x="779" y="120"/>
                  </a:lnTo>
                  <a:lnTo>
                    <a:pt x="757" y="90"/>
                  </a:lnTo>
                  <a:lnTo>
                    <a:pt x="736" y="60"/>
                  </a:lnTo>
                  <a:lnTo>
                    <a:pt x="715" y="30"/>
                  </a:lnTo>
                  <a:lnTo>
                    <a:pt x="695" y="0"/>
                  </a:lnTo>
                  <a:lnTo>
                    <a:pt x="698" y="40"/>
                  </a:lnTo>
                  <a:lnTo>
                    <a:pt x="698" y="79"/>
                  </a:lnTo>
                  <a:lnTo>
                    <a:pt x="696" y="118"/>
                  </a:lnTo>
                  <a:lnTo>
                    <a:pt x="693" y="157"/>
                  </a:lnTo>
                  <a:lnTo>
                    <a:pt x="687" y="194"/>
                  </a:lnTo>
                  <a:lnTo>
                    <a:pt x="679" y="231"/>
                  </a:lnTo>
                  <a:lnTo>
                    <a:pt x="670" y="267"/>
                  </a:lnTo>
                  <a:lnTo>
                    <a:pt x="657" y="302"/>
                  </a:lnTo>
                  <a:lnTo>
                    <a:pt x="644" y="336"/>
                  </a:lnTo>
                  <a:lnTo>
                    <a:pt x="629" y="368"/>
                  </a:lnTo>
                  <a:lnTo>
                    <a:pt x="613" y="399"/>
                  </a:lnTo>
                  <a:lnTo>
                    <a:pt x="595" y="428"/>
                  </a:lnTo>
                  <a:lnTo>
                    <a:pt x="576" y="457"/>
                  </a:lnTo>
                  <a:lnTo>
                    <a:pt x="555" y="483"/>
                  </a:lnTo>
                  <a:lnTo>
                    <a:pt x="532" y="508"/>
                  </a:lnTo>
                  <a:lnTo>
                    <a:pt x="509" y="530"/>
                  </a:lnTo>
                  <a:lnTo>
                    <a:pt x="483" y="550"/>
                  </a:lnTo>
                  <a:lnTo>
                    <a:pt x="457" y="569"/>
                  </a:lnTo>
                  <a:lnTo>
                    <a:pt x="430" y="585"/>
                  </a:lnTo>
                  <a:lnTo>
                    <a:pt x="402" y="599"/>
                  </a:lnTo>
                  <a:lnTo>
                    <a:pt x="372" y="611"/>
                  </a:lnTo>
                  <a:lnTo>
                    <a:pt x="341" y="619"/>
                  </a:lnTo>
                  <a:lnTo>
                    <a:pt x="310" y="625"/>
                  </a:lnTo>
                  <a:lnTo>
                    <a:pt x="278" y="628"/>
                  </a:lnTo>
                  <a:lnTo>
                    <a:pt x="246" y="629"/>
                  </a:lnTo>
                  <a:lnTo>
                    <a:pt x="213" y="626"/>
                  </a:lnTo>
                  <a:lnTo>
                    <a:pt x="178" y="620"/>
                  </a:lnTo>
                  <a:lnTo>
                    <a:pt x="144" y="611"/>
                  </a:lnTo>
                  <a:lnTo>
                    <a:pt x="109" y="599"/>
                  </a:lnTo>
                  <a:lnTo>
                    <a:pt x="73" y="582"/>
                  </a:lnTo>
                  <a:lnTo>
                    <a:pt x="37" y="563"/>
                  </a:lnTo>
                  <a:lnTo>
                    <a:pt x="1" y="540"/>
                  </a:lnTo>
                  <a:close/>
                </a:path>
              </a:pathLst>
            </a:custGeom>
            <a:solidFill>
              <a:srgbClr val="F5C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8" name="Freeform 1080"/>
            <p:cNvSpPr>
              <a:spLocks/>
            </p:cNvSpPr>
            <p:nvPr/>
          </p:nvSpPr>
          <p:spPr bwMode="auto">
            <a:xfrm>
              <a:off x="255" y="2322"/>
              <a:ext cx="239" cy="383"/>
            </a:xfrm>
            <a:custGeom>
              <a:avLst/>
              <a:gdLst>
                <a:gd name="T0" fmla="*/ 420 w 1487"/>
                <a:gd name="T1" fmla="*/ 2282 h 2343"/>
                <a:gd name="T2" fmla="*/ 446 w 1487"/>
                <a:gd name="T3" fmla="*/ 2293 h 2343"/>
                <a:gd name="T4" fmla="*/ 492 w 1487"/>
                <a:gd name="T5" fmla="*/ 2309 h 2343"/>
                <a:gd name="T6" fmla="*/ 556 w 1487"/>
                <a:gd name="T7" fmla="*/ 2325 h 2343"/>
                <a:gd name="T8" fmla="*/ 612 w 1487"/>
                <a:gd name="T9" fmla="*/ 2335 h 2343"/>
                <a:gd name="T10" fmla="*/ 654 w 1487"/>
                <a:gd name="T11" fmla="*/ 2340 h 2343"/>
                <a:gd name="T12" fmla="*/ 698 w 1487"/>
                <a:gd name="T13" fmla="*/ 2342 h 2343"/>
                <a:gd name="T14" fmla="*/ 743 w 1487"/>
                <a:gd name="T15" fmla="*/ 2342 h 2343"/>
                <a:gd name="T16" fmla="*/ 790 w 1487"/>
                <a:gd name="T17" fmla="*/ 2339 h 2343"/>
                <a:gd name="T18" fmla="*/ 840 w 1487"/>
                <a:gd name="T19" fmla="*/ 2332 h 2343"/>
                <a:gd name="T20" fmla="*/ 889 w 1487"/>
                <a:gd name="T21" fmla="*/ 2321 h 2343"/>
                <a:gd name="T22" fmla="*/ 938 w 1487"/>
                <a:gd name="T23" fmla="*/ 2305 h 2343"/>
                <a:gd name="T24" fmla="*/ 939 w 1487"/>
                <a:gd name="T25" fmla="*/ 2285 h 2343"/>
                <a:gd name="T26" fmla="*/ 905 w 1487"/>
                <a:gd name="T27" fmla="*/ 2275 h 2343"/>
                <a:gd name="T28" fmla="*/ 879 w 1487"/>
                <a:gd name="T29" fmla="*/ 2272 h 2343"/>
                <a:gd name="T30" fmla="*/ 848 w 1487"/>
                <a:gd name="T31" fmla="*/ 2268 h 2343"/>
                <a:gd name="T32" fmla="*/ 768 w 1487"/>
                <a:gd name="T33" fmla="*/ 2207 h 2343"/>
                <a:gd name="T34" fmla="*/ 676 w 1487"/>
                <a:gd name="T35" fmla="*/ 2090 h 2343"/>
                <a:gd name="T36" fmla="*/ 612 w 1487"/>
                <a:gd name="T37" fmla="*/ 1969 h 2343"/>
                <a:gd name="T38" fmla="*/ 576 w 1487"/>
                <a:gd name="T39" fmla="*/ 1843 h 2343"/>
                <a:gd name="T40" fmla="*/ 564 w 1487"/>
                <a:gd name="T41" fmla="*/ 1714 h 2343"/>
                <a:gd name="T42" fmla="*/ 574 w 1487"/>
                <a:gd name="T43" fmla="*/ 1584 h 2343"/>
                <a:gd name="T44" fmla="*/ 604 w 1487"/>
                <a:gd name="T45" fmla="*/ 1456 h 2343"/>
                <a:gd name="T46" fmla="*/ 654 w 1487"/>
                <a:gd name="T47" fmla="*/ 1331 h 2343"/>
                <a:gd name="T48" fmla="*/ 717 w 1487"/>
                <a:gd name="T49" fmla="*/ 1209 h 2343"/>
                <a:gd name="T50" fmla="*/ 794 w 1487"/>
                <a:gd name="T51" fmla="*/ 1094 h 2343"/>
                <a:gd name="T52" fmla="*/ 884 w 1487"/>
                <a:gd name="T53" fmla="*/ 986 h 2343"/>
                <a:gd name="T54" fmla="*/ 982 w 1487"/>
                <a:gd name="T55" fmla="*/ 888 h 2343"/>
                <a:gd name="T56" fmla="*/ 1086 w 1487"/>
                <a:gd name="T57" fmla="*/ 801 h 2343"/>
                <a:gd name="T58" fmla="*/ 1195 w 1487"/>
                <a:gd name="T59" fmla="*/ 727 h 2343"/>
                <a:gd name="T60" fmla="*/ 1306 w 1487"/>
                <a:gd name="T61" fmla="*/ 667 h 2343"/>
                <a:gd name="T62" fmla="*/ 1418 w 1487"/>
                <a:gd name="T63" fmla="*/ 624 h 2343"/>
                <a:gd name="T64" fmla="*/ 1487 w 1487"/>
                <a:gd name="T65" fmla="*/ 455 h 2343"/>
                <a:gd name="T66" fmla="*/ 1470 w 1487"/>
                <a:gd name="T67" fmla="*/ 220 h 2343"/>
                <a:gd name="T68" fmla="*/ 1397 w 1487"/>
                <a:gd name="T69" fmla="*/ 74 h 2343"/>
                <a:gd name="T70" fmla="*/ 1283 w 1487"/>
                <a:gd name="T71" fmla="*/ 7 h 2343"/>
                <a:gd name="T72" fmla="*/ 1134 w 1487"/>
                <a:gd name="T73" fmla="*/ 10 h 2343"/>
                <a:gd name="T74" fmla="*/ 962 w 1487"/>
                <a:gd name="T75" fmla="*/ 75 h 2343"/>
                <a:gd name="T76" fmla="*/ 778 w 1487"/>
                <a:gd name="T77" fmla="*/ 194 h 2343"/>
                <a:gd name="T78" fmla="*/ 592 w 1487"/>
                <a:gd name="T79" fmla="*/ 356 h 2343"/>
                <a:gd name="T80" fmla="*/ 415 w 1487"/>
                <a:gd name="T81" fmla="*/ 553 h 2343"/>
                <a:gd name="T82" fmla="*/ 257 w 1487"/>
                <a:gd name="T83" fmla="*/ 778 h 2343"/>
                <a:gd name="T84" fmla="*/ 128 w 1487"/>
                <a:gd name="T85" fmla="*/ 1021 h 2343"/>
                <a:gd name="T86" fmla="*/ 39 w 1487"/>
                <a:gd name="T87" fmla="*/ 1272 h 2343"/>
                <a:gd name="T88" fmla="*/ 0 w 1487"/>
                <a:gd name="T89" fmla="*/ 1524 h 2343"/>
                <a:gd name="T90" fmla="*/ 23 w 1487"/>
                <a:gd name="T91" fmla="*/ 1766 h 2343"/>
                <a:gd name="T92" fmla="*/ 117 w 1487"/>
                <a:gd name="T93" fmla="*/ 1992 h 2343"/>
                <a:gd name="T94" fmla="*/ 293 w 1487"/>
                <a:gd name="T95" fmla="*/ 2191 h 2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7" h="2343">
                  <a:moveTo>
                    <a:pt x="415" y="2279"/>
                  </a:moveTo>
                  <a:lnTo>
                    <a:pt x="420" y="2282"/>
                  </a:lnTo>
                  <a:lnTo>
                    <a:pt x="430" y="2287"/>
                  </a:lnTo>
                  <a:lnTo>
                    <a:pt x="446" y="2293"/>
                  </a:lnTo>
                  <a:lnTo>
                    <a:pt x="466" y="2301"/>
                  </a:lnTo>
                  <a:lnTo>
                    <a:pt x="492" y="2309"/>
                  </a:lnTo>
                  <a:lnTo>
                    <a:pt x="522" y="2317"/>
                  </a:lnTo>
                  <a:lnTo>
                    <a:pt x="556" y="2325"/>
                  </a:lnTo>
                  <a:lnTo>
                    <a:pt x="592" y="2332"/>
                  </a:lnTo>
                  <a:lnTo>
                    <a:pt x="612" y="2335"/>
                  </a:lnTo>
                  <a:lnTo>
                    <a:pt x="632" y="2338"/>
                  </a:lnTo>
                  <a:lnTo>
                    <a:pt x="654" y="2340"/>
                  </a:lnTo>
                  <a:lnTo>
                    <a:pt x="676" y="2341"/>
                  </a:lnTo>
                  <a:lnTo>
                    <a:pt x="698" y="2342"/>
                  </a:lnTo>
                  <a:lnTo>
                    <a:pt x="720" y="2343"/>
                  </a:lnTo>
                  <a:lnTo>
                    <a:pt x="743" y="2342"/>
                  </a:lnTo>
                  <a:lnTo>
                    <a:pt x="767" y="2341"/>
                  </a:lnTo>
                  <a:lnTo>
                    <a:pt x="790" y="2339"/>
                  </a:lnTo>
                  <a:lnTo>
                    <a:pt x="815" y="2336"/>
                  </a:lnTo>
                  <a:lnTo>
                    <a:pt x="840" y="2332"/>
                  </a:lnTo>
                  <a:lnTo>
                    <a:pt x="864" y="2327"/>
                  </a:lnTo>
                  <a:lnTo>
                    <a:pt x="889" y="2321"/>
                  </a:lnTo>
                  <a:lnTo>
                    <a:pt x="914" y="2313"/>
                  </a:lnTo>
                  <a:lnTo>
                    <a:pt x="938" y="2305"/>
                  </a:lnTo>
                  <a:lnTo>
                    <a:pt x="964" y="2295"/>
                  </a:lnTo>
                  <a:lnTo>
                    <a:pt x="939" y="2285"/>
                  </a:lnTo>
                  <a:lnTo>
                    <a:pt x="920" y="2279"/>
                  </a:lnTo>
                  <a:lnTo>
                    <a:pt x="905" y="2275"/>
                  </a:lnTo>
                  <a:lnTo>
                    <a:pt x="892" y="2273"/>
                  </a:lnTo>
                  <a:lnTo>
                    <a:pt x="879" y="2272"/>
                  </a:lnTo>
                  <a:lnTo>
                    <a:pt x="865" y="2270"/>
                  </a:lnTo>
                  <a:lnTo>
                    <a:pt x="848" y="2268"/>
                  </a:lnTo>
                  <a:lnTo>
                    <a:pt x="827" y="2263"/>
                  </a:lnTo>
                  <a:lnTo>
                    <a:pt x="768" y="2207"/>
                  </a:lnTo>
                  <a:lnTo>
                    <a:pt x="718" y="2150"/>
                  </a:lnTo>
                  <a:lnTo>
                    <a:pt x="676" y="2090"/>
                  </a:lnTo>
                  <a:lnTo>
                    <a:pt x="640" y="2030"/>
                  </a:lnTo>
                  <a:lnTo>
                    <a:pt x="612" y="1969"/>
                  </a:lnTo>
                  <a:lnTo>
                    <a:pt x="591" y="1906"/>
                  </a:lnTo>
                  <a:lnTo>
                    <a:pt x="576" y="1843"/>
                  </a:lnTo>
                  <a:lnTo>
                    <a:pt x="567" y="1778"/>
                  </a:lnTo>
                  <a:lnTo>
                    <a:pt x="564" y="1714"/>
                  </a:lnTo>
                  <a:lnTo>
                    <a:pt x="566" y="1649"/>
                  </a:lnTo>
                  <a:lnTo>
                    <a:pt x="574" y="1584"/>
                  </a:lnTo>
                  <a:lnTo>
                    <a:pt x="587" y="1520"/>
                  </a:lnTo>
                  <a:lnTo>
                    <a:pt x="604" y="1456"/>
                  </a:lnTo>
                  <a:lnTo>
                    <a:pt x="626" y="1393"/>
                  </a:lnTo>
                  <a:lnTo>
                    <a:pt x="654" y="1331"/>
                  </a:lnTo>
                  <a:lnTo>
                    <a:pt x="684" y="1269"/>
                  </a:lnTo>
                  <a:lnTo>
                    <a:pt x="717" y="1209"/>
                  </a:lnTo>
                  <a:lnTo>
                    <a:pt x="754" y="1150"/>
                  </a:lnTo>
                  <a:lnTo>
                    <a:pt x="794" y="1094"/>
                  </a:lnTo>
                  <a:lnTo>
                    <a:pt x="838" y="1039"/>
                  </a:lnTo>
                  <a:lnTo>
                    <a:pt x="884" y="986"/>
                  </a:lnTo>
                  <a:lnTo>
                    <a:pt x="931" y="936"/>
                  </a:lnTo>
                  <a:lnTo>
                    <a:pt x="982" y="888"/>
                  </a:lnTo>
                  <a:lnTo>
                    <a:pt x="1033" y="843"/>
                  </a:lnTo>
                  <a:lnTo>
                    <a:pt x="1086" y="801"/>
                  </a:lnTo>
                  <a:lnTo>
                    <a:pt x="1140" y="762"/>
                  </a:lnTo>
                  <a:lnTo>
                    <a:pt x="1195" y="727"/>
                  </a:lnTo>
                  <a:lnTo>
                    <a:pt x="1250" y="695"/>
                  </a:lnTo>
                  <a:lnTo>
                    <a:pt x="1306" y="667"/>
                  </a:lnTo>
                  <a:lnTo>
                    <a:pt x="1362" y="643"/>
                  </a:lnTo>
                  <a:lnTo>
                    <a:pt x="1418" y="624"/>
                  </a:lnTo>
                  <a:lnTo>
                    <a:pt x="1472" y="609"/>
                  </a:lnTo>
                  <a:lnTo>
                    <a:pt x="1487" y="455"/>
                  </a:lnTo>
                  <a:lnTo>
                    <a:pt x="1486" y="326"/>
                  </a:lnTo>
                  <a:lnTo>
                    <a:pt x="1470" y="220"/>
                  </a:lnTo>
                  <a:lnTo>
                    <a:pt x="1440" y="137"/>
                  </a:lnTo>
                  <a:lnTo>
                    <a:pt x="1397" y="74"/>
                  </a:lnTo>
                  <a:lnTo>
                    <a:pt x="1345" y="31"/>
                  </a:lnTo>
                  <a:lnTo>
                    <a:pt x="1283" y="7"/>
                  </a:lnTo>
                  <a:lnTo>
                    <a:pt x="1211" y="0"/>
                  </a:lnTo>
                  <a:lnTo>
                    <a:pt x="1134" y="10"/>
                  </a:lnTo>
                  <a:lnTo>
                    <a:pt x="1050" y="36"/>
                  </a:lnTo>
                  <a:lnTo>
                    <a:pt x="962" y="75"/>
                  </a:lnTo>
                  <a:lnTo>
                    <a:pt x="871" y="129"/>
                  </a:lnTo>
                  <a:lnTo>
                    <a:pt x="778" y="194"/>
                  </a:lnTo>
                  <a:lnTo>
                    <a:pt x="685" y="270"/>
                  </a:lnTo>
                  <a:lnTo>
                    <a:pt x="592" y="356"/>
                  </a:lnTo>
                  <a:lnTo>
                    <a:pt x="502" y="451"/>
                  </a:lnTo>
                  <a:lnTo>
                    <a:pt x="415" y="553"/>
                  </a:lnTo>
                  <a:lnTo>
                    <a:pt x="332" y="663"/>
                  </a:lnTo>
                  <a:lnTo>
                    <a:pt x="257" y="778"/>
                  </a:lnTo>
                  <a:lnTo>
                    <a:pt x="187" y="898"/>
                  </a:lnTo>
                  <a:lnTo>
                    <a:pt x="128" y="1021"/>
                  </a:lnTo>
                  <a:lnTo>
                    <a:pt x="78" y="1145"/>
                  </a:lnTo>
                  <a:lnTo>
                    <a:pt x="39" y="1272"/>
                  </a:lnTo>
                  <a:lnTo>
                    <a:pt x="13" y="1398"/>
                  </a:lnTo>
                  <a:lnTo>
                    <a:pt x="0" y="1524"/>
                  </a:lnTo>
                  <a:lnTo>
                    <a:pt x="3" y="1647"/>
                  </a:lnTo>
                  <a:lnTo>
                    <a:pt x="23" y="1766"/>
                  </a:lnTo>
                  <a:lnTo>
                    <a:pt x="61" y="1882"/>
                  </a:lnTo>
                  <a:lnTo>
                    <a:pt x="117" y="1992"/>
                  </a:lnTo>
                  <a:lnTo>
                    <a:pt x="194" y="2095"/>
                  </a:lnTo>
                  <a:lnTo>
                    <a:pt x="293" y="2191"/>
                  </a:lnTo>
                  <a:lnTo>
                    <a:pt x="415" y="2279"/>
                  </a:lnTo>
                  <a:close/>
                </a:path>
              </a:pathLst>
            </a:custGeom>
            <a:solidFill>
              <a:srgbClr val="BAB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89" name="Freeform 1081"/>
            <p:cNvSpPr>
              <a:spLocks/>
            </p:cNvSpPr>
            <p:nvPr/>
          </p:nvSpPr>
          <p:spPr bwMode="auto">
            <a:xfrm>
              <a:off x="1390" y="2413"/>
              <a:ext cx="133" cy="320"/>
            </a:xfrm>
            <a:custGeom>
              <a:avLst/>
              <a:gdLst>
                <a:gd name="T0" fmla="*/ 588 w 823"/>
                <a:gd name="T1" fmla="*/ 1892 h 1949"/>
                <a:gd name="T2" fmla="*/ 653 w 823"/>
                <a:gd name="T3" fmla="*/ 1777 h 1949"/>
                <a:gd name="T4" fmla="*/ 721 w 823"/>
                <a:gd name="T5" fmla="*/ 1664 h 1949"/>
                <a:gd name="T6" fmla="*/ 789 w 823"/>
                <a:gd name="T7" fmla="*/ 1553 h 1949"/>
                <a:gd name="T8" fmla="*/ 805 w 823"/>
                <a:gd name="T9" fmla="*/ 1488 h 1949"/>
                <a:gd name="T10" fmla="*/ 767 w 823"/>
                <a:gd name="T11" fmla="*/ 1454 h 1949"/>
                <a:gd name="T12" fmla="*/ 725 w 823"/>
                <a:gd name="T13" fmla="*/ 1404 h 1949"/>
                <a:gd name="T14" fmla="*/ 680 w 823"/>
                <a:gd name="T15" fmla="*/ 1340 h 1949"/>
                <a:gd name="T16" fmla="*/ 636 w 823"/>
                <a:gd name="T17" fmla="*/ 1264 h 1949"/>
                <a:gd name="T18" fmla="*/ 593 w 823"/>
                <a:gd name="T19" fmla="*/ 1178 h 1949"/>
                <a:gd name="T20" fmla="*/ 553 w 823"/>
                <a:gd name="T21" fmla="*/ 1086 h 1949"/>
                <a:gd name="T22" fmla="*/ 516 w 823"/>
                <a:gd name="T23" fmla="*/ 989 h 1949"/>
                <a:gd name="T24" fmla="*/ 487 w 823"/>
                <a:gd name="T25" fmla="*/ 889 h 1949"/>
                <a:gd name="T26" fmla="*/ 467 w 823"/>
                <a:gd name="T27" fmla="*/ 789 h 1949"/>
                <a:gd name="T28" fmla="*/ 456 w 823"/>
                <a:gd name="T29" fmla="*/ 691 h 1949"/>
                <a:gd name="T30" fmla="*/ 456 w 823"/>
                <a:gd name="T31" fmla="*/ 598 h 1949"/>
                <a:gd name="T32" fmla="*/ 470 w 823"/>
                <a:gd name="T33" fmla="*/ 512 h 1949"/>
                <a:gd name="T34" fmla="*/ 498 w 823"/>
                <a:gd name="T35" fmla="*/ 434 h 1949"/>
                <a:gd name="T36" fmla="*/ 543 w 823"/>
                <a:gd name="T37" fmla="*/ 368 h 1949"/>
                <a:gd name="T38" fmla="*/ 607 w 823"/>
                <a:gd name="T39" fmla="*/ 316 h 1949"/>
                <a:gd name="T40" fmla="*/ 649 w 823"/>
                <a:gd name="T41" fmla="*/ 312 h 1949"/>
                <a:gd name="T42" fmla="*/ 660 w 823"/>
                <a:gd name="T43" fmla="*/ 353 h 1949"/>
                <a:gd name="T44" fmla="*/ 663 w 823"/>
                <a:gd name="T45" fmla="*/ 370 h 1949"/>
                <a:gd name="T46" fmla="*/ 662 w 823"/>
                <a:gd name="T47" fmla="*/ 375 h 1949"/>
                <a:gd name="T48" fmla="*/ 672 w 823"/>
                <a:gd name="T49" fmla="*/ 345 h 1949"/>
                <a:gd name="T50" fmla="*/ 691 w 823"/>
                <a:gd name="T51" fmla="*/ 294 h 1949"/>
                <a:gd name="T52" fmla="*/ 709 w 823"/>
                <a:gd name="T53" fmla="*/ 257 h 1949"/>
                <a:gd name="T54" fmla="*/ 726 w 823"/>
                <a:gd name="T55" fmla="*/ 230 h 1949"/>
                <a:gd name="T56" fmla="*/ 741 w 823"/>
                <a:gd name="T57" fmla="*/ 210 h 1949"/>
                <a:gd name="T58" fmla="*/ 757 w 823"/>
                <a:gd name="T59" fmla="*/ 195 h 1949"/>
                <a:gd name="T60" fmla="*/ 781 w 823"/>
                <a:gd name="T61" fmla="*/ 175 h 1949"/>
                <a:gd name="T62" fmla="*/ 693 w 823"/>
                <a:gd name="T63" fmla="*/ 96 h 1949"/>
                <a:gd name="T64" fmla="*/ 507 w 823"/>
                <a:gd name="T65" fmla="*/ 20 h 1949"/>
                <a:gd name="T66" fmla="*/ 353 w 823"/>
                <a:gd name="T67" fmla="*/ 0 h 1949"/>
                <a:gd name="T68" fmla="*/ 229 w 823"/>
                <a:gd name="T69" fmla="*/ 30 h 1949"/>
                <a:gd name="T70" fmla="*/ 134 w 823"/>
                <a:gd name="T71" fmla="*/ 104 h 1949"/>
                <a:gd name="T72" fmla="*/ 64 w 823"/>
                <a:gd name="T73" fmla="*/ 215 h 1949"/>
                <a:gd name="T74" fmla="*/ 21 w 823"/>
                <a:gd name="T75" fmla="*/ 357 h 1949"/>
                <a:gd name="T76" fmla="*/ 2 w 823"/>
                <a:gd name="T77" fmla="*/ 523 h 1949"/>
                <a:gd name="T78" fmla="*/ 4 w 823"/>
                <a:gd name="T79" fmla="*/ 705 h 1949"/>
                <a:gd name="T80" fmla="*/ 26 w 823"/>
                <a:gd name="T81" fmla="*/ 898 h 1949"/>
                <a:gd name="T82" fmla="*/ 67 w 823"/>
                <a:gd name="T83" fmla="*/ 1096 h 1949"/>
                <a:gd name="T84" fmla="*/ 126 w 823"/>
                <a:gd name="T85" fmla="*/ 1290 h 1949"/>
                <a:gd name="T86" fmla="*/ 200 w 823"/>
                <a:gd name="T87" fmla="*/ 1474 h 1949"/>
                <a:gd name="T88" fmla="*/ 288 w 823"/>
                <a:gd name="T89" fmla="*/ 1643 h 1949"/>
                <a:gd name="T90" fmla="*/ 387 w 823"/>
                <a:gd name="T91" fmla="*/ 1789 h 1949"/>
                <a:gd name="T92" fmla="*/ 498 w 823"/>
                <a:gd name="T93" fmla="*/ 1905 h 1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23" h="1949">
                  <a:moveTo>
                    <a:pt x="557" y="1949"/>
                  </a:moveTo>
                  <a:lnTo>
                    <a:pt x="588" y="1892"/>
                  </a:lnTo>
                  <a:lnTo>
                    <a:pt x="620" y="1834"/>
                  </a:lnTo>
                  <a:lnTo>
                    <a:pt x="653" y="1777"/>
                  </a:lnTo>
                  <a:lnTo>
                    <a:pt x="686" y="1721"/>
                  </a:lnTo>
                  <a:lnTo>
                    <a:pt x="721" y="1664"/>
                  </a:lnTo>
                  <a:lnTo>
                    <a:pt x="755" y="1608"/>
                  </a:lnTo>
                  <a:lnTo>
                    <a:pt x="789" y="1553"/>
                  </a:lnTo>
                  <a:lnTo>
                    <a:pt x="823" y="1497"/>
                  </a:lnTo>
                  <a:lnTo>
                    <a:pt x="805" y="1488"/>
                  </a:lnTo>
                  <a:lnTo>
                    <a:pt x="787" y="1473"/>
                  </a:lnTo>
                  <a:lnTo>
                    <a:pt x="767" y="1454"/>
                  </a:lnTo>
                  <a:lnTo>
                    <a:pt x="746" y="1431"/>
                  </a:lnTo>
                  <a:lnTo>
                    <a:pt x="725" y="1404"/>
                  </a:lnTo>
                  <a:lnTo>
                    <a:pt x="703" y="1373"/>
                  </a:lnTo>
                  <a:lnTo>
                    <a:pt x="680" y="1340"/>
                  </a:lnTo>
                  <a:lnTo>
                    <a:pt x="658" y="1303"/>
                  </a:lnTo>
                  <a:lnTo>
                    <a:pt x="636" y="1264"/>
                  </a:lnTo>
                  <a:lnTo>
                    <a:pt x="614" y="1222"/>
                  </a:lnTo>
                  <a:lnTo>
                    <a:pt x="593" y="1178"/>
                  </a:lnTo>
                  <a:lnTo>
                    <a:pt x="572" y="1133"/>
                  </a:lnTo>
                  <a:lnTo>
                    <a:pt x="553" y="1086"/>
                  </a:lnTo>
                  <a:lnTo>
                    <a:pt x="533" y="1038"/>
                  </a:lnTo>
                  <a:lnTo>
                    <a:pt x="516" y="989"/>
                  </a:lnTo>
                  <a:lnTo>
                    <a:pt x="501" y="939"/>
                  </a:lnTo>
                  <a:lnTo>
                    <a:pt x="487" y="889"/>
                  </a:lnTo>
                  <a:lnTo>
                    <a:pt x="476" y="839"/>
                  </a:lnTo>
                  <a:lnTo>
                    <a:pt x="467" y="789"/>
                  </a:lnTo>
                  <a:lnTo>
                    <a:pt x="460" y="739"/>
                  </a:lnTo>
                  <a:lnTo>
                    <a:pt x="456" y="691"/>
                  </a:lnTo>
                  <a:lnTo>
                    <a:pt x="454" y="644"/>
                  </a:lnTo>
                  <a:lnTo>
                    <a:pt x="456" y="598"/>
                  </a:lnTo>
                  <a:lnTo>
                    <a:pt x="461" y="554"/>
                  </a:lnTo>
                  <a:lnTo>
                    <a:pt x="470" y="512"/>
                  </a:lnTo>
                  <a:lnTo>
                    <a:pt x="482" y="472"/>
                  </a:lnTo>
                  <a:lnTo>
                    <a:pt x="498" y="434"/>
                  </a:lnTo>
                  <a:lnTo>
                    <a:pt x="518" y="399"/>
                  </a:lnTo>
                  <a:lnTo>
                    <a:pt x="543" y="368"/>
                  </a:lnTo>
                  <a:lnTo>
                    <a:pt x="573" y="340"/>
                  </a:lnTo>
                  <a:lnTo>
                    <a:pt x="607" y="316"/>
                  </a:lnTo>
                  <a:lnTo>
                    <a:pt x="645" y="295"/>
                  </a:lnTo>
                  <a:lnTo>
                    <a:pt x="649" y="312"/>
                  </a:lnTo>
                  <a:lnTo>
                    <a:pt x="656" y="339"/>
                  </a:lnTo>
                  <a:lnTo>
                    <a:pt x="660" y="353"/>
                  </a:lnTo>
                  <a:lnTo>
                    <a:pt x="662" y="365"/>
                  </a:lnTo>
                  <a:lnTo>
                    <a:pt x="663" y="370"/>
                  </a:lnTo>
                  <a:lnTo>
                    <a:pt x="663" y="373"/>
                  </a:lnTo>
                  <a:lnTo>
                    <a:pt x="662" y="375"/>
                  </a:lnTo>
                  <a:lnTo>
                    <a:pt x="661" y="376"/>
                  </a:lnTo>
                  <a:lnTo>
                    <a:pt x="672" y="345"/>
                  </a:lnTo>
                  <a:lnTo>
                    <a:pt x="681" y="318"/>
                  </a:lnTo>
                  <a:lnTo>
                    <a:pt x="691" y="294"/>
                  </a:lnTo>
                  <a:lnTo>
                    <a:pt x="701" y="274"/>
                  </a:lnTo>
                  <a:lnTo>
                    <a:pt x="709" y="257"/>
                  </a:lnTo>
                  <a:lnTo>
                    <a:pt x="717" y="242"/>
                  </a:lnTo>
                  <a:lnTo>
                    <a:pt x="726" y="230"/>
                  </a:lnTo>
                  <a:lnTo>
                    <a:pt x="734" y="219"/>
                  </a:lnTo>
                  <a:lnTo>
                    <a:pt x="741" y="210"/>
                  </a:lnTo>
                  <a:lnTo>
                    <a:pt x="749" y="202"/>
                  </a:lnTo>
                  <a:lnTo>
                    <a:pt x="757" y="195"/>
                  </a:lnTo>
                  <a:lnTo>
                    <a:pt x="765" y="188"/>
                  </a:lnTo>
                  <a:lnTo>
                    <a:pt x="781" y="175"/>
                  </a:lnTo>
                  <a:lnTo>
                    <a:pt x="799" y="159"/>
                  </a:lnTo>
                  <a:lnTo>
                    <a:pt x="693" y="96"/>
                  </a:lnTo>
                  <a:lnTo>
                    <a:pt x="596" y="50"/>
                  </a:lnTo>
                  <a:lnTo>
                    <a:pt x="507" y="20"/>
                  </a:lnTo>
                  <a:lnTo>
                    <a:pt x="427" y="3"/>
                  </a:lnTo>
                  <a:lnTo>
                    <a:pt x="353" y="0"/>
                  </a:lnTo>
                  <a:lnTo>
                    <a:pt x="288" y="9"/>
                  </a:lnTo>
                  <a:lnTo>
                    <a:pt x="229" y="30"/>
                  </a:lnTo>
                  <a:lnTo>
                    <a:pt x="178" y="62"/>
                  </a:lnTo>
                  <a:lnTo>
                    <a:pt x="134" y="104"/>
                  </a:lnTo>
                  <a:lnTo>
                    <a:pt x="96" y="156"/>
                  </a:lnTo>
                  <a:lnTo>
                    <a:pt x="64" y="215"/>
                  </a:lnTo>
                  <a:lnTo>
                    <a:pt x="40" y="282"/>
                  </a:lnTo>
                  <a:lnTo>
                    <a:pt x="21" y="357"/>
                  </a:lnTo>
                  <a:lnTo>
                    <a:pt x="9" y="437"/>
                  </a:lnTo>
                  <a:lnTo>
                    <a:pt x="2" y="523"/>
                  </a:lnTo>
                  <a:lnTo>
                    <a:pt x="0" y="613"/>
                  </a:lnTo>
                  <a:lnTo>
                    <a:pt x="4" y="705"/>
                  </a:lnTo>
                  <a:lnTo>
                    <a:pt x="13" y="801"/>
                  </a:lnTo>
                  <a:lnTo>
                    <a:pt x="26" y="898"/>
                  </a:lnTo>
                  <a:lnTo>
                    <a:pt x="44" y="997"/>
                  </a:lnTo>
                  <a:lnTo>
                    <a:pt x="67" y="1096"/>
                  </a:lnTo>
                  <a:lnTo>
                    <a:pt x="95" y="1193"/>
                  </a:lnTo>
                  <a:lnTo>
                    <a:pt x="126" y="1290"/>
                  </a:lnTo>
                  <a:lnTo>
                    <a:pt x="161" y="1383"/>
                  </a:lnTo>
                  <a:lnTo>
                    <a:pt x="200" y="1474"/>
                  </a:lnTo>
                  <a:lnTo>
                    <a:pt x="242" y="1562"/>
                  </a:lnTo>
                  <a:lnTo>
                    <a:pt x="288" y="1643"/>
                  </a:lnTo>
                  <a:lnTo>
                    <a:pt x="336" y="1719"/>
                  </a:lnTo>
                  <a:lnTo>
                    <a:pt x="387" y="1789"/>
                  </a:lnTo>
                  <a:lnTo>
                    <a:pt x="442" y="1851"/>
                  </a:lnTo>
                  <a:lnTo>
                    <a:pt x="498" y="1905"/>
                  </a:lnTo>
                  <a:lnTo>
                    <a:pt x="557" y="1949"/>
                  </a:lnTo>
                  <a:close/>
                </a:path>
              </a:pathLst>
            </a:custGeom>
            <a:solidFill>
              <a:srgbClr val="BAB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0" name="Freeform 1082"/>
            <p:cNvSpPr>
              <a:spLocks/>
            </p:cNvSpPr>
            <p:nvPr/>
          </p:nvSpPr>
          <p:spPr bwMode="auto">
            <a:xfrm>
              <a:off x="967" y="2438"/>
              <a:ext cx="212" cy="476"/>
            </a:xfrm>
            <a:custGeom>
              <a:avLst/>
              <a:gdLst>
                <a:gd name="T0" fmla="*/ 26 w 1316"/>
                <a:gd name="T1" fmla="*/ 161 h 2904"/>
                <a:gd name="T2" fmla="*/ 64 w 1316"/>
                <a:gd name="T3" fmla="*/ 219 h 2904"/>
                <a:gd name="T4" fmla="*/ 103 w 1316"/>
                <a:gd name="T5" fmla="*/ 263 h 2904"/>
                <a:gd name="T6" fmla="*/ 141 w 1316"/>
                <a:gd name="T7" fmla="*/ 295 h 2904"/>
                <a:gd name="T8" fmla="*/ 178 w 1316"/>
                <a:gd name="T9" fmla="*/ 317 h 2904"/>
                <a:gd name="T10" fmla="*/ 211 w 1316"/>
                <a:gd name="T11" fmla="*/ 328 h 2904"/>
                <a:gd name="T12" fmla="*/ 242 w 1316"/>
                <a:gd name="T13" fmla="*/ 331 h 2904"/>
                <a:gd name="T14" fmla="*/ 269 w 1316"/>
                <a:gd name="T15" fmla="*/ 327 h 2904"/>
                <a:gd name="T16" fmla="*/ 292 w 1316"/>
                <a:gd name="T17" fmla="*/ 318 h 2904"/>
                <a:gd name="T18" fmla="*/ 310 w 1316"/>
                <a:gd name="T19" fmla="*/ 306 h 2904"/>
                <a:gd name="T20" fmla="*/ 323 w 1316"/>
                <a:gd name="T21" fmla="*/ 289 h 2904"/>
                <a:gd name="T22" fmla="*/ 310 w 1316"/>
                <a:gd name="T23" fmla="*/ 333 h 2904"/>
                <a:gd name="T24" fmla="*/ 291 w 1316"/>
                <a:gd name="T25" fmla="*/ 367 h 2904"/>
                <a:gd name="T26" fmla="*/ 267 w 1316"/>
                <a:gd name="T27" fmla="*/ 393 h 2904"/>
                <a:gd name="T28" fmla="*/ 239 w 1316"/>
                <a:gd name="T29" fmla="*/ 412 h 2904"/>
                <a:gd name="T30" fmla="*/ 208 w 1316"/>
                <a:gd name="T31" fmla="*/ 425 h 2904"/>
                <a:gd name="T32" fmla="*/ 153 w 1316"/>
                <a:gd name="T33" fmla="*/ 437 h 2904"/>
                <a:gd name="T34" fmla="*/ 63 w 1316"/>
                <a:gd name="T35" fmla="*/ 438 h 2904"/>
                <a:gd name="T36" fmla="*/ 30 w 1316"/>
                <a:gd name="T37" fmla="*/ 461 h 2904"/>
                <a:gd name="T38" fmla="*/ 36 w 1316"/>
                <a:gd name="T39" fmla="*/ 513 h 2904"/>
                <a:gd name="T40" fmla="*/ 32 w 1316"/>
                <a:gd name="T41" fmla="*/ 644 h 2904"/>
                <a:gd name="T42" fmla="*/ 31 w 1316"/>
                <a:gd name="T43" fmla="*/ 721 h 2904"/>
                <a:gd name="T44" fmla="*/ 37 w 1316"/>
                <a:gd name="T45" fmla="*/ 773 h 2904"/>
                <a:gd name="T46" fmla="*/ 47 w 1316"/>
                <a:gd name="T47" fmla="*/ 810 h 2904"/>
                <a:gd name="T48" fmla="*/ 64 w 1316"/>
                <a:gd name="T49" fmla="*/ 846 h 2904"/>
                <a:gd name="T50" fmla="*/ 200 w 1316"/>
                <a:gd name="T51" fmla="*/ 1045 h 2904"/>
                <a:gd name="T52" fmla="*/ 314 w 1316"/>
                <a:gd name="T53" fmla="*/ 1230 h 2904"/>
                <a:gd name="T54" fmla="*/ 409 w 1316"/>
                <a:gd name="T55" fmla="*/ 1407 h 2904"/>
                <a:gd name="T56" fmla="*/ 488 w 1316"/>
                <a:gd name="T57" fmla="*/ 1578 h 2904"/>
                <a:gd name="T58" fmla="*/ 552 w 1316"/>
                <a:gd name="T59" fmla="*/ 1748 h 2904"/>
                <a:gd name="T60" fmla="*/ 606 w 1316"/>
                <a:gd name="T61" fmla="*/ 1922 h 2904"/>
                <a:gd name="T62" fmla="*/ 651 w 1316"/>
                <a:gd name="T63" fmla="*/ 2104 h 2904"/>
                <a:gd name="T64" fmla="*/ 689 w 1316"/>
                <a:gd name="T65" fmla="*/ 2297 h 2904"/>
                <a:gd name="T66" fmla="*/ 724 w 1316"/>
                <a:gd name="T67" fmla="*/ 2508 h 2904"/>
                <a:gd name="T68" fmla="*/ 782 w 1316"/>
                <a:gd name="T69" fmla="*/ 2904 h 2904"/>
                <a:gd name="T70" fmla="*/ 867 w 1316"/>
                <a:gd name="T71" fmla="*/ 2745 h 2904"/>
                <a:gd name="T72" fmla="*/ 1019 w 1316"/>
                <a:gd name="T73" fmla="*/ 2500 h 2904"/>
                <a:gd name="T74" fmla="*/ 1109 w 1316"/>
                <a:gd name="T75" fmla="*/ 2358 h 2904"/>
                <a:gd name="T76" fmla="*/ 1188 w 1316"/>
                <a:gd name="T77" fmla="*/ 2218 h 2904"/>
                <a:gd name="T78" fmla="*/ 1254 w 1316"/>
                <a:gd name="T79" fmla="*/ 2077 h 2904"/>
                <a:gd name="T80" fmla="*/ 1298 w 1316"/>
                <a:gd name="T81" fmla="*/ 1932 h 2904"/>
                <a:gd name="T82" fmla="*/ 1316 w 1316"/>
                <a:gd name="T83" fmla="*/ 1782 h 2904"/>
                <a:gd name="T84" fmla="*/ 1302 w 1316"/>
                <a:gd name="T85" fmla="*/ 1622 h 2904"/>
                <a:gd name="T86" fmla="*/ 1250 w 1316"/>
                <a:gd name="T87" fmla="*/ 1451 h 2904"/>
                <a:gd name="T88" fmla="*/ 1153 w 1316"/>
                <a:gd name="T89" fmla="*/ 1266 h 2904"/>
                <a:gd name="T90" fmla="*/ 1037 w 1316"/>
                <a:gd name="T91" fmla="*/ 1218 h 2904"/>
                <a:gd name="T92" fmla="*/ 924 w 1316"/>
                <a:gd name="T93" fmla="*/ 1168 h 2904"/>
                <a:gd name="T94" fmla="*/ 842 w 1316"/>
                <a:gd name="T95" fmla="*/ 1100 h 2904"/>
                <a:gd name="T96" fmla="*/ 826 w 1316"/>
                <a:gd name="T97" fmla="*/ 987 h 2904"/>
                <a:gd name="T98" fmla="*/ 804 w 1316"/>
                <a:gd name="T99" fmla="*/ 876 h 2904"/>
                <a:gd name="T100" fmla="*/ 758 w 1316"/>
                <a:gd name="T101" fmla="*/ 693 h 2904"/>
                <a:gd name="T102" fmla="*/ 687 w 1316"/>
                <a:gd name="T103" fmla="*/ 480 h 2904"/>
                <a:gd name="T104" fmla="*/ 607 w 1316"/>
                <a:gd name="T105" fmla="*/ 270 h 2904"/>
                <a:gd name="T106" fmla="*/ 520 w 1316"/>
                <a:gd name="T107" fmla="*/ 66 h 2904"/>
                <a:gd name="T108" fmla="*/ 430 w 1316"/>
                <a:gd name="T109" fmla="*/ 6 h 2904"/>
                <a:gd name="T110" fmla="*/ 339 w 1316"/>
                <a:gd name="T111" fmla="*/ 23 h 2904"/>
                <a:gd name="T112" fmla="*/ 245 w 1316"/>
                <a:gd name="T113" fmla="*/ 47 h 2904"/>
                <a:gd name="T114" fmla="*/ 91 w 1316"/>
                <a:gd name="T115" fmla="*/ 90 h 2904"/>
                <a:gd name="T116" fmla="*/ 0 w 1316"/>
                <a:gd name="T117" fmla="*/ 112 h 2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6" h="2904">
                  <a:moveTo>
                    <a:pt x="0" y="112"/>
                  </a:moveTo>
                  <a:lnTo>
                    <a:pt x="13" y="137"/>
                  </a:lnTo>
                  <a:lnTo>
                    <a:pt x="26" y="161"/>
                  </a:lnTo>
                  <a:lnTo>
                    <a:pt x="39" y="182"/>
                  </a:lnTo>
                  <a:lnTo>
                    <a:pt x="52" y="201"/>
                  </a:lnTo>
                  <a:lnTo>
                    <a:pt x="64" y="219"/>
                  </a:lnTo>
                  <a:lnTo>
                    <a:pt x="77" y="235"/>
                  </a:lnTo>
                  <a:lnTo>
                    <a:pt x="90" y="250"/>
                  </a:lnTo>
                  <a:lnTo>
                    <a:pt x="103" y="263"/>
                  </a:lnTo>
                  <a:lnTo>
                    <a:pt x="116" y="275"/>
                  </a:lnTo>
                  <a:lnTo>
                    <a:pt x="128" y="286"/>
                  </a:lnTo>
                  <a:lnTo>
                    <a:pt x="141" y="295"/>
                  </a:lnTo>
                  <a:lnTo>
                    <a:pt x="154" y="303"/>
                  </a:lnTo>
                  <a:lnTo>
                    <a:pt x="166" y="311"/>
                  </a:lnTo>
                  <a:lnTo>
                    <a:pt x="178" y="317"/>
                  </a:lnTo>
                  <a:lnTo>
                    <a:pt x="189" y="322"/>
                  </a:lnTo>
                  <a:lnTo>
                    <a:pt x="200" y="325"/>
                  </a:lnTo>
                  <a:lnTo>
                    <a:pt x="211" y="328"/>
                  </a:lnTo>
                  <a:lnTo>
                    <a:pt x="222" y="330"/>
                  </a:lnTo>
                  <a:lnTo>
                    <a:pt x="232" y="331"/>
                  </a:lnTo>
                  <a:lnTo>
                    <a:pt x="242" y="331"/>
                  </a:lnTo>
                  <a:lnTo>
                    <a:pt x="251" y="331"/>
                  </a:lnTo>
                  <a:lnTo>
                    <a:pt x="260" y="329"/>
                  </a:lnTo>
                  <a:lnTo>
                    <a:pt x="269" y="327"/>
                  </a:lnTo>
                  <a:lnTo>
                    <a:pt x="277" y="325"/>
                  </a:lnTo>
                  <a:lnTo>
                    <a:pt x="285" y="322"/>
                  </a:lnTo>
                  <a:lnTo>
                    <a:pt x="292" y="318"/>
                  </a:lnTo>
                  <a:lnTo>
                    <a:pt x="298" y="314"/>
                  </a:lnTo>
                  <a:lnTo>
                    <a:pt x="305" y="310"/>
                  </a:lnTo>
                  <a:lnTo>
                    <a:pt x="310" y="306"/>
                  </a:lnTo>
                  <a:lnTo>
                    <a:pt x="315" y="300"/>
                  </a:lnTo>
                  <a:lnTo>
                    <a:pt x="319" y="295"/>
                  </a:lnTo>
                  <a:lnTo>
                    <a:pt x="323" y="289"/>
                  </a:lnTo>
                  <a:lnTo>
                    <a:pt x="319" y="306"/>
                  </a:lnTo>
                  <a:lnTo>
                    <a:pt x="315" y="320"/>
                  </a:lnTo>
                  <a:lnTo>
                    <a:pt x="310" y="333"/>
                  </a:lnTo>
                  <a:lnTo>
                    <a:pt x="305" y="345"/>
                  </a:lnTo>
                  <a:lnTo>
                    <a:pt x="297" y="357"/>
                  </a:lnTo>
                  <a:lnTo>
                    <a:pt x="291" y="367"/>
                  </a:lnTo>
                  <a:lnTo>
                    <a:pt x="283" y="376"/>
                  </a:lnTo>
                  <a:lnTo>
                    <a:pt x="275" y="385"/>
                  </a:lnTo>
                  <a:lnTo>
                    <a:pt x="267" y="393"/>
                  </a:lnTo>
                  <a:lnTo>
                    <a:pt x="258" y="400"/>
                  </a:lnTo>
                  <a:lnTo>
                    <a:pt x="249" y="406"/>
                  </a:lnTo>
                  <a:lnTo>
                    <a:pt x="239" y="412"/>
                  </a:lnTo>
                  <a:lnTo>
                    <a:pt x="229" y="417"/>
                  </a:lnTo>
                  <a:lnTo>
                    <a:pt x="219" y="422"/>
                  </a:lnTo>
                  <a:lnTo>
                    <a:pt x="208" y="425"/>
                  </a:lnTo>
                  <a:lnTo>
                    <a:pt x="197" y="429"/>
                  </a:lnTo>
                  <a:lnTo>
                    <a:pt x="175" y="434"/>
                  </a:lnTo>
                  <a:lnTo>
                    <a:pt x="153" y="437"/>
                  </a:lnTo>
                  <a:lnTo>
                    <a:pt x="129" y="439"/>
                  </a:lnTo>
                  <a:lnTo>
                    <a:pt x="106" y="439"/>
                  </a:lnTo>
                  <a:lnTo>
                    <a:pt x="63" y="438"/>
                  </a:lnTo>
                  <a:lnTo>
                    <a:pt x="24" y="435"/>
                  </a:lnTo>
                  <a:lnTo>
                    <a:pt x="27" y="447"/>
                  </a:lnTo>
                  <a:lnTo>
                    <a:pt x="30" y="461"/>
                  </a:lnTo>
                  <a:lnTo>
                    <a:pt x="32" y="474"/>
                  </a:lnTo>
                  <a:lnTo>
                    <a:pt x="34" y="487"/>
                  </a:lnTo>
                  <a:lnTo>
                    <a:pt x="36" y="513"/>
                  </a:lnTo>
                  <a:lnTo>
                    <a:pt x="37" y="539"/>
                  </a:lnTo>
                  <a:lnTo>
                    <a:pt x="35" y="591"/>
                  </a:lnTo>
                  <a:lnTo>
                    <a:pt x="32" y="644"/>
                  </a:lnTo>
                  <a:lnTo>
                    <a:pt x="31" y="670"/>
                  </a:lnTo>
                  <a:lnTo>
                    <a:pt x="30" y="696"/>
                  </a:lnTo>
                  <a:lnTo>
                    <a:pt x="31" y="721"/>
                  </a:lnTo>
                  <a:lnTo>
                    <a:pt x="33" y="747"/>
                  </a:lnTo>
                  <a:lnTo>
                    <a:pt x="35" y="759"/>
                  </a:lnTo>
                  <a:lnTo>
                    <a:pt x="37" y="773"/>
                  </a:lnTo>
                  <a:lnTo>
                    <a:pt x="40" y="785"/>
                  </a:lnTo>
                  <a:lnTo>
                    <a:pt x="43" y="798"/>
                  </a:lnTo>
                  <a:lnTo>
                    <a:pt x="47" y="810"/>
                  </a:lnTo>
                  <a:lnTo>
                    <a:pt x="52" y="822"/>
                  </a:lnTo>
                  <a:lnTo>
                    <a:pt x="58" y="834"/>
                  </a:lnTo>
                  <a:lnTo>
                    <a:pt x="64" y="846"/>
                  </a:lnTo>
                  <a:lnTo>
                    <a:pt x="112" y="914"/>
                  </a:lnTo>
                  <a:lnTo>
                    <a:pt x="157" y="981"/>
                  </a:lnTo>
                  <a:lnTo>
                    <a:pt x="200" y="1045"/>
                  </a:lnTo>
                  <a:lnTo>
                    <a:pt x="240" y="1108"/>
                  </a:lnTo>
                  <a:lnTo>
                    <a:pt x="278" y="1170"/>
                  </a:lnTo>
                  <a:lnTo>
                    <a:pt x="314" y="1230"/>
                  </a:lnTo>
                  <a:lnTo>
                    <a:pt x="348" y="1290"/>
                  </a:lnTo>
                  <a:lnTo>
                    <a:pt x="379" y="1348"/>
                  </a:lnTo>
                  <a:lnTo>
                    <a:pt x="409" y="1407"/>
                  </a:lnTo>
                  <a:lnTo>
                    <a:pt x="437" y="1464"/>
                  </a:lnTo>
                  <a:lnTo>
                    <a:pt x="464" y="1520"/>
                  </a:lnTo>
                  <a:lnTo>
                    <a:pt x="488" y="1578"/>
                  </a:lnTo>
                  <a:lnTo>
                    <a:pt x="511" y="1634"/>
                  </a:lnTo>
                  <a:lnTo>
                    <a:pt x="532" y="1691"/>
                  </a:lnTo>
                  <a:lnTo>
                    <a:pt x="552" y="1748"/>
                  </a:lnTo>
                  <a:lnTo>
                    <a:pt x="571" y="1805"/>
                  </a:lnTo>
                  <a:lnTo>
                    <a:pt x="589" y="1864"/>
                  </a:lnTo>
                  <a:lnTo>
                    <a:pt x="606" y="1922"/>
                  </a:lnTo>
                  <a:lnTo>
                    <a:pt x="622" y="1981"/>
                  </a:lnTo>
                  <a:lnTo>
                    <a:pt x="637" y="2043"/>
                  </a:lnTo>
                  <a:lnTo>
                    <a:pt x="651" y="2104"/>
                  </a:lnTo>
                  <a:lnTo>
                    <a:pt x="664" y="2168"/>
                  </a:lnTo>
                  <a:lnTo>
                    <a:pt x="677" y="2232"/>
                  </a:lnTo>
                  <a:lnTo>
                    <a:pt x="689" y="2297"/>
                  </a:lnTo>
                  <a:lnTo>
                    <a:pt x="701" y="2366"/>
                  </a:lnTo>
                  <a:lnTo>
                    <a:pt x="713" y="2435"/>
                  </a:lnTo>
                  <a:lnTo>
                    <a:pt x="724" y="2508"/>
                  </a:lnTo>
                  <a:lnTo>
                    <a:pt x="735" y="2581"/>
                  </a:lnTo>
                  <a:lnTo>
                    <a:pt x="759" y="2737"/>
                  </a:lnTo>
                  <a:lnTo>
                    <a:pt x="782" y="2904"/>
                  </a:lnTo>
                  <a:lnTo>
                    <a:pt x="809" y="2850"/>
                  </a:lnTo>
                  <a:lnTo>
                    <a:pt x="837" y="2798"/>
                  </a:lnTo>
                  <a:lnTo>
                    <a:pt x="867" y="2745"/>
                  </a:lnTo>
                  <a:lnTo>
                    <a:pt x="896" y="2695"/>
                  </a:lnTo>
                  <a:lnTo>
                    <a:pt x="958" y="2595"/>
                  </a:lnTo>
                  <a:lnTo>
                    <a:pt x="1019" y="2500"/>
                  </a:lnTo>
                  <a:lnTo>
                    <a:pt x="1049" y="2451"/>
                  </a:lnTo>
                  <a:lnTo>
                    <a:pt x="1080" y="2405"/>
                  </a:lnTo>
                  <a:lnTo>
                    <a:pt x="1109" y="2358"/>
                  </a:lnTo>
                  <a:lnTo>
                    <a:pt x="1136" y="2311"/>
                  </a:lnTo>
                  <a:lnTo>
                    <a:pt x="1163" y="2264"/>
                  </a:lnTo>
                  <a:lnTo>
                    <a:pt x="1188" y="2218"/>
                  </a:lnTo>
                  <a:lnTo>
                    <a:pt x="1213" y="2172"/>
                  </a:lnTo>
                  <a:lnTo>
                    <a:pt x="1234" y="2124"/>
                  </a:lnTo>
                  <a:lnTo>
                    <a:pt x="1254" y="2077"/>
                  </a:lnTo>
                  <a:lnTo>
                    <a:pt x="1271" y="2030"/>
                  </a:lnTo>
                  <a:lnTo>
                    <a:pt x="1286" y="1981"/>
                  </a:lnTo>
                  <a:lnTo>
                    <a:pt x="1298" y="1932"/>
                  </a:lnTo>
                  <a:lnTo>
                    <a:pt x="1307" y="1883"/>
                  </a:lnTo>
                  <a:lnTo>
                    <a:pt x="1313" y="1832"/>
                  </a:lnTo>
                  <a:lnTo>
                    <a:pt x="1316" y="1782"/>
                  </a:lnTo>
                  <a:lnTo>
                    <a:pt x="1315" y="1730"/>
                  </a:lnTo>
                  <a:lnTo>
                    <a:pt x="1311" y="1676"/>
                  </a:lnTo>
                  <a:lnTo>
                    <a:pt x="1302" y="1622"/>
                  </a:lnTo>
                  <a:lnTo>
                    <a:pt x="1289" y="1567"/>
                  </a:lnTo>
                  <a:lnTo>
                    <a:pt x="1272" y="1509"/>
                  </a:lnTo>
                  <a:lnTo>
                    <a:pt x="1250" y="1451"/>
                  </a:lnTo>
                  <a:lnTo>
                    <a:pt x="1223" y="1392"/>
                  </a:lnTo>
                  <a:lnTo>
                    <a:pt x="1190" y="1329"/>
                  </a:lnTo>
                  <a:lnTo>
                    <a:pt x="1153" y="1266"/>
                  </a:lnTo>
                  <a:lnTo>
                    <a:pt x="1114" y="1251"/>
                  </a:lnTo>
                  <a:lnTo>
                    <a:pt x="1076" y="1235"/>
                  </a:lnTo>
                  <a:lnTo>
                    <a:pt x="1037" y="1218"/>
                  </a:lnTo>
                  <a:lnTo>
                    <a:pt x="1000" y="1201"/>
                  </a:lnTo>
                  <a:lnTo>
                    <a:pt x="962" y="1185"/>
                  </a:lnTo>
                  <a:lnTo>
                    <a:pt x="924" y="1168"/>
                  </a:lnTo>
                  <a:lnTo>
                    <a:pt x="885" y="1152"/>
                  </a:lnTo>
                  <a:lnTo>
                    <a:pt x="847" y="1137"/>
                  </a:lnTo>
                  <a:lnTo>
                    <a:pt x="842" y="1100"/>
                  </a:lnTo>
                  <a:lnTo>
                    <a:pt x="838" y="1061"/>
                  </a:lnTo>
                  <a:lnTo>
                    <a:pt x="832" y="1024"/>
                  </a:lnTo>
                  <a:lnTo>
                    <a:pt x="826" y="987"/>
                  </a:lnTo>
                  <a:lnTo>
                    <a:pt x="819" y="950"/>
                  </a:lnTo>
                  <a:lnTo>
                    <a:pt x="812" y="912"/>
                  </a:lnTo>
                  <a:lnTo>
                    <a:pt x="804" y="876"/>
                  </a:lnTo>
                  <a:lnTo>
                    <a:pt x="796" y="839"/>
                  </a:lnTo>
                  <a:lnTo>
                    <a:pt x="778" y="765"/>
                  </a:lnTo>
                  <a:lnTo>
                    <a:pt x="758" y="693"/>
                  </a:lnTo>
                  <a:lnTo>
                    <a:pt x="735" y="622"/>
                  </a:lnTo>
                  <a:lnTo>
                    <a:pt x="711" y="550"/>
                  </a:lnTo>
                  <a:lnTo>
                    <a:pt x="687" y="480"/>
                  </a:lnTo>
                  <a:lnTo>
                    <a:pt x="661" y="409"/>
                  </a:lnTo>
                  <a:lnTo>
                    <a:pt x="634" y="340"/>
                  </a:lnTo>
                  <a:lnTo>
                    <a:pt x="607" y="270"/>
                  </a:lnTo>
                  <a:lnTo>
                    <a:pt x="578" y="202"/>
                  </a:lnTo>
                  <a:lnTo>
                    <a:pt x="549" y="133"/>
                  </a:lnTo>
                  <a:lnTo>
                    <a:pt x="520" y="66"/>
                  </a:lnTo>
                  <a:lnTo>
                    <a:pt x="492" y="0"/>
                  </a:lnTo>
                  <a:lnTo>
                    <a:pt x="462" y="2"/>
                  </a:lnTo>
                  <a:lnTo>
                    <a:pt x="430" y="6"/>
                  </a:lnTo>
                  <a:lnTo>
                    <a:pt x="400" y="10"/>
                  </a:lnTo>
                  <a:lnTo>
                    <a:pt x="369" y="16"/>
                  </a:lnTo>
                  <a:lnTo>
                    <a:pt x="339" y="23"/>
                  </a:lnTo>
                  <a:lnTo>
                    <a:pt x="308" y="30"/>
                  </a:lnTo>
                  <a:lnTo>
                    <a:pt x="276" y="38"/>
                  </a:lnTo>
                  <a:lnTo>
                    <a:pt x="245" y="47"/>
                  </a:lnTo>
                  <a:lnTo>
                    <a:pt x="184" y="65"/>
                  </a:lnTo>
                  <a:lnTo>
                    <a:pt x="121" y="82"/>
                  </a:lnTo>
                  <a:lnTo>
                    <a:pt x="91" y="90"/>
                  </a:lnTo>
                  <a:lnTo>
                    <a:pt x="60" y="98"/>
                  </a:lnTo>
                  <a:lnTo>
                    <a:pt x="30" y="106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AB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1" name="Freeform 1083"/>
            <p:cNvSpPr>
              <a:spLocks/>
            </p:cNvSpPr>
            <p:nvPr/>
          </p:nvSpPr>
          <p:spPr bwMode="auto">
            <a:xfrm>
              <a:off x="634" y="2556"/>
              <a:ext cx="466" cy="414"/>
            </a:xfrm>
            <a:custGeom>
              <a:avLst/>
              <a:gdLst>
                <a:gd name="T0" fmla="*/ 72 w 2897"/>
                <a:gd name="T1" fmla="*/ 753 h 2534"/>
                <a:gd name="T2" fmla="*/ 184 w 2897"/>
                <a:gd name="T3" fmla="*/ 788 h 2534"/>
                <a:gd name="T4" fmla="*/ 297 w 2897"/>
                <a:gd name="T5" fmla="*/ 816 h 2534"/>
                <a:gd name="T6" fmla="*/ 524 w 2897"/>
                <a:gd name="T7" fmla="*/ 861 h 2534"/>
                <a:gd name="T8" fmla="*/ 752 w 2897"/>
                <a:gd name="T9" fmla="*/ 900 h 2534"/>
                <a:gd name="T10" fmla="*/ 939 w 2897"/>
                <a:gd name="T11" fmla="*/ 936 h 2534"/>
                <a:gd name="T12" fmla="*/ 1050 w 2897"/>
                <a:gd name="T13" fmla="*/ 963 h 2534"/>
                <a:gd name="T14" fmla="*/ 1158 w 2897"/>
                <a:gd name="T15" fmla="*/ 997 h 2534"/>
                <a:gd name="T16" fmla="*/ 1187 w 2897"/>
                <a:gd name="T17" fmla="*/ 1030 h 2534"/>
                <a:gd name="T18" fmla="*/ 1167 w 2897"/>
                <a:gd name="T19" fmla="*/ 1068 h 2534"/>
                <a:gd name="T20" fmla="*/ 1127 w 2897"/>
                <a:gd name="T21" fmla="*/ 1120 h 2534"/>
                <a:gd name="T22" fmla="*/ 1082 w 2897"/>
                <a:gd name="T23" fmla="*/ 1171 h 2534"/>
                <a:gd name="T24" fmla="*/ 1040 w 2897"/>
                <a:gd name="T25" fmla="*/ 1222 h 2534"/>
                <a:gd name="T26" fmla="*/ 1011 w 2897"/>
                <a:gd name="T27" fmla="*/ 1268 h 2534"/>
                <a:gd name="T28" fmla="*/ 1000 w 2897"/>
                <a:gd name="T29" fmla="*/ 1300 h 2534"/>
                <a:gd name="T30" fmla="*/ 1107 w 2897"/>
                <a:gd name="T31" fmla="*/ 1428 h 2534"/>
                <a:gd name="T32" fmla="*/ 1224 w 2897"/>
                <a:gd name="T33" fmla="*/ 1547 h 2534"/>
                <a:gd name="T34" fmla="*/ 1348 w 2897"/>
                <a:gd name="T35" fmla="*/ 1657 h 2534"/>
                <a:gd name="T36" fmla="*/ 1480 w 2897"/>
                <a:gd name="T37" fmla="*/ 1758 h 2534"/>
                <a:gd name="T38" fmla="*/ 1616 w 2897"/>
                <a:gd name="T39" fmla="*/ 1849 h 2534"/>
                <a:gd name="T40" fmla="*/ 1759 w 2897"/>
                <a:gd name="T41" fmla="*/ 1932 h 2534"/>
                <a:gd name="T42" fmla="*/ 1906 w 2897"/>
                <a:gd name="T43" fmla="*/ 2007 h 2534"/>
                <a:gd name="T44" fmla="*/ 2055 w 2897"/>
                <a:gd name="T45" fmla="*/ 2075 h 2534"/>
                <a:gd name="T46" fmla="*/ 2207 w 2897"/>
                <a:gd name="T47" fmla="*/ 2134 h 2534"/>
                <a:gd name="T48" fmla="*/ 2359 w 2897"/>
                <a:gd name="T49" fmla="*/ 2187 h 2534"/>
                <a:gd name="T50" fmla="*/ 2491 w 2897"/>
                <a:gd name="T51" fmla="*/ 2231 h 2534"/>
                <a:gd name="T52" fmla="*/ 2582 w 2897"/>
                <a:gd name="T53" fmla="*/ 2271 h 2534"/>
                <a:gd name="T54" fmla="*/ 2671 w 2897"/>
                <a:gd name="T55" fmla="*/ 2321 h 2534"/>
                <a:gd name="T56" fmla="*/ 2755 w 2897"/>
                <a:gd name="T57" fmla="*/ 2382 h 2534"/>
                <a:gd name="T58" fmla="*/ 2832 w 2897"/>
                <a:gd name="T59" fmla="*/ 2453 h 2534"/>
                <a:gd name="T60" fmla="*/ 2897 w 2897"/>
                <a:gd name="T61" fmla="*/ 2534 h 2534"/>
                <a:gd name="T62" fmla="*/ 2865 w 2897"/>
                <a:gd name="T63" fmla="*/ 2408 h 2534"/>
                <a:gd name="T64" fmla="*/ 2831 w 2897"/>
                <a:gd name="T65" fmla="*/ 2277 h 2534"/>
                <a:gd name="T66" fmla="*/ 2808 w 2897"/>
                <a:gd name="T67" fmla="*/ 2214 h 2534"/>
                <a:gd name="T68" fmla="*/ 2730 w 2897"/>
                <a:gd name="T69" fmla="*/ 1978 h 2534"/>
                <a:gd name="T70" fmla="*/ 2608 w 2897"/>
                <a:gd name="T71" fmla="*/ 1678 h 2534"/>
                <a:gd name="T72" fmla="*/ 2465 w 2897"/>
                <a:gd name="T73" fmla="*/ 1409 h 2534"/>
                <a:gd name="T74" fmla="*/ 2300 w 2897"/>
                <a:gd name="T75" fmla="*/ 1170 h 2534"/>
                <a:gd name="T76" fmla="*/ 2114 w 2897"/>
                <a:gd name="T77" fmla="*/ 959 h 2534"/>
                <a:gd name="T78" fmla="*/ 1905 w 2897"/>
                <a:gd name="T79" fmla="*/ 778 h 2534"/>
                <a:gd name="T80" fmla="*/ 1676 w 2897"/>
                <a:gd name="T81" fmla="*/ 624 h 2534"/>
                <a:gd name="T82" fmla="*/ 1424 w 2897"/>
                <a:gd name="T83" fmla="*/ 497 h 2534"/>
                <a:gd name="T84" fmla="*/ 1149 w 2897"/>
                <a:gd name="T85" fmla="*/ 398 h 2534"/>
                <a:gd name="T86" fmla="*/ 852 w 2897"/>
                <a:gd name="T87" fmla="*/ 323 h 2534"/>
                <a:gd name="T88" fmla="*/ 532 w 2897"/>
                <a:gd name="T89" fmla="*/ 275 h 2534"/>
                <a:gd name="T90" fmla="*/ 530 w 2897"/>
                <a:gd name="T91" fmla="*/ 259 h 2534"/>
                <a:gd name="T92" fmla="*/ 536 w 2897"/>
                <a:gd name="T93" fmla="*/ 247 h 2534"/>
                <a:gd name="T94" fmla="*/ 555 w 2897"/>
                <a:gd name="T95" fmla="*/ 237 h 2534"/>
                <a:gd name="T96" fmla="*/ 598 w 2897"/>
                <a:gd name="T97" fmla="*/ 230 h 2534"/>
                <a:gd name="T98" fmla="*/ 670 w 2897"/>
                <a:gd name="T99" fmla="*/ 229 h 2534"/>
                <a:gd name="T100" fmla="*/ 693 w 2897"/>
                <a:gd name="T101" fmla="*/ 227 h 2534"/>
                <a:gd name="T102" fmla="*/ 641 w 2897"/>
                <a:gd name="T103" fmla="*/ 175 h 2534"/>
                <a:gd name="T104" fmla="*/ 585 w 2897"/>
                <a:gd name="T105" fmla="*/ 131 h 2534"/>
                <a:gd name="T106" fmla="*/ 505 w 2897"/>
                <a:gd name="T107" fmla="*/ 79 h 2534"/>
                <a:gd name="T108" fmla="*/ 379 w 2897"/>
                <a:gd name="T109" fmla="*/ 0 h 2534"/>
                <a:gd name="T110" fmla="*/ 328 w 2897"/>
                <a:gd name="T111" fmla="*/ 41 h 2534"/>
                <a:gd name="T112" fmla="*/ 279 w 2897"/>
                <a:gd name="T113" fmla="*/ 95 h 2534"/>
                <a:gd name="T114" fmla="*/ 231 w 2897"/>
                <a:gd name="T115" fmla="*/ 159 h 2534"/>
                <a:gd name="T116" fmla="*/ 188 w 2897"/>
                <a:gd name="T117" fmla="*/ 231 h 2534"/>
                <a:gd name="T118" fmla="*/ 148 w 2897"/>
                <a:gd name="T119" fmla="*/ 307 h 2534"/>
                <a:gd name="T120" fmla="*/ 88 w 2897"/>
                <a:gd name="T121" fmla="*/ 440 h 2534"/>
                <a:gd name="T122" fmla="*/ 34 w 2897"/>
                <a:gd name="T123" fmla="*/ 595 h 2534"/>
                <a:gd name="T124" fmla="*/ 0 w 2897"/>
                <a:gd name="T125" fmla="*/ 727 h 2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7" h="2534">
                  <a:moveTo>
                    <a:pt x="0" y="727"/>
                  </a:moveTo>
                  <a:lnTo>
                    <a:pt x="36" y="741"/>
                  </a:lnTo>
                  <a:lnTo>
                    <a:pt x="72" y="753"/>
                  </a:lnTo>
                  <a:lnTo>
                    <a:pt x="110" y="766"/>
                  </a:lnTo>
                  <a:lnTo>
                    <a:pt x="147" y="777"/>
                  </a:lnTo>
                  <a:lnTo>
                    <a:pt x="184" y="788"/>
                  </a:lnTo>
                  <a:lnTo>
                    <a:pt x="221" y="797"/>
                  </a:lnTo>
                  <a:lnTo>
                    <a:pt x="259" y="807"/>
                  </a:lnTo>
                  <a:lnTo>
                    <a:pt x="297" y="816"/>
                  </a:lnTo>
                  <a:lnTo>
                    <a:pt x="372" y="833"/>
                  </a:lnTo>
                  <a:lnTo>
                    <a:pt x="448" y="847"/>
                  </a:lnTo>
                  <a:lnTo>
                    <a:pt x="524" y="861"/>
                  </a:lnTo>
                  <a:lnTo>
                    <a:pt x="600" y="874"/>
                  </a:lnTo>
                  <a:lnTo>
                    <a:pt x="676" y="887"/>
                  </a:lnTo>
                  <a:lnTo>
                    <a:pt x="752" y="900"/>
                  </a:lnTo>
                  <a:lnTo>
                    <a:pt x="827" y="913"/>
                  </a:lnTo>
                  <a:lnTo>
                    <a:pt x="902" y="928"/>
                  </a:lnTo>
                  <a:lnTo>
                    <a:pt x="939" y="936"/>
                  </a:lnTo>
                  <a:lnTo>
                    <a:pt x="976" y="945"/>
                  </a:lnTo>
                  <a:lnTo>
                    <a:pt x="1012" y="954"/>
                  </a:lnTo>
                  <a:lnTo>
                    <a:pt x="1050" y="963"/>
                  </a:lnTo>
                  <a:lnTo>
                    <a:pt x="1086" y="973"/>
                  </a:lnTo>
                  <a:lnTo>
                    <a:pt x="1122" y="985"/>
                  </a:lnTo>
                  <a:lnTo>
                    <a:pt x="1158" y="997"/>
                  </a:lnTo>
                  <a:lnTo>
                    <a:pt x="1194" y="1009"/>
                  </a:lnTo>
                  <a:lnTo>
                    <a:pt x="1191" y="1020"/>
                  </a:lnTo>
                  <a:lnTo>
                    <a:pt x="1187" y="1030"/>
                  </a:lnTo>
                  <a:lnTo>
                    <a:pt x="1183" y="1040"/>
                  </a:lnTo>
                  <a:lnTo>
                    <a:pt x="1178" y="1049"/>
                  </a:lnTo>
                  <a:lnTo>
                    <a:pt x="1167" y="1068"/>
                  </a:lnTo>
                  <a:lnTo>
                    <a:pt x="1154" y="1086"/>
                  </a:lnTo>
                  <a:lnTo>
                    <a:pt x="1141" y="1103"/>
                  </a:lnTo>
                  <a:lnTo>
                    <a:pt x="1127" y="1120"/>
                  </a:lnTo>
                  <a:lnTo>
                    <a:pt x="1112" y="1138"/>
                  </a:lnTo>
                  <a:lnTo>
                    <a:pt x="1097" y="1154"/>
                  </a:lnTo>
                  <a:lnTo>
                    <a:pt x="1082" y="1171"/>
                  </a:lnTo>
                  <a:lnTo>
                    <a:pt x="1067" y="1188"/>
                  </a:lnTo>
                  <a:lnTo>
                    <a:pt x="1053" y="1205"/>
                  </a:lnTo>
                  <a:lnTo>
                    <a:pt x="1040" y="1222"/>
                  </a:lnTo>
                  <a:lnTo>
                    <a:pt x="1028" y="1240"/>
                  </a:lnTo>
                  <a:lnTo>
                    <a:pt x="1017" y="1259"/>
                  </a:lnTo>
                  <a:lnTo>
                    <a:pt x="1011" y="1268"/>
                  </a:lnTo>
                  <a:lnTo>
                    <a:pt x="1007" y="1278"/>
                  </a:lnTo>
                  <a:lnTo>
                    <a:pt x="1003" y="1288"/>
                  </a:lnTo>
                  <a:lnTo>
                    <a:pt x="1000" y="1300"/>
                  </a:lnTo>
                  <a:lnTo>
                    <a:pt x="1035" y="1344"/>
                  </a:lnTo>
                  <a:lnTo>
                    <a:pt x="1071" y="1386"/>
                  </a:lnTo>
                  <a:lnTo>
                    <a:pt x="1107" y="1428"/>
                  </a:lnTo>
                  <a:lnTo>
                    <a:pt x="1145" y="1469"/>
                  </a:lnTo>
                  <a:lnTo>
                    <a:pt x="1184" y="1509"/>
                  </a:lnTo>
                  <a:lnTo>
                    <a:pt x="1224" y="1547"/>
                  </a:lnTo>
                  <a:lnTo>
                    <a:pt x="1264" y="1584"/>
                  </a:lnTo>
                  <a:lnTo>
                    <a:pt x="1305" y="1622"/>
                  </a:lnTo>
                  <a:lnTo>
                    <a:pt x="1348" y="1657"/>
                  </a:lnTo>
                  <a:lnTo>
                    <a:pt x="1391" y="1691"/>
                  </a:lnTo>
                  <a:lnTo>
                    <a:pt x="1435" y="1724"/>
                  </a:lnTo>
                  <a:lnTo>
                    <a:pt x="1480" y="1758"/>
                  </a:lnTo>
                  <a:lnTo>
                    <a:pt x="1525" y="1789"/>
                  </a:lnTo>
                  <a:lnTo>
                    <a:pt x="1570" y="1819"/>
                  </a:lnTo>
                  <a:lnTo>
                    <a:pt x="1616" y="1849"/>
                  </a:lnTo>
                  <a:lnTo>
                    <a:pt x="1664" y="1877"/>
                  </a:lnTo>
                  <a:lnTo>
                    <a:pt x="1711" y="1905"/>
                  </a:lnTo>
                  <a:lnTo>
                    <a:pt x="1759" y="1932"/>
                  </a:lnTo>
                  <a:lnTo>
                    <a:pt x="1808" y="1958"/>
                  </a:lnTo>
                  <a:lnTo>
                    <a:pt x="1857" y="1983"/>
                  </a:lnTo>
                  <a:lnTo>
                    <a:pt x="1906" y="2007"/>
                  </a:lnTo>
                  <a:lnTo>
                    <a:pt x="1956" y="2030"/>
                  </a:lnTo>
                  <a:lnTo>
                    <a:pt x="2005" y="2052"/>
                  </a:lnTo>
                  <a:lnTo>
                    <a:pt x="2055" y="2075"/>
                  </a:lnTo>
                  <a:lnTo>
                    <a:pt x="2106" y="2095"/>
                  </a:lnTo>
                  <a:lnTo>
                    <a:pt x="2156" y="2115"/>
                  </a:lnTo>
                  <a:lnTo>
                    <a:pt x="2207" y="2134"/>
                  </a:lnTo>
                  <a:lnTo>
                    <a:pt x="2258" y="2153"/>
                  </a:lnTo>
                  <a:lnTo>
                    <a:pt x="2308" y="2170"/>
                  </a:lnTo>
                  <a:lnTo>
                    <a:pt x="2359" y="2187"/>
                  </a:lnTo>
                  <a:lnTo>
                    <a:pt x="2410" y="2203"/>
                  </a:lnTo>
                  <a:lnTo>
                    <a:pt x="2461" y="2219"/>
                  </a:lnTo>
                  <a:lnTo>
                    <a:pt x="2491" y="2231"/>
                  </a:lnTo>
                  <a:lnTo>
                    <a:pt x="2521" y="2243"/>
                  </a:lnTo>
                  <a:lnTo>
                    <a:pt x="2552" y="2256"/>
                  </a:lnTo>
                  <a:lnTo>
                    <a:pt x="2582" y="2271"/>
                  </a:lnTo>
                  <a:lnTo>
                    <a:pt x="2612" y="2286"/>
                  </a:lnTo>
                  <a:lnTo>
                    <a:pt x="2642" y="2303"/>
                  </a:lnTo>
                  <a:lnTo>
                    <a:pt x="2671" y="2321"/>
                  </a:lnTo>
                  <a:lnTo>
                    <a:pt x="2700" y="2340"/>
                  </a:lnTo>
                  <a:lnTo>
                    <a:pt x="2728" y="2360"/>
                  </a:lnTo>
                  <a:lnTo>
                    <a:pt x="2755" y="2382"/>
                  </a:lnTo>
                  <a:lnTo>
                    <a:pt x="2781" y="2405"/>
                  </a:lnTo>
                  <a:lnTo>
                    <a:pt x="2806" y="2428"/>
                  </a:lnTo>
                  <a:lnTo>
                    <a:pt x="2832" y="2453"/>
                  </a:lnTo>
                  <a:lnTo>
                    <a:pt x="2855" y="2478"/>
                  </a:lnTo>
                  <a:lnTo>
                    <a:pt x="2876" y="2505"/>
                  </a:lnTo>
                  <a:lnTo>
                    <a:pt x="2897" y="2534"/>
                  </a:lnTo>
                  <a:lnTo>
                    <a:pt x="2885" y="2493"/>
                  </a:lnTo>
                  <a:lnTo>
                    <a:pt x="2875" y="2451"/>
                  </a:lnTo>
                  <a:lnTo>
                    <a:pt x="2865" y="2408"/>
                  </a:lnTo>
                  <a:lnTo>
                    <a:pt x="2854" y="2364"/>
                  </a:lnTo>
                  <a:lnTo>
                    <a:pt x="2843" y="2320"/>
                  </a:lnTo>
                  <a:lnTo>
                    <a:pt x="2831" y="2277"/>
                  </a:lnTo>
                  <a:lnTo>
                    <a:pt x="2823" y="2256"/>
                  </a:lnTo>
                  <a:lnTo>
                    <a:pt x="2816" y="2236"/>
                  </a:lnTo>
                  <a:lnTo>
                    <a:pt x="2808" y="2214"/>
                  </a:lnTo>
                  <a:lnTo>
                    <a:pt x="2799" y="2195"/>
                  </a:lnTo>
                  <a:lnTo>
                    <a:pt x="2766" y="2085"/>
                  </a:lnTo>
                  <a:lnTo>
                    <a:pt x="2730" y="1978"/>
                  </a:lnTo>
                  <a:lnTo>
                    <a:pt x="2692" y="1874"/>
                  </a:lnTo>
                  <a:lnTo>
                    <a:pt x="2651" y="1775"/>
                  </a:lnTo>
                  <a:lnTo>
                    <a:pt x="2608" y="1678"/>
                  </a:lnTo>
                  <a:lnTo>
                    <a:pt x="2563" y="1585"/>
                  </a:lnTo>
                  <a:lnTo>
                    <a:pt x="2514" y="1496"/>
                  </a:lnTo>
                  <a:lnTo>
                    <a:pt x="2465" y="1409"/>
                  </a:lnTo>
                  <a:lnTo>
                    <a:pt x="2412" y="1327"/>
                  </a:lnTo>
                  <a:lnTo>
                    <a:pt x="2357" y="1246"/>
                  </a:lnTo>
                  <a:lnTo>
                    <a:pt x="2300" y="1170"/>
                  </a:lnTo>
                  <a:lnTo>
                    <a:pt x="2241" y="1096"/>
                  </a:lnTo>
                  <a:lnTo>
                    <a:pt x="2178" y="1027"/>
                  </a:lnTo>
                  <a:lnTo>
                    <a:pt x="2114" y="959"/>
                  </a:lnTo>
                  <a:lnTo>
                    <a:pt x="2047" y="896"/>
                  </a:lnTo>
                  <a:lnTo>
                    <a:pt x="1978" y="836"/>
                  </a:lnTo>
                  <a:lnTo>
                    <a:pt x="1905" y="778"/>
                  </a:lnTo>
                  <a:lnTo>
                    <a:pt x="1832" y="724"/>
                  </a:lnTo>
                  <a:lnTo>
                    <a:pt x="1755" y="673"/>
                  </a:lnTo>
                  <a:lnTo>
                    <a:pt x="1676" y="624"/>
                  </a:lnTo>
                  <a:lnTo>
                    <a:pt x="1594" y="579"/>
                  </a:lnTo>
                  <a:lnTo>
                    <a:pt x="1510" y="537"/>
                  </a:lnTo>
                  <a:lnTo>
                    <a:pt x="1424" y="497"/>
                  </a:lnTo>
                  <a:lnTo>
                    <a:pt x="1335" y="461"/>
                  </a:lnTo>
                  <a:lnTo>
                    <a:pt x="1243" y="428"/>
                  </a:lnTo>
                  <a:lnTo>
                    <a:pt x="1149" y="398"/>
                  </a:lnTo>
                  <a:lnTo>
                    <a:pt x="1053" y="370"/>
                  </a:lnTo>
                  <a:lnTo>
                    <a:pt x="954" y="345"/>
                  </a:lnTo>
                  <a:lnTo>
                    <a:pt x="852" y="323"/>
                  </a:lnTo>
                  <a:lnTo>
                    <a:pt x="748" y="304"/>
                  </a:lnTo>
                  <a:lnTo>
                    <a:pt x="641" y="288"/>
                  </a:lnTo>
                  <a:lnTo>
                    <a:pt x="532" y="275"/>
                  </a:lnTo>
                  <a:lnTo>
                    <a:pt x="530" y="269"/>
                  </a:lnTo>
                  <a:lnTo>
                    <a:pt x="530" y="264"/>
                  </a:lnTo>
                  <a:lnTo>
                    <a:pt x="530" y="259"/>
                  </a:lnTo>
                  <a:lnTo>
                    <a:pt x="531" y="255"/>
                  </a:lnTo>
                  <a:lnTo>
                    <a:pt x="533" y="251"/>
                  </a:lnTo>
                  <a:lnTo>
                    <a:pt x="536" y="247"/>
                  </a:lnTo>
                  <a:lnTo>
                    <a:pt x="540" y="244"/>
                  </a:lnTo>
                  <a:lnTo>
                    <a:pt x="545" y="241"/>
                  </a:lnTo>
                  <a:lnTo>
                    <a:pt x="555" y="237"/>
                  </a:lnTo>
                  <a:lnTo>
                    <a:pt x="569" y="234"/>
                  </a:lnTo>
                  <a:lnTo>
                    <a:pt x="583" y="231"/>
                  </a:lnTo>
                  <a:lnTo>
                    <a:pt x="598" y="230"/>
                  </a:lnTo>
                  <a:lnTo>
                    <a:pt x="629" y="229"/>
                  </a:lnTo>
                  <a:lnTo>
                    <a:pt x="658" y="229"/>
                  </a:lnTo>
                  <a:lnTo>
                    <a:pt x="670" y="229"/>
                  </a:lnTo>
                  <a:lnTo>
                    <a:pt x="681" y="228"/>
                  </a:lnTo>
                  <a:lnTo>
                    <a:pt x="689" y="228"/>
                  </a:lnTo>
                  <a:lnTo>
                    <a:pt x="693" y="227"/>
                  </a:lnTo>
                  <a:lnTo>
                    <a:pt x="676" y="209"/>
                  </a:lnTo>
                  <a:lnTo>
                    <a:pt x="659" y="191"/>
                  </a:lnTo>
                  <a:lnTo>
                    <a:pt x="641" y="175"/>
                  </a:lnTo>
                  <a:lnTo>
                    <a:pt x="623" y="160"/>
                  </a:lnTo>
                  <a:lnTo>
                    <a:pt x="604" y="146"/>
                  </a:lnTo>
                  <a:lnTo>
                    <a:pt x="585" y="131"/>
                  </a:lnTo>
                  <a:lnTo>
                    <a:pt x="566" y="118"/>
                  </a:lnTo>
                  <a:lnTo>
                    <a:pt x="545" y="104"/>
                  </a:lnTo>
                  <a:lnTo>
                    <a:pt x="505" y="79"/>
                  </a:lnTo>
                  <a:lnTo>
                    <a:pt x="463" y="53"/>
                  </a:lnTo>
                  <a:lnTo>
                    <a:pt x="422" y="27"/>
                  </a:lnTo>
                  <a:lnTo>
                    <a:pt x="379" y="0"/>
                  </a:lnTo>
                  <a:lnTo>
                    <a:pt x="361" y="12"/>
                  </a:lnTo>
                  <a:lnTo>
                    <a:pt x="344" y="26"/>
                  </a:lnTo>
                  <a:lnTo>
                    <a:pt x="328" y="41"/>
                  </a:lnTo>
                  <a:lnTo>
                    <a:pt x="311" y="59"/>
                  </a:lnTo>
                  <a:lnTo>
                    <a:pt x="295" y="76"/>
                  </a:lnTo>
                  <a:lnTo>
                    <a:pt x="279" y="95"/>
                  </a:lnTo>
                  <a:lnTo>
                    <a:pt x="263" y="115"/>
                  </a:lnTo>
                  <a:lnTo>
                    <a:pt x="247" y="136"/>
                  </a:lnTo>
                  <a:lnTo>
                    <a:pt x="231" y="159"/>
                  </a:lnTo>
                  <a:lnTo>
                    <a:pt x="217" y="182"/>
                  </a:lnTo>
                  <a:lnTo>
                    <a:pt x="202" y="205"/>
                  </a:lnTo>
                  <a:lnTo>
                    <a:pt x="188" y="231"/>
                  </a:lnTo>
                  <a:lnTo>
                    <a:pt x="174" y="255"/>
                  </a:lnTo>
                  <a:lnTo>
                    <a:pt x="161" y="281"/>
                  </a:lnTo>
                  <a:lnTo>
                    <a:pt x="148" y="307"/>
                  </a:lnTo>
                  <a:lnTo>
                    <a:pt x="135" y="333"/>
                  </a:lnTo>
                  <a:lnTo>
                    <a:pt x="111" y="387"/>
                  </a:lnTo>
                  <a:lnTo>
                    <a:pt x="88" y="440"/>
                  </a:lnTo>
                  <a:lnTo>
                    <a:pt x="68" y="493"/>
                  </a:lnTo>
                  <a:lnTo>
                    <a:pt x="50" y="545"/>
                  </a:lnTo>
                  <a:lnTo>
                    <a:pt x="34" y="595"/>
                  </a:lnTo>
                  <a:lnTo>
                    <a:pt x="20" y="642"/>
                  </a:lnTo>
                  <a:lnTo>
                    <a:pt x="9" y="687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BAB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2" name="Freeform 1084"/>
            <p:cNvSpPr>
              <a:spLocks/>
            </p:cNvSpPr>
            <p:nvPr/>
          </p:nvSpPr>
          <p:spPr bwMode="auto">
            <a:xfrm>
              <a:off x="912" y="2594"/>
              <a:ext cx="168" cy="282"/>
            </a:xfrm>
            <a:custGeom>
              <a:avLst/>
              <a:gdLst>
                <a:gd name="T0" fmla="*/ 55 w 1049"/>
                <a:gd name="T1" fmla="*/ 367 h 1718"/>
                <a:gd name="T2" fmla="*/ 158 w 1049"/>
                <a:gd name="T3" fmla="*/ 445 h 1718"/>
                <a:gd name="T4" fmla="*/ 256 w 1049"/>
                <a:gd name="T5" fmla="*/ 529 h 1718"/>
                <a:gd name="T6" fmla="*/ 350 w 1049"/>
                <a:gd name="T7" fmla="*/ 618 h 1718"/>
                <a:gd name="T8" fmla="*/ 437 w 1049"/>
                <a:gd name="T9" fmla="*/ 711 h 1718"/>
                <a:gd name="T10" fmla="*/ 519 w 1049"/>
                <a:gd name="T11" fmla="*/ 807 h 1718"/>
                <a:gd name="T12" fmla="*/ 595 w 1049"/>
                <a:gd name="T13" fmla="*/ 905 h 1718"/>
                <a:gd name="T14" fmla="*/ 667 w 1049"/>
                <a:gd name="T15" fmla="*/ 1002 h 1718"/>
                <a:gd name="T16" fmla="*/ 733 w 1049"/>
                <a:gd name="T17" fmla="*/ 1100 h 1718"/>
                <a:gd name="T18" fmla="*/ 793 w 1049"/>
                <a:gd name="T19" fmla="*/ 1196 h 1718"/>
                <a:gd name="T20" fmla="*/ 848 w 1049"/>
                <a:gd name="T21" fmla="*/ 1291 h 1718"/>
                <a:gd name="T22" fmla="*/ 897 w 1049"/>
                <a:gd name="T23" fmla="*/ 1382 h 1718"/>
                <a:gd name="T24" fmla="*/ 940 w 1049"/>
                <a:gd name="T25" fmla="*/ 1467 h 1718"/>
                <a:gd name="T26" fmla="*/ 979 w 1049"/>
                <a:gd name="T27" fmla="*/ 1548 h 1718"/>
                <a:gd name="T28" fmla="*/ 1011 w 1049"/>
                <a:gd name="T29" fmla="*/ 1622 h 1718"/>
                <a:gd name="T30" fmla="*/ 1038 w 1049"/>
                <a:gd name="T31" fmla="*/ 1688 h 1718"/>
                <a:gd name="T32" fmla="*/ 1042 w 1049"/>
                <a:gd name="T33" fmla="*/ 1652 h 1718"/>
                <a:gd name="T34" fmla="*/ 1024 w 1049"/>
                <a:gd name="T35" fmla="*/ 1526 h 1718"/>
                <a:gd name="T36" fmla="*/ 1002 w 1049"/>
                <a:gd name="T37" fmla="*/ 1403 h 1718"/>
                <a:gd name="T38" fmla="*/ 975 w 1049"/>
                <a:gd name="T39" fmla="*/ 1283 h 1718"/>
                <a:gd name="T40" fmla="*/ 944 w 1049"/>
                <a:gd name="T41" fmla="*/ 1167 h 1718"/>
                <a:gd name="T42" fmla="*/ 909 w 1049"/>
                <a:gd name="T43" fmla="*/ 1054 h 1718"/>
                <a:gd name="T44" fmla="*/ 870 w 1049"/>
                <a:gd name="T45" fmla="*/ 946 h 1718"/>
                <a:gd name="T46" fmla="*/ 828 w 1049"/>
                <a:gd name="T47" fmla="*/ 838 h 1718"/>
                <a:gd name="T48" fmla="*/ 781 w 1049"/>
                <a:gd name="T49" fmla="*/ 734 h 1718"/>
                <a:gd name="T50" fmla="*/ 732 w 1049"/>
                <a:gd name="T51" fmla="*/ 632 h 1718"/>
                <a:gd name="T52" fmla="*/ 679 w 1049"/>
                <a:gd name="T53" fmla="*/ 531 h 1718"/>
                <a:gd name="T54" fmla="*/ 622 w 1049"/>
                <a:gd name="T55" fmla="*/ 432 h 1718"/>
                <a:gd name="T56" fmla="*/ 563 w 1049"/>
                <a:gd name="T57" fmla="*/ 335 h 1718"/>
                <a:gd name="T58" fmla="*/ 501 w 1049"/>
                <a:gd name="T59" fmla="*/ 238 h 1718"/>
                <a:gd name="T60" fmla="*/ 435 w 1049"/>
                <a:gd name="T61" fmla="*/ 143 h 1718"/>
                <a:gd name="T62" fmla="*/ 367 w 1049"/>
                <a:gd name="T63" fmla="*/ 47 h 1718"/>
                <a:gd name="T64" fmla="*/ 321 w 1049"/>
                <a:gd name="T65" fmla="*/ 31 h 1718"/>
                <a:gd name="T66" fmla="*/ 299 w 1049"/>
                <a:gd name="T67" fmla="*/ 90 h 1718"/>
                <a:gd name="T68" fmla="*/ 272 w 1049"/>
                <a:gd name="T69" fmla="*/ 145 h 1718"/>
                <a:gd name="T70" fmla="*/ 248 w 1049"/>
                <a:gd name="T71" fmla="*/ 182 h 1718"/>
                <a:gd name="T72" fmla="*/ 230 w 1049"/>
                <a:gd name="T73" fmla="*/ 205 h 1718"/>
                <a:gd name="T74" fmla="*/ 211 w 1049"/>
                <a:gd name="T75" fmla="*/ 227 h 1718"/>
                <a:gd name="T76" fmla="*/ 188 w 1049"/>
                <a:gd name="T77" fmla="*/ 246 h 1718"/>
                <a:gd name="T78" fmla="*/ 165 w 1049"/>
                <a:gd name="T79" fmla="*/ 265 h 1718"/>
                <a:gd name="T80" fmla="*/ 140 w 1049"/>
                <a:gd name="T81" fmla="*/ 281 h 1718"/>
                <a:gd name="T82" fmla="*/ 113 w 1049"/>
                <a:gd name="T83" fmla="*/ 296 h 1718"/>
                <a:gd name="T84" fmla="*/ 84 w 1049"/>
                <a:gd name="T85" fmla="*/ 309 h 1718"/>
                <a:gd name="T86" fmla="*/ 53 w 1049"/>
                <a:gd name="T87" fmla="*/ 319 h 1718"/>
                <a:gd name="T88" fmla="*/ 18 w 1049"/>
                <a:gd name="T89" fmla="*/ 327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9" h="1718">
                  <a:moveTo>
                    <a:pt x="0" y="330"/>
                  </a:moveTo>
                  <a:lnTo>
                    <a:pt x="55" y="367"/>
                  </a:lnTo>
                  <a:lnTo>
                    <a:pt x="107" y="405"/>
                  </a:lnTo>
                  <a:lnTo>
                    <a:pt x="158" y="445"/>
                  </a:lnTo>
                  <a:lnTo>
                    <a:pt x="208" y="486"/>
                  </a:lnTo>
                  <a:lnTo>
                    <a:pt x="256" y="529"/>
                  </a:lnTo>
                  <a:lnTo>
                    <a:pt x="303" y="572"/>
                  </a:lnTo>
                  <a:lnTo>
                    <a:pt x="350" y="618"/>
                  </a:lnTo>
                  <a:lnTo>
                    <a:pt x="394" y="664"/>
                  </a:lnTo>
                  <a:lnTo>
                    <a:pt x="437" y="711"/>
                  </a:lnTo>
                  <a:lnTo>
                    <a:pt x="478" y="759"/>
                  </a:lnTo>
                  <a:lnTo>
                    <a:pt x="519" y="807"/>
                  </a:lnTo>
                  <a:lnTo>
                    <a:pt x="558" y="855"/>
                  </a:lnTo>
                  <a:lnTo>
                    <a:pt x="595" y="905"/>
                  </a:lnTo>
                  <a:lnTo>
                    <a:pt x="632" y="953"/>
                  </a:lnTo>
                  <a:lnTo>
                    <a:pt x="667" y="1002"/>
                  </a:lnTo>
                  <a:lnTo>
                    <a:pt x="701" y="1051"/>
                  </a:lnTo>
                  <a:lnTo>
                    <a:pt x="733" y="1100"/>
                  </a:lnTo>
                  <a:lnTo>
                    <a:pt x="763" y="1149"/>
                  </a:lnTo>
                  <a:lnTo>
                    <a:pt x="793" y="1196"/>
                  </a:lnTo>
                  <a:lnTo>
                    <a:pt x="821" y="1244"/>
                  </a:lnTo>
                  <a:lnTo>
                    <a:pt x="848" y="1291"/>
                  </a:lnTo>
                  <a:lnTo>
                    <a:pt x="873" y="1336"/>
                  </a:lnTo>
                  <a:lnTo>
                    <a:pt x="897" y="1382"/>
                  </a:lnTo>
                  <a:lnTo>
                    <a:pt x="919" y="1425"/>
                  </a:lnTo>
                  <a:lnTo>
                    <a:pt x="940" y="1467"/>
                  </a:lnTo>
                  <a:lnTo>
                    <a:pt x="961" y="1508"/>
                  </a:lnTo>
                  <a:lnTo>
                    <a:pt x="979" y="1548"/>
                  </a:lnTo>
                  <a:lnTo>
                    <a:pt x="996" y="1586"/>
                  </a:lnTo>
                  <a:lnTo>
                    <a:pt x="1011" y="1622"/>
                  </a:lnTo>
                  <a:lnTo>
                    <a:pt x="1025" y="1656"/>
                  </a:lnTo>
                  <a:lnTo>
                    <a:pt x="1038" y="1688"/>
                  </a:lnTo>
                  <a:lnTo>
                    <a:pt x="1049" y="1718"/>
                  </a:lnTo>
                  <a:lnTo>
                    <a:pt x="1042" y="1652"/>
                  </a:lnTo>
                  <a:lnTo>
                    <a:pt x="1034" y="1589"/>
                  </a:lnTo>
                  <a:lnTo>
                    <a:pt x="1024" y="1526"/>
                  </a:lnTo>
                  <a:lnTo>
                    <a:pt x="1013" y="1463"/>
                  </a:lnTo>
                  <a:lnTo>
                    <a:pt x="1002" y="1403"/>
                  </a:lnTo>
                  <a:lnTo>
                    <a:pt x="989" y="1342"/>
                  </a:lnTo>
                  <a:lnTo>
                    <a:pt x="975" y="1283"/>
                  </a:lnTo>
                  <a:lnTo>
                    <a:pt x="960" y="1225"/>
                  </a:lnTo>
                  <a:lnTo>
                    <a:pt x="944" y="1167"/>
                  </a:lnTo>
                  <a:lnTo>
                    <a:pt x="927" y="1111"/>
                  </a:lnTo>
                  <a:lnTo>
                    <a:pt x="909" y="1054"/>
                  </a:lnTo>
                  <a:lnTo>
                    <a:pt x="890" y="1000"/>
                  </a:lnTo>
                  <a:lnTo>
                    <a:pt x="870" y="946"/>
                  </a:lnTo>
                  <a:lnTo>
                    <a:pt x="850" y="891"/>
                  </a:lnTo>
                  <a:lnTo>
                    <a:pt x="828" y="838"/>
                  </a:lnTo>
                  <a:lnTo>
                    <a:pt x="806" y="786"/>
                  </a:lnTo>
                  <a:lnTo>
                    <a:pt x="781" y="734"/>
                  </a:lnTo>
                  <a:lnTo>
                    <a:pt x="757" y="683"/>
                  </a:lnTo>
                  <a:lnTo>
                    <a:pt x="732" y="632"/>
                  </a:lnTo>
                  <a:lnTo>
                    <a:pt x="706" y="581"/>
                  </a:lnTo>
                  <a:lnTo>
                    <a:pt x="679" y="531"/>
                  </a:lnTo>
                  <a:lnTo>
                    <a:pt x="652" y="482"/>
                  </a:lnTo>
                  <a:lnTo>
                    <a:pt x="622" y="432"/>
                  </a:lnTo>
                  <a:lnTo>
                    <a:pt x="593" y="383"/>
                  </a:lnTo>
                  <a:lnTo>
                    <a:pt x="563" y="335"/>
                  </a:lnTo>
                  <a:lnTo>
                    <a:pt x="532" y="287"/>
                  </a:lnTo>
                  <a:lnTo>
                    <a:pt x="501" y="238"/>
                  </a:lnTo>
                  <a:lnTo>
                    <a:pt x="468" y="190"/>
                  </a:lnTo>
                  <a:lnTo>
                    <a:pt x="435" y="143"/>
                  </a:lnTo>
                  <a:lnTo>
                    <a:pt x="401" y="94"/>
                  </a:lnTo>
                  <a:lnTo>
                    <a:pt x="367" y="47"/>
                  </a:lnTo>
                  <a:lnTo>
                    <a:pt x="331" y="0"/>
                  </a:lnTo>
                  <a:lnTo>
                    <a:pt x="321" y="31"/>
                  </a:lnTo>
                  <a:lnTo>
                    <a:pt x="311" y="61"/>
                  </a:lnTo>
                  <a:lnTo>
                    <a:pt x="299" y="90"/>
                  </a:lnTo>
                  <a:lnTo>
                    <a:pt x="286" y="118"/>
                  </a:lnTo>
                  <a:lnTo>
                    <a:pt x="272" y="145"/>
                  </a:lnTo>
                  <a:lnTo>
                    <a:pt x="256" y="170"/>
                  </a:lnTo>
                  <a:lnTo>
                    <a:pt x="248" y="182"/>
                  </a:lnTo>
                  <a:lnTo>
                    <a:pt x="239" y="194"/>
                  </a:lnTo>
                  <a:lnTo>
                    <a:pt x="230" y="205"/>
                  </a:lnTo>
                  <a:lnTo>
                    <a:pt x="221" y="216"/>
                  </a:lnTo>
                  <a:lnTo>
                    <a:pt x="211" y="227"/>
                  </a:lnTo>
                  <a:lnTo>
                    <a:pt x="200" y="237"/>
                  </a:lnTo>
                  <a:lnTo>
                    <a:pt x="188" y="246"/>
                  </a:lnTo>
                  <a:lnTo>
                    <a:pt x="177" y="256"/>
                  </a:lnTo>
                  <a:lnTo>
                    <a:pt x="165" y="265"/>
                  </a:lnTo>
                  <a:lnTo>
                    <a:pt x="153" y="273"/>
                  </a:lnTo>
                  <a:lnTo>
                    <a:pt x="140" y="281"/>
                  </a:lnTo>
                  <a:lnTo>
                    <a:pt x="127" y="289"/>
                  </a:lnTo>
                  <a:lnTo>
                    <a:pt x="113" y="296"/>
                  </a:lnTo>
                  <a:lnTo>
                    <a:pt x="99" y="303"/>
                  </a:lnTo>
                  <a:lnTo>
                    <a:pt x="84" y="309"/>
                  </a:lnTo>
                  <a:lnTo>
                    <a:pt x="69" y="314"/>
                  </a:lnTo>
                  <a:lnTo>
                    <a:pt x="53" y="319"/>
                  </a:lnTo>
                  <a:lnTo>
                    <a:pt x="35" y="323"/>
                  </a:lnTo>
                  <a:lnTo>
                    <a:pt x="18" y="327"/>
                  </a:lnTo>
                  <a:lnTo>
                    <a:pt x="0" y="330"/>
                  </a:lnTo>
                  <a:close/>
                </a:path>
              </a:pathLst>
            </a:custGeom>
            <a:solidFill>
              <a:srgbClr val="B3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3" name="Freeform 1085"/>
            <p:cNvSpPr>
              <a:spLocks/>
            </p:cNvSpPr>
            <p:nvPr/>
          </p:nvSpPr>
          <p:spPr bwMode="auto">
            <a:xfrm>
              <a:off x="360" y="2445"/>
              <a:ext cx="722" cy="534"/>
            </a:xfrm>
            <a:custGeom>
              <a:avLst/>
              <a:gdLst>
                <a:gd name="T0" fmla="*/ 322 w 4484"/>
                <a:gd name="T1" fmla="*/ 1509 h 3268"/>
                <a:gd name="T2" fmla="*/ 556 w 4484"/>
                <a:gd name="T3" fmla="*/ 1648 h 3268"/>
                <a:gd name="T4" fmla="*/ 825 w 4484"/>
                <a:gd name="T5" fmla="*/ 1755 h 3268"/>
                <a:gd name="T6" fmla="*/ 1116 w 4484"/>
                <a:gd name="T7" fmla="*/ 1833 h 3268"/>
                <a:gd name="T8" fmla="*/ 1419 w 4484"/>
                <a:gd name="T9" fmla="*/ 1887 h 3268"/>
                <a:gd name="T10" fmla="*/ 1723 w 4484"/>
                <a:gd name="T11" fmla="*/ 1923 h 3268"/>
                <a:gd name="T12" fmla="*/ 2015 w 4484"/>
                <a:gd name="T13" fmla="*/ 1945 h 3268"/>
                <a:gd name="T14" fmla="*/ 2391 w 4484"/>
                <a:gd name="T15" fmla="*/ 2016 h 3268"/>
                <a:gd name="T16" fmla="*/ 2555 w 4484"/>
                <a:gd name="T17" fmla="*/ 2232 h 3268"/>
                <a:gd name="T18" fmla="*/ 2699 w 4484"/>
                <a:gd name="T19" fmla="*/ 2451 h 3268"/>
                <a:gd name="T20" fmla="*/ 2825 w 4484"/>
                <a:gd name="T21" fmla="*/ 2681 h 3268"/>
                <a:gd name="T22" fmla="*/ 2943 w 4484"/>
                <a:gd name="T23" fmla="*/ 2911 h 3268"/>
                <a:gd name="T24" fmla="*/ 3097 w 4484"/>
                <a:gd name="T25" fmla="*/ 3043 h 3268"/>
                <a:gd name="T26" fmla="*/ 3285 w 4484"/>
                <a:gd name="T27" fmla="*/ 3142 h 3268"/>
                <a:gd name="T28" fmla="*/ 3497 w 4484"/>
                <a:gd name="T29" fmla="*/ 3210 h 3268"/>
                <a:gd name="T30" fmla="*/ 3721 w 4484"/>
                <a:gd name="T31" fmla="*/ 3250 h 3268"/>
                <a:gd name="T32" fmla="*/ 3947 w 4484"/>
                <a:gd name="T33" fmla="*/ 3267 h 3268"/>
                <a:gd name="T34" fmla="*/ 4163 w 4484"/>
                <a:gd name="T35" fmla="*/ 3263 h 3268"/>
                <a:gd name="T36" fmla="*/ 4358 w 4484"/>
                <a:gd name="T37" fmla="*/ 3243 h 3268"/>
                <a:gd name="T38" fmla="*/ 4468 w 4484"/>
                <a:gd name="T39" fmla="*/ 3191 h 3268"/>
                <a:gd name="T40" fmla="*/ 4354 w 4484"/>
                <a:gd name="T41" fmla="*/ 3099 h 3268"/>
                <a:gd name="T42" fmla="*/ 4173 w 4484"/>
                <a:gd name="T43" fmla="*/ 3017 h 3268"/>
                <a:gd name="T44" fmla="*/ 3940 w 4484"/>
                <a:gd name="T45" fmla="*/ 2931 h 3268"/>
                <a:gd name="T46" fmla="*/ 3669 w 4484"/>
                <a:gd name="T47" fmla="*/ 2823 h 3268"/>
                <a:gd name="T48" fmla="*/ 3374 w 4484"/>
                <a:gd name="T49" fmla="*/ 2676 h 3268"/>
                <a:gd name="T50" fmla="*/ 3071 w 4484"/>
                <a:gd name="T51" fmla="*/ 2474 h 3268"/>
                <a:gd name="T52" fmla="*/ 2774 w 4484"/>
                <a:gd name="T53" fmla="*/ 2199 h 3268"/>
                <a:gd name="T54" fmla="*/ 2566 w 4484"/>
                <a:gd name="T55" fmla="*/ 1925 h 3268"/>
                <a:gd name="T56" fmla="*/ 2580 w 4484"/>
                <a:gd name="T57" fmla="*/ 1889 h 3268"/>
                <a:gd name="T58" fmla="*/ 2615 w 4484"/>
                <a:gd name="T59" fmla="*/ 1852 h 3268"/>
                <a:gd name="T60" fmla="*/ 2717 w 4484"/>
                <a:gd name="T61" fmla="*/ 1790 h 3268"/>
                <a:gd name="T62" fmla="*/ 2807 w 4484"/>
                <a:gd name="T63" fmla="*/ 1734 h 3268"/>
                <a:gd name="T64" fmla="*/ 2799 w 4484"/>
                <a:gd name="T65" fmla="*/ 1702 h 3268"/>
                <a:gd name="T66" fmla="*/ 2617 w 4484"/>
                <a:gd name="T67" fmla="*/ 1667 h 3268"/>
                <a:gd name="T68" fmla="*/ 2267 w 4484"/>
                <a:gd name="T69" fmla="*/ 1624 h 3268"/>
                <a:gd name="T70" fmla="*/ 2039 w 4484"/>
                <a:gd name="T71" fmla="*/ 1593 h 3268"/>
                <a:gd name="T72" fmla="*/ 1866 w 4484"/>
                <a:gd name="T73" fmla="*/ 1558 h 3268"/>
                <a:gd name="T74" fmla="*/ 1711 w 4484"/>
                <a:gd name="T75" fmla="*/ 1509 h 3268"/>
                <a:gd name="T76" fmla="*/ 1582 w 4484"/>
                <a:gd name="T77" fmla="*/ 1440 h 3268"/>
                <a:gd name="T78" fmla="*/ 1625 w 4484"/>
                <a:gd name="T79" fmla="*/ 1224 h 3268"/>
                <a:gd name="T80" fmla="*/ 1702 w 4484"/>
                <a:gd name="T81" fmla="*/ 1046 h 3268"/>
                <a:gd name="T82" fmla="*/ 1779 w 4484"/>
                <a:gd name="T83" fmla="*/ 918 h 3268"/>
                <a:gd name="T84" fmla="*/ 1779 w 4484"/>
                <a:gd name="T85" fmla="*/ 844 h 3268"/>
                <a:gd name="T86" fmla="*/ 1617 w 4484"/>
                <a:gd name="T87" fmla="*/ 765 h 3268"/>
                <a:gd name="T88" fmla="*/ 1462 w 4484"/>
                <a:gd name="T89" fmla="*/ 679 h 3268"/>
                <a:gd name="T90" fmla="*/ 1316 w 4484"/>
                <a:gd name="T91" fmla="*/ 586 h 3268"/>
                <a:gd name="T92" fmla="*/ 1177 w 4484"/>
                <a:gd name="T93" fmla="*/ 484 h 3268"/>
                <a:gd name="T94" fmla="*/ 1045 w 4484"/>
                <a:gd name="T95" fmla="*/ 371 h 3268"/>
                <a:gd name="T96" fmla="*/ 921 w 4484"/>
                <a:gd name="T97" fmla="*/ 247 h 3268"/>
                <a:gd name="T98" fmla="*/ 802 w 4484"/>
                <a:gd name="T99" fmla="*/ 112 h 3268"/>
                <a:gd name="T100" fmla="*/ 684 w 4484"/>
                <a:gd name="T101" fmla="*/ 15 h 3268"/>
                <a:gd name="T102" fmla="*/ 539 w 4484"/>
                <a:gd name="T103" fmla="*/ 102 h 3268"/>
                <a:gd name="T104" fmla="*/ 381 w 4484"/>
                <a:gd name="T105" fmla="*/ 225 h 3268"/>
                <a:gd name="T106" fmla="*/ 229 w 4484"/>
                <a:gd name="T107" fmla="*/ 378 h 3268"/>
                <a:gd name="T108" fmla="*/ 103 w 4484"/>
                <a:gd name="T109" fmla="*/ 558 h 3268"/>
                <a:gd name="T110" fmla="*/ 21 w 4484"/>
                <a:gd name="T111" fmla="*/ 759 h 3268"/>
                <a:gd name="T112" fmla="*/ 2 w 4484"/>
                <a:gd name="T113" fmla="*/ 975 h 3268"/>
                <a:gd name="T114" fmla="*/ 64 w 4484"/>
                <a:gd name="T115" fmla="*/ 1204 h 3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84" h="3268">
                  <a:moveTo>
                    <a:pt x="176" y="1380"/>
                  </a:moveTo>
                  <a:lnTo>
                    <a:pt x="221" y="1425"/>
                  </a:lnTo>
                  <a:lnTo>
                    <a:pt x="270" y="1468"/>
                  </a:lnTo>
                  <a:lnTo>
                    <a:pt x="322" y="1509"/>
                  </a:lnTo>
                  <a:lnTo>
                    <a:pt x="376" y="1547"/>
                  </a:lnTo>
                  <a:lnTo>
                    <a:pt x="433" y="1583"/>
                  </a:lnTo>
                  <a:lnTo>
                    <a:pt x="494" y="1616"/>
                  </a:lnTo>
                  <a:lnTo>
                    <a:pt x="556" y="1648"/>
                  </a:lnTo>
                  <a:lnTo>
                    <a:pt x="621" y="1678"/>
                  </a:lnTo>
                  <a:lnTo>
                    <a:pt x="687" y="1705"/>
                  </a:lnTo>
                  <a:lnTo>
                    <a:pt x="755" y="1731"/>
                  </a:lnTo>
                  <a:lnTo>
                    <a:pt x="825" y="1755"/>
                  </a:lnTo>
                  <a:lnTo>
                    <a:pt x="895" y="1776"/>
                  </a:lnTo>
                  <a:lnTo>
                    <a:pt x="968" y="1796"/>
                  </a:lnTo>
                  <a:lnTo>
                    <a:pt x="1041" y="1816"/>
                  </a:lnTo>
                  <a:lnTo>
                    <a:pt x="1116" y="1833"/>
                  </a:lnTo>
                  <a:lnTo>
                    <a:pt x="1191" y="1849"/>
                  </a:lnTo>
                  <a:lnTo>
                    <a:pt x="1267" y="1863"/>
                  </a:lnTo>
                  <a:lnTo>
                    <a:pt x="1343" y="1876"/>
                  </a:lnTo>
                  <a:lnTo>
                    <a:pt x="1419" y="1887"/>
                  </a:lnTo>
                  <a:lnTo>
                    <a:pt x="1495" y="1898"/>
                  </a:lnTo>
                  <a:lnTo>
                    <a:pt x="1572" y="1907"/>
                  </a:lnTo>
                  <a:lnTo>
                    <a:pt x="1647" y="1915"/>
                  </a:lnTo>
                  <a:lnTo>
                    <a:pt x="1723" y="1923"/>
                  </a:lnTo>
                  <a:lnTo>
                    <a:pt x="1797" y="1929"/>
                  </a:lnTo>
                  <a:lnTo>
                    <a:pt x="1871" y="1935"/>
                  </a:lnTo>
                  <a:lnTo>
                    <a:pt x="1943" y="1940"/>
                  </a:lnTo>
                  <a:lnTo>
                    <a:pt x="2015" y="1945"/>
                  </a:lnTo>
                  <a:lnTo>
                    <a:pt x="2084" y="1948"/>
                  </a:lnTo>
                  <a:lnTo>
                    <a:pt x="2219" y="1955"/>
                  </a:lnTo>
                  <a:lnTo>
                    <a:pt x="2346" y="1960"/>
                  </a:lnTo>
                  <a:lnTo>
                    <a:pt x="2391" y="2016"/>
                  </a:lnTo>
                  <a:lnTo>
                    <a:pt x="2434" y="2070"/>
                  </a:lnTo>
                  <a:lnTo>
                    <a:pt x="2476" y="2125"/>
                  </a:lnTo>
                  <a:lnTo>
                    <a:pt x="2516" y="2179"/>
                  </a:lnTo>
                  <a:lnTo>
                    <a:pt x="2555" y="2232"/>
                  </a:lnTo>
                  <a:lnTo>
                    <a:pt x="2593" y="2287"/>
                  </a:lnTo>
                  <a:lnTo>
                    <a:pt x="2630" y="2340"/>
                  </a:lnTo>
                  <a:lnTo>
                    <a:pt x="2665" y="2395"/>
                  </a:lnTo>
                  <a:lnTo>
                    <a:pt x="2699" y="2451"/>
                  </a:lnTo>
                  <a:lnTo>
                    <a:pt x="2733" y="2506"/>
                  </a:lnTo>
                  <a:lnTo>
                    <a:pt x="2765" y="2563"/>
                  </a:lnTo>
                  <a:lnTo>
                    <a:pt x="2796" y="2622"/>
                  </a:lnTo>
                  <a:lnTo>
                    <a:pt x="2825" y="2681"/>
                  </a:lnTo>
                  <a:lnTo>
                    <a:pt x="2855" y="2744"/>
                  </a:lnTo>
                  <a:lnTo>
                    <a:pt x="2884" y="2807"/>
                  </a:lnTo>
                  <a:lnTo>
                    <a:pt x="2911" y="2872"/>
                  </a:lnTo>
                  <a:lnTo>
                    <a:pt x="2943" y="2911"/>
                  </a:lnTo>
                  <a:lnTo>
                    <a:pt x="2977" y="2948"/>
                  </a:lnTo>
                  <a:lnTo>
                    <a:pt x="3014" y="2982"/>
                  </a:lnTo>
                  <a:lnTo>
                    <a:pt x="3055" y="3013"/>
                  </a:lnTo>
                  <a:lnTo>
                    <a:pt x="3097" y="3043"/>
                  </a:lnTo>
                  <a:lnTo>
                    <a:pt x="3141" y="3071"/>
                  </a:lnTo>
                  <a:lnTo>
                    <a:pt x="3187" y="3097"/>
                  </a:lnTo>
                  <a:lnTo>
                    <a:pt x="3235" y="3120"/>
                  </a:lnTo>
                  <a:lnTo>
                    <a:pt x="3285" y="3142"/>
                  </a:lnTo>
                  <a:lnTo>
                    <a:pt x="3337" y="3161"/>
                  </a:lnTo>
                  <a:lnTo>
                    <a:pt x="3389" y="3179"/>
                  </a:lnTo>
                  <a:lnTo>
                    <a:pt x="3442" y="3195"/>
                  </a:lnTo>
                  <a:lnTo>
                    <a:pt x="3497" y="3210"/>
                  </a:lnTo>
                  <a:lnTo>
                    <a:pt x="3552" y="3222"/>
                  </a:lnTo>
                  <a:lnTo>
                    <a:pt x="3608" y="3233"/>
                  </a:lnTo>
                  <a:lnTo>
                    <a:pt x="3665" y="3242"/>
                  </a:lnTo>
                  <a:lnTo>
                    <a:pt x="3721" y="3250"/>
                  </a:lnTo>
                  <a:lnTo>
                    <a:pt x="3778" y="3256"/>
                  </a:lnTo>
                  <a:lnTo>
                    <a:pt x="3835" y="3261"/>
                  </a:lnTo>
                  <a:lnTo>
                    <a:pt x="3891" y="3265"/>
                  </a:lnTo>
                  <a:lnTo>
                    <a:pt x="3947" y="3267"/>
                  </a:lnTo>
                  <a:lnTo>
                    <a:pt x="4002" y="3268"/>
                  </a:lnTo>
                  <a:lnTo>
                    <a:pt x="4056" y="3267"/>
                  </a:lnTo>
                  <a:lnTo>
                    <a:pt x="4111" y="3266"/>
                  </a:lnTo>
                  <a:lnTo>
                    <a:pt x="4163" y="3263"/>
                  </a:lnTo>
                  <a:lnTo>
                    <a:pt x="4214" y="3260"/>
                  </a:lnTo>
                  <a:lnTo>
                    <a:pt x="4264" y="3255"/>
                  </a:lnTo>
                  <a:lnTo>
                    <a:pt x="4312" y="3250"/>
                  </a:lnTo>
                  <a:lnTo>
                    <a:pt x="4358" y="3243"/>
                  </a:lnTo>
                  <a:lnTo>
                    <a:pt x="4403" y="3236"/>
                  </a:lnTo>
                  <a:lnTo>
                    <a:pt x="4445" y="3228"/>
                  </a:lnTo>
                  <a:lnTo>
                    <a:pt x="4484" y="3219"/>
                  </a:lnTo>
                  <a:lnTo>
                    <a:pt x="4468" y="3191"/>
                  </a:lnTo>
                  <a:lnTo>
                    <a:pt x="4447" y="3166"/>
                  </a:lnTo>
                  <a:lnTo>
                    <a:pt x="4421" y="3143"/>
                  </a:lnTo>
                  <a:lnTo>
                    <a:pt x="4390" y="3120"/>
                  </a:lnTo>
                  <a:lnTo>
                    <a:pt x="4354" y="3099"/>
                  </a:lnTo>
                  <a:lnTo>
                    <a:pt x="4315" y="3078"/>
                  </a:lnTo>
                  <a:lnTo>
                    <a:pt x="4272" y="3058"/>
                  </a:lnTo>
                  <a:lnTo>
                    <a:pt x="4224" y="3037"/>
                  </a:lnTo>
                  <a:lnTo>
                    <a:pt x="4173" y="3017"/>
                  </a:lnTo>
                  <a:lnTo>
                    <a:pt x="4120" y="2997"/>
                  </a:lnTo>
                  <a:lnTo>
                    <a:pt x="4062" y="2976"/>
                  </a:lnTo>
                  <a:lnTo>
                    <a:pt x="4002" y="2954"/>
                  </a:lnTo>
                  <a:lnTo>
                    <a:pt x="3940" y="2931"/>
                  </a:lnTo>
                  <a:lnTo>
                    <a:pt x="3875" y="2907"/>
                  </a:lnTo>
                  <a:lnTo>
                    <a:pt x="3808" y="2880"/>
                  </a:lnTo>
                  <a:lnTo>
                    <a:pt x="3739" y="2853"/>
                  </a:lnTo>
                  <a:lnTo>
                    <a:pt x="3669" y="2823"/>
                  </a:lnTo>
                  <a:lnTo>
                    <a:pt x="3596" y="2790"/>
                  </a:lnTo>
                  <a:lnTo>
                    <a:pt x="3523" y="2756"/>
                  </a:lnTo>
                  <a:lnTo>
                    <a:pt x="3449" y="2717"/>
                  </a:lnTo>
                  <a:lnTo>
                    <a:pt x="3374" y="2676"/>
                  </a:lnTo>
                  <a:lnTo>
                    <a:pt x="3298" y="2631"/>
                  </a:lnTo>
                  <a:lnTo>
                    <a:pt x="3223" y="2582"/>
                  </a:lnTo>
                  <a:lnTo>
                    <a:pt x="3146" y="2530"/>
                  </a:lnTo>
                  <a:lnTo>
                    <a:pt x="3071" y="2474"/>
                  </a:lnTo>
                  <a:lnTo>
                    <a:pt x="2995" y="2412"/>
                  </a:lnTo>
                  <a:lnTo>
                    <a:pt x="2921" y="2346"/>
                  </a:lnTo>
                  <a:lnTo>
                    <a:pt x="2846" y="2275"/>
                  </a:lnTo>
                  <a:lnTo>
                    <a:pt x="2774" y="2199"/>
                  </a:lnTo>
                  <a:lnTo>
                    <a:pt x="2702" y="2117"/>
                  </a:lnTo>
                  <a:lnTo>
                    <a:pt x="2632" y="2030"/>
                  </a:lnTo>
                  <a:lnTo>
                    <a:pt x="2565" y="1936"/>
                  </a:lnTo>
                  <a:lnTo>
                    <a:pt x="2566" y="1925"/>
                  </a:lnTo>
                  <a:lnTo>
                    <a:pt x="2568" y="1916"/>
                  </a:lnTo>
                  <a:lnTo>
                    <a:pt x="2571" y="1906"/>
                  </a:lnTo>
                  <a:lnTo>
                    <a:pt x="2575" y="1897"/>
                  </a:lnTo>
                  <a:lnTo>
                    <a:pt x="2580" y="1889"/>
                  </a:lnTo>
                  <a:lnTo>
                    <a:pt x="2586" y="1881"/>
                  </a:lnTo>
                  <a:lnTo>
                    <a:pt x="2592" y="1873"/>
                  </a:lnTo>
                  <a:lnTo>
                    <a:pt x="2599" y="1866"/>
                  </a:lnTo>
                  <a:lnTo>
                    <a:pt x="2615" y="1852"/>
                  </a:lnTo>
                  <a:lnTo>
                    <a:pt x="2633" y="1839"/>
                  </a:lnTo>
                  <a:lnTo>
                    <a:pt x="2652" y="1826"/>
                  </a:lnTo>
                  <a:lnTo>
                    <a:pt x="2673" y="1814"/>
                  </a:lnTo>
                  <a:lnTo>
                    <a:pt x="2717" y="1790"/>
                  </a:lnTo>
                  <a:lnTo>
                    <a:pt x="2759" y="1767"/>
                  </a:lnTo>
                  <a:lnTo>
                    <a:pt x="2780" y="1754"/>
                  </a:lnTo>
                  <a:lnTo>
                    <a:pt x="2798" y="1741"/>
                  </a:lnTo>
                  <a:lnTo>
                    <a:pt x="2807" y="1734"/>
                  </a:lnTo>
                  <a:lnTo>
                    <a:pt x="2815" y="1726"/>
                  </a:lnTo>
                  <a:lnTo>
                    <a:pt x="2823" y="1718"/>
                  </a:lnTo>
                  <a:lnTo>
                    <a:pt x="2830" y="1710"/>
                  </a:lnTo>
                  <a:lnTo>
                    <a:pt x="2799" y="1702"/>
                  </a:lnTo>
                  <a:lnTo>
                    <a:pt x="2766" y="1694"/>
                  </a:lnTo>
                  <a:lnTo>
                    <a:pt x="2731" y="1686"/>
                  </a:lnTo>
                  <a:lnTo>
                    <a:pt x="2694" y="1679"/>
                  </a:lnTo>
                  <a:lnTo>
                    <a:pt x="2617" y="1667"/>
                  </a:lnTo>
                  <a:lnTo>
                    <a:pt x="2533" y="1655"/>
                  </a:lnTo>
                  <a:lnTo>
                    <a:pt x="2447" y="1645"/>
                  </a:lnTo>
                  <a:lnTo>
                    <a:pt x="2357" y="1635"/>
                  </a:lnTo>
                  <a:lnTo>
                    <a:pt x="2267" y="1624"/>
                  </a:lnTo>
                  <a:lnTo>
                    <a:pt x="2175" y="1613"/>
                  </a:lnTo>
                  <a:lnTo>
                    <a:pt x="2129" y="1607"/>
                  </a:lnTo>
                  <a:lnTo>
                    <a:pt x="2083" y="1600"/>
                  </a:lnTo>
                  <a:lnTo>
                    <a:pt x="2039" y="1593"/>
                  </a:lnTo>
                  <a:lnTo>
                    <a:pt x="1995" y="1585"/>
                  </a:lnTo>
                  <a:lnTo>
                    <a:pt x="1950" y="1577"/>
                  </a:lnTo>
                  <a:lnTo>
                    <a:pt x="1908" y="1568"/>
                  </a:lnTo>
                  <a:lnTo>
                    <a:pt x="1866" y="1558"/>
                  </a:lnTo>
                  <a:lnTo>
                    <a:pt x="1825" y="1547"/>
                  </a:lnTo>
                  <a:lnTo>
                    <a:pt x="1785" y="1535"/>
                  </a:lnTo>
                  <a:lnTo>
                    <a:pt x="1747" y="1522"/>
                  </a:lnTo>
                  <a:lnTo>
                    <a:pt x="1711" y="1509"/>
                  </a:lnTo>
                  <a:lnTo>
                    <a:pt x="1676" y="1493"/>
                  </a:lnTo>
                  <a:lnTo>
                    <a:pt x="1642" y="1476"/>
                  </a:lnTo>
                  <a:lnTo>
                    <a:pt x="1611" y="1459"/>
                  </a:lnTo>
                  <a:lnTo>
                    <a:pt x="1582" y="1440"/>
                  </a:lnTo>
                  <a:lnTo>
                    <a:pt x="1556" y="1420"/>
                  </a:lnTo>
                  <a:lnTo>
                    <a:pt x="1579" y="1358"/>
                  </a:lnTo>
                  <a:lnTo>
                    <a:pt x="1601" y="1292"/>
                  </a:lnTo>
                  <a:lnTo>
                    <a:pt x="1625" y="1224"/>
                  </a:lnTo>
                  <a:lnTo>
                    <a:pt x="1652" y="1153"/>
                  </a:lnTo>
                  <a:lnTo>
                    <a:pt x="1668" y="1118"/>
                  </a:lnTo>
                  <a:lnTo>
                    <a:pt x="1684" y="1082"/>
                  </a:lnTo>
                  <a:lnTo>
                    <a:pt x="1702" y="1046"/>
                  </a:lnTo>
                  <a:lnTo>
                    <a:pt x="1721" y="1009"/>
                  </a:lnTo>
                  <a:lnTo>
                    <a:pt x="1743" y="972"/>
                  </a:lnTo>
                  <a:lnTo>
                    <a:pt x="1766" y="936"/>
                  </a:lnTo>
                  <a:lnTo>
                    <a:pt x="1779" y="918"/>
                  </a:lnTo>
                  <a:lnTo>
                    <a:pt x="1792" y="900"/>
                  </a:lnTo>
                  <a:lnTo>
                    <a:pt x="1806" y="881"/>
                  </a:lnTo>
                  <a:lnTo>
                    <a:pt x="1822" y="863"/>
                  </a:lnTo>
                  <a:lnTo>
                    <a:pt x="1779" y="844"/>
                  </a:lnTo>
                  <a:lnTo>
                    <a:pt x="1738" y="824"/>
                  </a:lnTo>
                  <a:lnTo>
                    <a:pt x="1697" y="805"/>
                  </a:lnTo>
                  <a:lnTo>
                    <a:pt x="1657" y="785"/>
                  </a:lnTo>
                  <a:lnTo>
                    <a:pt x="1617" y="765"/>
                  </a:lnTo>
                  <a:lnTo>
                    <a:pt x="1577" y="744"/>
                  </a:lnTo>
                  <a:lnTo>
                    <a:pt x="1539" y="722"/>
                  </a:lnTo>
                  <a:lnTo>
                    <a:pt x="1500" y="701"/>
                  </a:lnTo>
                  <a:lnTo>
                    <a:pt x="1462" y="679"/>
                  </a:lnTo>
                  <a:lnTo>
                    <a:pt x="1425" y="656"/>
                  </a:lnTo>
                  <a:lnTo>
                    <a:pt x="1389" y="633"/>
                  </a:lnTo>
                  <a:lnTo>
                    <a:pt x="1352" y="610"/>
                  </a:lnTo>
                  <a:lnTo>
                    <a:pt x="1316" y="586"/>
                  </a:lnTo>
                  <a:lnTo>
                    <a:pt x="1281" y="561"/>
                  </a:lnTo>
                  <a:lnTo>
                    <a:pt x="1246" y="536"/>
                  </a:lnTo>
                  <a:lnTo>
                    <a:pt x="1212" y="510"/>
                  </a:lnTo>
                  <a:lnTo>
                    <a:pt x="1177" y="484"/>
                  </a:lnTo>
                  <a:lnTo>
                    <a:pt x="1144" y="457"/>
                  </a:lnTo>
                  <a:lnTo>
                    <a:pt x="1111" y="429"/>
                  </a:lnTo>
                  <a:lnTo>
                    <a:pt x="1078" y="400"/>
                  </a:lnTo>
                  <a:lnTo>
                    <a:pt x="1045" y="371"/>
                  </a:lnTo>
                  <a:lnTo>
                    <a:pt x="1014" y="342"/>
                  </a:lnTo>
                  <a:lnTo>
                    <a:pt x="982" y="311"/>
                  </a:lnTo>
                  <a:lnTo>
                    <a:pt x="952" y="280"/>
                  </a:lnTo>
                  <a:lnTo>
                    <a:pt x="921" y="247"/>
                  </a:lnTo>
                  <a:lnTo>
                    <a:pt x="890" y="215"/>
                  </a:lnTo>
                  <a:lnTo>
                    <a:pt x="860" y="181"/>
                  </a:lnTo>
                  <a:lnTo>
                    <a:pt x="831" y="147"/>
                  </a:lnTo>
                  <a:lnTo>
                    <a:pt x="802" y="112"/>
                  </a:lnTo>
                  <a:lnTo>
                    <a:pt x="773" y="75"/>
                  </a:lnTo>
                  <a:lnTo>
                    <a:pt x="744" y="38"/>
                  </a:lnTo>
                  <a:lnTo>
                    <a:pt x="716" y="0"/>
                  </a:lnTo>
                  <a:lnTo>
                    <a:pt x="684" y="15"/>
                  </a:lnTo>
                  <a:lnTo>
                    <a:pt x="650" y="34"/>
                  </a:lnTo>
                  <a:lnTo>
                    <a:pt x="615" y="54"/>
                  </a:lnTo>
                  <a:lnTo>
                    <a:pt x="577" y="77"/>
                  </a:lnTo>
                  <a:lnTo>
                    <a:pt x="539" y="102"/>
                  </a:lnTo>
                  <a:lnTo>
                    <a:pt x="500" y="130"/>
                  </a:lnTo>
                  <a:lnTo>
                    <a:pt x="461" y="160"/>
                  </a:lnTo>
                  <a:lnTo>
                    <a:pt x="420" y="191"/>
                  </a:lnTo>
                  <a:lnTo>
                    <a:pt x="381" y="225"/>
                  </a:lnTo>
                  <a:lnTo>
                    <a:pt x="342" y="260"/>
                  </a:lnTo>
                  <a:lnTo>
                    <a:pt x="304" y="299"/>
                  </a:lnTo>
                  <a:lnTo>
                    <a:pt x="265" y="338"/>
                  </a:lnTo>
                  <a:lnTo>
                    <a:pt x="229" y="378"/>
                  </a:lnTo>
                  <a:lnTo>
                    <a:pt x="195" y="422"/>
                  </a:lnTo>
                  <a:lnTo>
                    <a:pt x="162" y="466"/>
                  </a:lnTo>
                  <a:lnTo>
                    <a:pt x="131" y="511"/>
                  </a:lnTo>
                  <a:lnTo>
                    <a:pt x="103" y="558"/>
                  </a:lnTo>
                  <a:lnTo>
                    <a:pt x="77" y="607"/>
                  </a:lnTo>
                  <a:lnTo>
                    <a:pt x="55" y="656"/>
                  </a:lnTo>
                  <a:lnTo>
                    <a:pt x="36" y="706"/>
                  </a:lnTo>
                  <a:lnTo>
                    <a:pt x="21" y="759"/>
                  </a:lnTo>
                  <a:lnTo>
                    <a:pt x="10" y="811"/>
                  </a:lnTo>
                  <a:lnTo>
                    <a:pt x="2" y="865"/>
                  </a:lnTo>
                  <a:lnTo>
                    <a:pt x="0" y="920"/>
                  </a:lnTo>
                  <a:lnTo>
                    <a:pt x="2" y="975"/>
                  </a:lnTo>
                  <a:lnTo>
                    <a:pt x="9" y="1031"/>
                  </a:lnTo>
                  <a:lnTo>
                    <a:pt x="21" y="1088"/>
                  </a:lnTo>
                  <a:lnTo>
                    <a:pt x="40" y="1145"/>
                  </a:lnTo>
                  <a:lnTo>
                    <a:pt x="64" y="1204"/>
                  </a:lnTo>
                  <a:lnTo>
                    <a:pt x="94" y="1262"/>
                  </a:lnTo>
                  <a:lnTo>
                    <a:pt x="131" y="1320"/>
                  </a:lnTo>
                  <a:lnTo>
                    <a:pt x="176" y="138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4" name="Freeform 1086"/>
            <p:cNvSpPr>
              <a:spLocks/>
            </p:cNvSpPr>
            <p:nvPr/>
          </p:nvSpPr>
          <p:spPr bwMode="auto">
            <a:xfrm>
              <a:off x="1109" y="2530"/>
              <a:ext cx="335" cy="210"/>
            </a:xfrm>
            <a:custGeom>
              <a:avLst/>
              <a:gdLst>
                <a:gd name="T0" fmla="*/ 0 w 2093"/>
                <a:gd name="T1" fmla="*/ 362 h 1280"/>
                <a:gd name="T2" fmla="*/ 4 w 2093"/>
                <a:gd name="T3" fmla="*/ 427 h 1280"/>
                <a:gd name="T4" fmla="*/ 19 w 2093"/>
                <a:gd name="T5" fmla="*/ 492 h 1280"/>
                <a:gd name="T6" fmla="*/ 77 w 2093"/>
                <a:gd name="T7" fmla="*/ 513 h 1280"/>
                <a:gd name="T8" fmla="*/ 171 w 2093"/>
                <a:gd name="T9" fmla="*/ 558 h 1280"/>
                <a:gd name="T10" fmla="*/ 227 w 2093"/>
                <a:gd name="T11" fmla="*/ 582 h 1280"/>
                <a:gd name="T12" fmla="*/ 281 w 2093"/>
                <a:gd name="T13" fmla="*/ 599 h 1280"/>
                <a:gd name="T14" fmla="*/ 332 w 2093"/>
                <a:gd name="T15" fmla="*/ 634 h 1280"/>
                <a:gd name="T16" fmla="*/ 374 w 2093"/>
                <a:gd name="T17" fmla="*/ 725 h 1280"/>
                <a:gd name="T18" fmla="*/ 410 w 2093"/>
                <a:gd name="T19" fmla="*/ 819 h 1280"/>
                <a:gd name="T20" fmla="*/ 440 w 2093"/>
                <a:gd name="T21" fmla="*/ 917 h 1280"/>
                <a:gd name="T22" fmla="*/ 466 w 2093"/>
                <a:gd name="T23" fmla="*/ 1018 h 1280"/>
                <a:gd name="T24" fmla="*/ 488 w 2093"/>
                <a:gd name="T25" fmla="*/ 1121 h 1280"/>
                <a:gd name="T26" fmla="*/ 628 w 2093"/>
                <a:gd name="T27" fmla="*/ 1170 h 1280"/>
                <a:gd name="T28" fmla="*/ 769 w 2093"/>
                <a:gd name="T29" fmla="*/ 1209 h 1280"/>
                <a:gd name="T30" fmla="*/ 913 w 2093"/>
                <a:gd name="T31" fmla="*/ 1240 h 1280"/>
                <a:gd name="T32" fmla="*/ 1057 w 2093"/>
                <a:gd name="T33" fmla="*/ 1262 h 1280"/>
                <a:gd name="T34" fmla="*/ 1204 w 2093"/>
                <a:gd name="T35" fmla="*/ 1275 h 1280"/>
                <a:gd name="T36" fmla="*/ 1353 w 2093"/>
                <a:gd name="T37" fmla="*/ 1280 h 1280"/>
                <a:gd name="T38" fmla="*/ 1505 w 2093"/>
                <a:gd name="T39" fmla="*/ 1276 h 1280"/>
                <a:gd name="T40" fmla="*/ 1660 w 2093"/>
                <a:gd name="T41" fmla="*/ 1263 h 1280"/>
                <a:gd name="T42" fmla="*/ 1819 w 2093"/>
                <a:gd name="T43" fmla="*/ 1242 h 1280"/>
                <a:gd name="T44" fmla="*/ 1982 w 2093"/>
                <a:gd name="T45" fmla="*/ 1211 h 1280"/>
                <a:gd name="T46" fmla="*/ 2067 w 2093"/>
                <a:gd name="T47" fmla="*/ 1145 h 1280"/>
                <a:gd name="T48" fmla="*/ 1992 w 2093"/>
                <a:gd name="T49" fmla="*/ 1020 h 1280"/>
                <a:gd name="T50" fmla="*/ 1924 w 2093"/>
                <a:gd name="T51" fmla="*/ 896 h 1280"/>
                <a:gd name="T52" fmla="*/ 1863 w 2093"/>
                <a:gd name="T53" fmla="*/ 774 h 1280"/>
                <a:gd name="T54" fmla="*/ 1808 w 2093"/>
                <a:gd name="T55" fmla="*/ 655 h 1280"/>
                <a:gd name="T56" fmla="*/ 1760 w 2093"/>
                <a:gd name="T57" fmla="*/ 539 h 1280"/>
                <a:gd name="T58" fmla="*/ 1720 w 2093"/>
                <a:gd name="T59" fmla="*/ 426 h 1280"/>
                <a:gd name="T60" fmla="*/ 1686 w 2093"/>
                <a:gd name="T61" fmla="*/ 318 h 1280"/>
                <a:gd name="T62" fmla="*/ 1661 w 2093"/>
                <a:gd name="T63" fmla="*/ 216 h 1280"/>
                <a:gd name="T64" fmla="*/ 1643 w 2093"/>
                <a:gd name="T65" fmla="*/ 119 h 1280"/>
                <a:gd name="T66" fmla="*/ 1634 w 2093"/>
                <a:gd name="T67" fmla="*/ 28 h 1280"/>
                <a:gd name="T68" fmla="*/ 1560 w 2093"/>
                <a:gd name="T69" fmla="*/ 54 h 1280"/>
                <a:gd name="T70" fmla="*/ 1432 w 2093"/>
                <a:gd name="T71" fmla="*/ 124 h 1280"/>
                <a:gd name="T72" fmla="*/ 1288 w 2093"/>
                <a:gd name="T73" fmla="*/ 183 h 1280"/>
                <a:gd name="T74" fmla="*/ 1130 w 2093"/>
                <a:gd name="T75" fmla="*/ 232 h 1280"/>
                <a:gd name="T76" fmla="*/ 963 w 2093"/>
                <a:gd name="T77" fmla="*/ 271 h 1280"/>
                <a:gd name="T78" fmla="*/ 791 w 2093"/>
                <a:gd name="T79" fmla="*/ 300 h 1280"/>
                <a:gd name="T80" fmla="*/ 618 w 2093"/>
                <a:gd name="T81" fmla="*/ 320 h 1280"/>
                <a:gd name="T82" fmla="*/ 448 w 2093"/>
                <a:gd name="T83" fmla="*/ 332 h 1280"/>
                <a:gd name="T84" fmla="*/ 287 w 2093"/>
                <a:gd name="T85" fmla="*/ 336 h 1280"/>
                <a:gd name="T86" fmla="*/ 137 w 2093"/>
                <a:gd name="T87" fmla="*/ 333 h 1280"/>
                <a:gd name="T88" fmla="*/ 3 w 2093"/>
                <a:gd name="T89" fmla="*/ 323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3" h="1280">
                  <a:moveTo>
                    <a:pt x="3" y="323"/>
                  </a:moveTo>
                  <a:lnTo>
                    <a:pt x="0" y="341"/>
                  </a:lnTo>
                  <a:lnTo>
                    <a:pt x="0" y="362"/>
                  </a:lnTo>
                  <a:lnTo>
                    <a:pt x="0" y="383"/>
                  </a:lnTo>
                  <a:lnTo>
                    <a:pt x="2" y="405"/>
                  </a:lnTo>
                  <a:lnTo>
                    <a:pt x="4" y="427"/>
                  </a:lnTo>
                  <a:lnTo>
                    <a:pt x="8" y="449"/>
                  </a:lnTo>
                  <a:lnTo>
                    <a:pt x="13" y="471"/>
                  </a:lnTo>
                  <a:lnTo>
                    <a:pt x="19" y="492"/>
                  </a:lnTo>
                  <a:lnTo>
                    <a:pt x="39" y="498"/>
                  </a:lnTo>
                  <a:lnTo>
                    <a:pt x="58" y="506"/>
                  </a:lnTo>
                  <a:lnTo>
                    <a:pt x="77" y="513"/>
                  </a:lnTo>
                  <a:lnTo>
                    <a:pt x="96" y="523"/>
                  </a:lnTo>
                  <a:lnTo>
                    <a:pt x="134" y="540"/>
                  </a:lnTo>
                  <a:lnTo>
                    <a:pt x="171" y="558"/>
                  </a:lnTo>
                  <a:lnTo>
                    <a:pt x="190" y="567"/>
                  </a:lnTo>
                  <a:lnTo>
                    <a:pt x="209" y="575"/>
                  </a:lnTo>
                  <a:lnTo>
                    <a:pt x="227" y="582"/>
                  </a:lnTo>
                  <a:lnTo>
                    <a:pt x="245" y="589"/>
                  </a:lnTo>
                  <a:lnTo>
                    <a:pt x="263" y="595"/>
                  </a:lnTo>
                  <a:lnTo>
                    <a:pt x="281" y="599"/>
                  </a:lnTo>
                  <a:lnTo>
                    <a:pt x="299" y="603"/>
                  </a:lnTo>
                  <a:lnTo>
                    <a:pt x="317" y="605"/>
                  </a:lnTo>
                  <a:lnTo>
                    <a:pt x="332" y="634"/>
                  </a:lnTo>
                  <a:lnTo>
                    <a:pt x="347" y="663"/>
                  </a:lnTo>
                  <a:lnTo>
                    <a:pt x="361" y="694"/>
                  </a:lnTo>
                  <a:lnTo>
                    <a:pt x="374" y="725"/>
                  </a:lnTo>
                  <a:lnTo>
                    <a:pt x="386" y="756"/>
                  </a:lnTo>
                  <a:lnTo>
                    <a:pt x="398" y="787"/>
                  </a:lnTo>
                  <a:lnTo>
                    <a:pt x="410" y="819"/>
                  </a:lnTo>
                  <a:lnTo>
                    <a:pt x="420" y="852"/>
                  </a:lnTo>
                  <a:lnTo>
                    <a:pt x="431" y="884"/>
                  </a:lnTo>
                  <a:lnTo>
                    <a:pt x="440" y="917"/>
                  </a:lnTo>
                  <a:lnTo>
                    <a:pt x="449" y="950"/>
                  </a:lnTo>
                  <a:lnTo>
                    <a:pt x="458" y="985"/>
                  </a:lnTo>
                  <a:lnTo>
                    <a:pt x="466" y="1018"/>
                  </a:lnTo>
                  <a:lnTo>
                    <a:pt x="473" y="1052"/>
                  </a:lnTo>
                  <a:lnTo>
                    <a:pt x="480" y="1087"/>
                  </a:lnTo>
                  <a:lnTo>
                    <a:pt x="488" y="1121"/>
                  </a:lnTo>
                  <a:lnTo>
                    <a:pt x="534" y="1139"/>
                  </a:lnTo>
                  <a:lnTo>
                    <a:pt x="581" y="1155"/>
                  </a:lnTo>
                  <a:lnTo>
                    <a:pt x="628" y="1170"/>
                  </a:lnTo>
                  <a:lnTo>
                    <a:pt x="675" y="1184"/>
                  </a:lnTo>
                  <a:lnTo>
                    <a:pt x="722" y="1197"/>
                  </a:lnTo>
                  <a:lnTo>
                    <a:pt x="769" y="1209"/>
                  </a:lnTo>
                  <a:lnTo>
                    <a:pt x="818" y="1220"/>
                  </a:lnTo>
                  <a:lnTo>
                    <a:pt x="865" y="1230"/>
                  </a:lnTo>
                  <a:lnTo>
                    <a:pt x="913" y="1240"/>
                  </a:lnTo>
                  <a:lnTo>
                    <a:pt x="961" y="1248"/>
                  </a:lnTo>
                  <a:lnTo>
                    <a:pt x="1009" y="1255"/>
                  </a:lnTo>
                  <a:lnTo>
                    <a:pt x="1057" y="1262"/>
                  </a:lnTo>
                  <a:lnTo>
                    <a:pt x="1107" y="1267"/>
                  </a:lnTo>
                  <a:lnTo>
                    <a:pt x="1155" y="1271"/>
                  </a:lnTo>
                  <a:lnTo>
                    <a:pt x="1204" y="1275"/>
                  </a:lnTo>
                  <a:lnTo>
                    <a:pt x="1254" y="1277"/>
                  </a:lnTo>
                  <a:lnTo>
                    <a:pt x="1303" y="1279"/>
                  </a:lnTo>
                  <a:lnTo>
                    <a:pt x="1353" y="1280"/>
                  </a:lnTo>
                  <a:lnTo>
                    <a:pt x="1404" y="1279"/>
                  </a:lnTo>
                  <a:lnTo>
                    <a:pt x="1454" y="1278"/>
                  </a:lnTo>
                  <a:lnTo>
                    <a:pt x="1505" y="1276"/>
                  </a:lnTo>
                  <a:lnTo>
                    <a:pt x="1557" y="1273"/>
                  </a:lnTo>
                  <a:lnTo>
                    <a:pt x="1608" y="1268"/>
                  </a:lnTo>
                  <a:lnTo>
                    <a:pt x="1660" y="1263"/>
                  </a:lnTo>
                  <a:lnTo>
                    <a:pt x="1713" y="1257"/>
                  </a:lnTo>
                  <a:lnTo>
                    <a:pt x="1766" y="1250"/>
                  </a:lnTo>
                  <a:lnTo>
                    <a:pt x="1819" y="1242"/>
                  </a:lnTo>
                  <a:lnTo>
                    <a:pt x="1873" y="1233"/>
                  </a:lnTo>
                  <a:lnTo>
                    <a:pt x="1927" y="1222"/>
                  </a:lnTo>
                  <a:lnTo>
                    <a:pt x="1982" y="1211"/>
                  </a:lnTo>
                  <a:lnTo>
                    <a:pt x="2037" y="1199"/>
                  </a:lnTo>
                  <a:lnTo>
                    <a:pt x="2093" y="1186"/>
                  </a:lnTo>
                  <a:lnTo>
                    <a:pt x="2067" y="1145"/>
                  </a:lnTo>
                  <a:lnTo>
                    <a:pt x="2041" y="1103"/>
                  </a:lnTo>
                  <a:lnTo>
                    <a:pt x="2017" y="1061"/>
                  </a:lnTo>
                  <a:lnTo>
                    <a:pt x="1992" y="1020"/>
                  </a:lnTo>
                  <a:lnTo>
                    <a:pt x="1969" y="978"/>
                  </a:lnTo>
                  <a:lnTo>
                    <a:pt x="1946" y="937"/>
                  </a:lnTo>
                  <a:lnTo>
                    <a:pt x="1924" y="896"/>
                  </a:lnTo>
                  <a:lnTo>
                    <a:pt x="1903" y="856"/>
                  </a:lnTo>
                  <a:lnTo>
                    <a:pt x="1883" y="815"/>
                  </a:lnTo>
                  <a:lnTo>
                    <a:pt x="1863" y="774"/>
                  </a:lnTo>
                  <a:lnTo>
                    <a:pt x="1843" y="735"/>
                  </a:lnTo>
                  <a:lnTo>
                    <a:pt x="1825" y="695"/>
                  </a:lnTo>
                  <a:lnTo>
                    <a:pt x="1808" y="655"/>
                  </a:lnTo>
                  <a:lnTo>
                    <a:pt x="1791" y="616"/>
                  </a:lnTo>
                  <a:lnTo>
                    <a:pt x="1775" y="577"/>
                  </a:lnTo>
                  <a:lnTo>
                    <a:pt x="1760" y="539"/>
                  </a:lnTo>
                  <a:lnTo>
                    <a:pt x="1746" y="500"/>
                  </a:lnTo>
                  <a:lnTo>
                    <a:pt x="1732" y="463"/>
                  </a:lnTo>
                  <a:lnTo>
                    <a:pt x="1720" y="426"/>
                  </a:lnTo>
                  <a:lnTo>
                    <a:pt x="1708" y="390"/>
                  </a:lnTo>
                  <a:lnTo>
                    <a:pt x="1697" y="353"/>
                  </a:lnTo>
                  <a:lnTo>
                    <a:pt x="1686" y="318"/>
                  </a:lnTo>
                  <a:lnTo>
                    <a:pt x="1676" y="283"/>
                  </a:lnTo>
                  <a:lnTo>
                    <a:pt x="1668" y="249"/>
                  </a:lnTo>
                  <a:lnTo>
                    <a:pt x="1661" y="216"/>
                  </a:lnTo>
                  <a:lnTo>
                    <a:pt x="1654" y="182"/>
                  </a:lnTo>
                  <a:lnTo>
                    <a:pt x="1648" y="150"/>
                  </a:lnTo>
                  <a:lnTo>
                    <a:pt x="1643" y="119"/>
                  </a:lnTo>
                  <a:lnTo>
                    <a:pt x="1639" y="88"/>
                  </a:lnTo>
                  <a:lnTo>
                    <a:pt x="1636" y="58"/>
                  </a:lnTo>
                  <a:lnTo>
                    <a:pt x="1634" y="28"/>
                  </a:lnTo>
                  <a:lnTo>
                    <a:pt x="1633" y="0"/>
                  </a:lnTo>
                  <a:lnTo>
                    <a:pt x="1598" y="27"/>
                  </a:lnTo>
                  <a:lnTo>
                    <a:pt x="1560" y="54"/>
                  </a:lnTo>
                  <a:lnTo>
                    <a:pt x="1519" y="79"/>
                  </a:lnTo>
                  <a:lnTo>
                    <a:pt x="1477" y="102"/>
                  </a:lnTo>
                  <a:lnTo>
                    <a:pt x="1432" y="124"/>
                  </a:lnTo>
                  <a:lnTo>
                    <a:pt x="1385" y="145"/>
                  </a:lnTo>
                  <a:lnTo>
                    <a:pt x="1337" y="164"/>
                  </a:lnTo>
                  <a:lnTo>
                    <a:pt x="1288" y="183"/>
                  </a:lnTo>
                  <a:lnTo>
                    <a:pt x="1236" y="200"/>
                  </a:lnTo>
                  <a:lnTo>
                    <a:pt x="1183" y="217"/>
                  </a:lnTo>
                  <a:lnTo>
                    <a:pt x="1130" y="232"/>
                  </a:lnTo>
                  <a:lnTo>
                    <a:pt x="1074" y="246"/>
                  </a:lnTo>
                  <a:lnTo>
                    <a:pt x="1019" y="259"/>
                  </a:lnTo>
                  <a:lnTo>
                    <a:pt x="963" y="271"/>
                  </a:lnTo>
                  <a:lnTo>
                    <a:pt x="905" y="282"/>
                  </a:lnTo>
                  <a:lnTo>
                    <a:pt x="848" y="291"/>
                  </a:lnTo>
                  <a:lnTo>
                    <a:pt x="791" y="300"/>
                  </a:lnTo>
                  <a:lnTo>
                    <a:pt x="733" y="308"/>
                  </a:lnTo>
                  <a:lnTo>
                    <a:pt x="676" y="315"/>
                  </a:lnTo>
                  <a:lnTo>
                    <a:pt x="618" y="320"/>
                  </a:lnTo>
                  <a:lnTo>
                    <a:pt x="561" y="325"/>
                  </a:lnTo>
                  <a:lnTo>
                    <a:pt x="505" y="329"/>
                  </a:lnTo>
                  <a:lnTo>
                    <a:pt x="448" y="332"/>
                  </a:lnTo>
                  <a:lnTo>
                    <a:pt x="394" y="334"/>
                  </a:lnTo>
                  <a:lnTo>
                    <a:pt x="340" y="336"/>
                  </a:lnTo>
                  <a:lnTo>
                    <a:pt x="287" y="336"/>
                  </a:lnTo>
                  <a:lnTo>
                    <a:pt x="236" y="336"/>
                  </a:lnTo>
                  <a:lnTo>
                    <a:pt x="186" y="335"/>
                  </a:lnTo>
                  <a:lnTo>
                    <a:pt x="137" y="333"/>
                  </a:lnTo>
                  <a:lnTo>
                    <a:pt x="90" y="330"/>
                  </a:lnTo>
                  <a:lnTo>
                    <a:pt x="46" y="327"/>
                  </a:lnTo>
                  <a:lnTo>
                    <a:pt x="3" y="323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5" name="Freeform 1087"/>
            <p:cNvSpPr>
              <a:spLocks/>
            </p:cNvSpPr>
            <p:nvPr/>
          </p:nvSpPr>
          <p:spPr bwMode="auto">
            <a:xfrm>
              <a:off x="1097" y="2817"/>
              <a:ext cx="77" cy="149"/>
            </a:xfrm>
            <a:custGeom>
              <a:avLst/>
              <a:gdLst>
                <a:gd name="T0" fmla="*/ 40 w 478"/>
                <a:gd name="T1" fmla="*/ 549 h 912"/>
                <a:gd name="T2" fmla="*/ 32 w 478"/>
                <a:gd name="T3" fmla="*/ 549 h 912"/>
                <a:gd name="T4" fmla="*/ 26 w 478"/>
                <a:gd name="T5" fmla="*/ 559 h 912"/>
                <a:gd name="T6" fmla="*/ 21 w 478"/>
                <a:gd name="T7" fmla="*/ 568 h 912"/>
                <a:gd name="T8" fmla="*/ 16 w 478"/>
                <a:gd name="T9" fmla="*/ 578 h 912"/>
                <a:gd name="T10" fmla="*/ 13 w 478"/>
                <a:gd name="T11" fmla="*/ 588 h 912"/>
                <a:gd name="T12" fmla="*/ 9 w 478"/>
                <a:gd name="T13" fmla="*/ 599 h 912"/>
                <a:gd name="T14" fmla="*/ 7 w 478"/>
                <a:gd name="T15" fmla="*/ 610 h 912"/>
                <a:gd name="T16" fmla="*/ 4 w 478"/>
                <a:gd name="T17" fmla="*/ 621 h 912"/>
                <a:gd name="T18" fmla="*/ 3 w 478"/>
                <a:gd name="T19" fmla="*/ 633 h 912"/>
                <a:gd name="T20" fmla="*/ 1 w 478"/>
                <a:gd name="T21" fmla="*/ 656 h 912"/>
                <a:gd name="T22" fmla="*/ 0 w 478"/>
                <a:gd name="T23" fmla="*/ 679 h 912"/>
                <a:gd name="T24" fmla="*/ 2 w 478"/>
                <a:gd name="T25" fmla="*/ 703 h 912"/>
                <a:gd name="T26" fmla="*/ 5 w 478"/>
                <a:gd name="T27" fmla="*/ 728 h 912"/>
                <a:gd name="T28" fmla="*/ 8 w 478"/>
                <a:gd name="T29" fmla="*/ 752 h 912"/>
                <a:gd name="T30" fmla="*/ 13 w 478"/>
                <a:gd name="T31" fmla="*/ 777 h 912"/>
                <a:gd name="T32" fmla="*/ 19 w 478"/>
                <a:gd name="T33" fmla="*/ 802 h 912"/>
                <a:gd name="T34" fmla="*/ 26 w 478"/>
                <a:gd name="T35" fmla="*/ 825 h 912"/>
                <a:gd name="T36" fmla="*/ 40 w 478"/>
                <a:gd name="T37" fmla="*/ 871 h 912"/>
                <a:gd name="T38" fmla="*/ 56 w 478"/>
                <a:gd name="T39" fmla="*/ 912 h 912"/>
                <a:gd name="T40" fmla="*/ 104 w 478"/>
                <a:gd name="T41" fmla="*/ 887 h 912"/>
                <a:gd name="T42" fmla="*/ 149 w 478"/>
                <a:gd name="T43" fmla="*/ 861 h 912"/>
                <a:gd name="T44" fmla="*/ 190 w 478"/>
                <a:gd name="T45" fmla="*/ 835 h 912"/>
                <a:gd name="T46" fmla="*/ 227 w 478"/>
                <a:gd name="T47" fmla="*/ 808 h 912"/>
                <a:gd name="T48" fmla="*/ 263 w 478"/>
                <a:gd name="T49" fmla="*/ 781 h 912"/>
                <a:gd name="T50" fmla="*/ 294 w 478"/>
                <a:gd name="T51" fmla="*/ 752 h 912"/>
                <a:gd name="T52" fmla="*/ 323 w 478"/>
                <a:gd name="T53" fmla="*/ 724 h 912"/>
                <a:gd name="T54" fmla="*/ 348 w 478"/>
                <a:gd name="T55" fmla="*/ 695 h 912"/>
                <a:gd name="T56" fmla="*/ 371 w 478"/>
                <a:gd name="T57" fmla="*/ 666 h 912"/>
                <a:gd name="T58" fmla="*/ 392 w 478"/>
                <a:gd name="T59" fmla="*/ 637 h 912"/>
                <a:gd name="T60" fmla="*/ 410 w 478"/>
                <a:gd name="T61" fmla="*/ 607 h 912"/>
                <a:gd name="T62" fmla="*/ 426 w 478"/>
                <a:gd name="T63" fmla="*/ 577 h 912"/>
                <a:gd name="T64" fmla="*/ 439 w 478"/>
                <a:gd name="T65" fmla="*/ 547 h 912"/>
                <a:gd name="T66" fmla="*/ 450 w 478"/>
                <a:gd name="T67" fmla="*/ 517 h 912"/>
                <a:gd name="T68" fmla="*/ 459 w 478"/>
                <a:gd name="T69" fmla="*/ 487 h 912"/>
                <a:gd name="T70" fmla="*/ 466 w 478"/>
                <a:gd name="T71" fmla="*/ 456 h 912"/>
                <a:gd name="T72" fmla="*/ 472 w 478"/>
                <a:gd name="T73" fmla="*/ 426 h 912"/>
                <a:gd name="T74" fmla="*/ 475 w 478"/>
                <a:gd name="T75" fmla="*/ 396 h 912"/>
                <a:gd name="T76" fmla="*/ 477 w 478"/>
                <a:gd name="T77" fmla="*/ 366 h 912"/>
                <a:gd name="T78" fmla="*/ 478 w 478"/>
                <a:gd name="T79" fmla="*/ 336 h 912"/>
                <a:gd name="T80" fmla="*/ 477 w 478"/>
                <a:gd name="T81" fmla="*/ 306 h 912"/>
                <a:gd name="T82" fmla="*/ 475 w 478"/>
                <a:gd name="T83" fmla="*/ 276 h 912"/>
                <a:gd name="T84" fmla="*/ 472 w 478"/>
                <a:gd name="T85" fmla="*/ 247 h 912"/>
                <a:gd name="T86" fmla="*/ 468 w 478"/>
                <a:gd name="T87" fmla="*/ 218 h 912"/>
                <a:gd name="T88" fmla="*/ 463 w 478"/>
                <a:gd name="T89" fmla="*/ 190 h 912"/>
                <a:gd name="T90" fmla="*/ 457 w 478"/>
                <a:gd name="T91" fmla="*/ 162 h 912"/>
                <a:gd name="T92" fmla="*/ 450 w 478"/>
                <a:gd name="T93" fmla="*/ 133 h 912"/>
                <a:gd name="T94" fmla="*/ 443 w 478"/>
                <a:gd name="T95" fmla="*/ 105 h 912"/>
                <a:gd name="T96" fmla="*/ 428 w 478"/>
                <a:gd name="T97" fmla="*/ 52 h 912"/>
                <a:gd name="T98" fmla="*/ 411 w 478"/>
                <a:gd name="T99" fmla="*/ 0 h 912"/>
                <a:gd name="T100" fmla="*/ 389 w 478"/>
                <a:gd name="T101" fmla="*/ 38 h 912"/>
                <a:gd name="T102" fmla="*/ 367 w 478"/>
                <a:gd name="T103" fmla="*/ 74 h 912"/>
                <a:gd name="T104" fmla="*/ 346 w 478"/>
                <a:gd name="T105" fmla="*/ 109 h 912"/>
                <a:gd name="T106" fmla="*/ 323 w 478"/>
                <a:gd name="T107" fmla="*/ 143 h 912"/>
                <a:gd name="T108" fmla="*/ 278 w 478"/>
                <a:gd name="T109" fmla="*/ 210 h 912"/>
                <a:gd name="T110" fmla="*/ 231 w 478"/>
                <a:gd name="T111" fmla="*/ 275 h 912"/>
                <a:gd name="T112" fmla="*/ 184 w 478"/>
                <a:gd name="T113" fmla="*/ 341 h 912"/>
                <a:gd name="T114" fmla="*/ 137 w 478"/>
                <a:gd name="T115" fmla="*/ 407 h 912"/>
                <a:gd name="T116" fmla="*/ 113 w 478"/>
                <a:gd name="T117" fmla="*/ 441 h 912"/>
                <a:gd name="T118" fmla="*/ 88 w 478"/>
                <a:gd name="T119" fmla="*/ 477 h 912"/>
                <a:gd name="T120" fmla="*/ 64 w 478"/>
                <a:gd name="T121" fmla="*/ 513 h 912"/>
                <a:gd name="T122" fmla="*/ 40 w 478"/>
                <a:gd name="T123" fmla="*/ 549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8" h="912">
                  <a:moveTo>
                    <a:pt x="40" y="549"/>
                  </a:moveTo>
                  <a:lnTo>
                    <a:pt x="32" y="549"/>
                  </a:lnTo>
                  <a:lnTo>
                    <a:pt x="26" y="559"/>
                  </a:lnTo>
                  <a:lnTo>
                    <a:pt x="21" y="568"/>
                  </a:lnTo>
                  <a:lnTo>
                    <a:pt x="16" y="578"/>
                  </a:lnTo>
                  <a:lnTo>
                    <a:pt x="13" y="588"/>
                  </a:lnTo>
                  <a:lnTo>
                    <a:pt x="9" y="599"/>
                  </a:lnTo>
                  <a:lnTo>
                    <a:pt x="7" y="610"/>
                  </a:lnTo>
                  <a:lnTo>
                    <a:pt x="4" y="621"/>
                  </a:lnTo>
                  <a:lnTo>
                    <a:pt x="3" y="633"/>
                  </a:lnTo>
                  <a:lnTo>
                    <a:pt x="1" y="656"/>
                  </a:lnTo>
                  <a:lnTo>
                    <a:pt x="0" y="679"/>
                  </a:lnTo>
                  <a:lnTo>
                    <a:pt x="2" y="703"/>
                  </a:lnTo>
                  <a:lnTo>
                    <a:pt x="5" y="728"/>
                  </a:lnTo>
                  <a:lnTo>
                    <a:pt x="8" y="752"/>
                  </a:lnTo>
                  <a:lnTo>
                    <a:pt x="13" y="777"/>
                  </a:lnTo>
                  <a:lnTo>
                    <a:pt x="19" y="802"/>
                  </a:lnTo>
                  <a:lnTo>
                    <a:pt x="26" y="825"/>
                  </a:lnTo>
                  <a:lnTo>
                    <a:pt x="40" y="871"/>
                  </a:lnTo>
                  <a:lnTo>
                    <a:pt x="56" y="912"/>
                  </a:lnTo>
                  <a:lnTo>
                    <a:pt x="104" y="887"/>
                  </a:lnTo>
                  <a:lnTo>
                    <a:pt x="149" y="861"/>
                  </a:lnTo>
                  <a:lnTo>
                    <a:pt x="190" y="835"/>
                  </a:lnTo>
                  <a:lnTo>
                    <a:pt x="227" y="808"/>
                  </a:lnTo>
                  <a:lnTo>
                    <a:pt x="263" y="781"/>
                  </a:lnTo>
                  <a:lnTo>
                    <a:pt x="294" y="752"/>
                  </a:lnTo>
                  <a:lnTo>
                    <a:pt x="323" y="724"/>
                  </a:lnTo>
                  <a:lnTo>
                    <a:pt x="348" y="695"/>
                  </a:lnTo>
                  <a:lnTo>
                    <a:pt x="371" y="666"/>
                  </a:lnTo>
                  <a:lnTo>
                    <a:pt x="392" y="637"/>
                  </a:lnTo>
                  <a:lnTo>
                    <a:pt x="410" y="607"/>
                  </a:lnTo>
                  <a:lnTo>
                    <a:pt x="426" y="577"/>
                  </a:lnTo>
                  <a:lnTo>
                    <a:pt x="439" y="547"/>
                  </a:lnTo>
                  <a:lnTo>
                    <a:pt x="450" y="517"/>
                  </a:lnTo>
                  <a:lnTo>
                    <a:pt x="459" y="487"/>
                  </a:lnTo>
                  <a:lnTo>
                    <a:pt x="466" y="456"/>
                  </a:lnTo>
                  <a:lnTo>
                    <a:pt x="472" y="426"/>
                  </a:lnTo>
                  <a:lnTo>
                    <a:pt x="475" y="396"/>
                  </a:lnTo>
                  <a:lnTo>
                    <a:pt x="477" y="366"/>
                  </a:lnTo>
                  <a:lnTo>
                    <a:pt x="478" y="336"/>
                  </a:lnTo>
                  <a:lnTo>
                    <a:pt x="477" y="306"/>
                  </a:lnTo>
                  <a:lnTo>
                    <a:pt x="475" y="276"/>
                  </a:lnTo>
                  <a:lnTo>
                    <a:pt x="472" y="247"/>
                  </a:lnTo>
                  <a:lnTo>
                    <a:pt x="468" y="218"/>
                  </a:lnTo>
                  <a:lnTo>
                    <a:pt x="463" y="190"/>
                  </a:lnTo>
                  <a:lnTo>
                    <a:pt x="457" y="162"/>
                  </a:lnTo>
                  <a:lnTo>
                    <a:pt x="450" y="133"/>
                  </a:lnTo>
                  <a:lnTo>
                    <a:pt x="443" y="105"/>
                  </a:lnTo>
                  <a:lnTo>
                    <a:pt x="428" y="52"/>
                  </a:lnTo>
                  <a:lnTo>
                    <a:pt x="411" y="0"/>
                  </a:lnTo>
                  <a:lnTo>
                    <a:pt x="389" y="38"/>
                  </a:lnTo>
                  <a:lnTo>
                    <a:pt x="367" y="74"/>
                  </a:lnTo>
                  <a:lnTo>
                    <a:pt x="346" y="109"/>
                  </a:lnTo>
                  <a:lnTo>
                    <a:pt x="323" y="143"/>
                  </a:lnTo>
                  <a:lnTo>
                    <a:pt x="278" y="210"/>
                  </a:lnTo>
                  <a:lnTo>
                    <a:pt x="231" y="275"/>
                  </a:lnTo>
                  <a:lnTo>
                    <a:pt x="184" y="341"/>
                  </a:lnTo>
                  <a:lnTo>
                    <a:pt x="137" y="407"/>
                  </a:lnTo>
                  <a:lnTo>
                    <a:pt x="113" y="441"/>
                  </a:lnTo>
                  <a:lnTo>
                    <a:pt x="88" y="477"/>
                  </a:lnTo>
                  <a:lnTo>
                    <a:pt x="64" y="513"/>
                  </a:lnTo>
                  <a:lnTo>
                    <a:pt x="40" y="549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6" name="Freeform 1088"/>
            <p:cNvSpPr>
              <a:spLocks/>
            </p:cNvSpPr>
            <p:nvPr/>
          </p:nvSpPr>
          <p:spPr bwMode="auto">
            <a:xfrm>
              <a:off x="1145" y="3004"/>
              <a:ext cx="231" cy="440"/>
            </a:xfrm>
            <a:custGeom>
              <a:avLst/>
              <a:gdLst>
                <a:gd name="T0" fmla="*/ 10 w 1436"/>
                <a:gd name="T1" fmla="*/ 423 h 2693"/>
                <a:gd name="T2" fmla="*/ 39 w 1436"/>
                <a:gd name="T3" fmla="*/ 629 h 2693"/>
                <a:gd name="T4" fmla="*/ 77 w 1436"/>
                <a:gd name="T5" fmla="*/ 890 h 2693"/>
                <a:gd name="T6" fmla="*/ 121 w 1436"/>
                <a:gd name="T7" fmla="*/ 1194 h 2693"/>
                <a:gd name="T8" fmla="*/ 163 w 1436"/>
                <a:gd name="T9" fmla="*/ 1524 h 2693"/>
                <a:gd name="T10" fmla="*/ 192 w 1436"/>
                <a:gd name="T11" fmla="*/ 1781 h 2693"/>
                <a:gd name="T12" fmla="*/ 209 w 1436"/>
                <a:gd name="T13" fmla="*/ 1954 h 2693"/>
                <a:gd name="T14" fmla="*/ 223 w 1436"/>
                <a:gd name="T15" fmla="*/ 2127 h 2693"/>
                <a:gd name="T16" fmla="*/ 234 w 1436"/>
                <a:gd name="T17" fmla="*/ 2295 h 2693"/>
                <a:gd name="T18" fmla="*/ 240 w 1436"/>
                <a:gd name="T19" fmla="*/ 2460 h 2693"/>
                <a:gd name="T20" fmla="*/ 242 w 1436"/>
                <a:gd name="T21" fmla="*/ 2618 h 2693"/>
                <a:gd name="T22" fmla="*/ 295 w 1436"/>
                <a:gd name="T23" fmla="*/ 2663 h 2693"/>
                <a:gd name="T24" fmla="*/ 397 w 1436"/>
                <a:gd name="T25" fmla="*/ 2599 h 2693"/>
                <a:gd name="T26" fmla="*/ 495 w 1436"/>
                <a:gd name="T27" fmla="*/ 2529 h 2693"/>
                <a:gd name="T28" fmla="*/ 588 w 1436"/>
                <a:gd name="T29" fmla="*/ 2455 h 2693"/>
                <a:gd name="T30" fmla="*/ 676 w 1436"/>
                <a:gd name="T31" fmla="*/ 2375 h 2693"/>
                <a:gd name="T32" fmla="*/ 761 w 1436"/>
                <a:gd name="T33" fmla="*/ 2292 h 2693"/>
                <a:gd name="T34" fmla="*/ 841 w 1436"/>
                <a:gd name="T35" fmla="*/ 2204 h 2693"/>
                <a:gd name="T36" fmla="*/ 917 w 1436"/>
                <a:gd name="T37" fmla="*/ 2112 h 2693"/>
                <a:gd name="T38" fmla="*/ 990 w 1436"/>
                <a:gd name="T39" fmla="*/ 2018 h 2693"/>
                <a:gd name="T40" fmla="*/ 1059 w 1436"/>
                <a:gd name="T41" fmla="*/ 1920 h 2693"/>
                <a:gd name="T42" fmla="*/ 1125 w 1436"/>
                <a:gd name="T43" fmla="*/ 1821 h 2693"/>
                <a:gd name="T44" fmla="*/ 1188 w 1436"/>
                <a:gd name="T45" fmla="*/ 1718 h 2693"/>
                <a:gd name="T46" fmla="*/ 1247 w 1436"/>
                <a:gd name="T47" fmla="*/ 1612 h 2693"/>
                <a:gd name="T48" fmla="*/ 1304 w 1436"/>
                <a:gd name="T49" fmla="*/ 1506 h 2693"/>
                <a:gd name="T50" fmla="*/ 1359 w 1436"/>
                <a:gd name="T51" fmla="*/ 1398 h 2693"/>
                <a:gd name="T52" fmla="*/ 1411 w 1436"/>
                <a:gd name="T53" fmla="*/ 1288 h 2693"/>
                <a:gd name="T54" fmla="*/ 1409 w 1436"/>
                <a:gd name="T55" fmla="*/ 1167 h 2693"/>
                <a:gd name="T56" fmla="*/ 1352 w 1436"/>
                <a:gd name="T57" fmla="*/ 1043 h 2693"/>
                <a:gd name="T58" fmla="*/ 1293 w 1436"/>
                <a:gd name="T59" fmla="*/ 925 h 2693"/>
                <a:gd name="T60" fmla="*/ 1234 w 1436"/>
                <a:gd name="T61" fmla="*/ 814 h 2693"/>
                <a:gd name="T62" fmla="*/ 1173 w 1436"/>
                <a:gd name="T63" fmla="*/ 712 h 2693"/>
                <a:gd name="T64" fmla="*/ 1110 w 1436"/>
                <a:gd name="T65" fmla="*/ 617 h 2693"/>
                <a:gd name="T66" fmla="*/ 1048 w 1436"/>
                <a:gd name="T67" fmla="*/ 528 h 2693"/>
                <a:gd name="T68" fmla="*/ 984 w 1436"/>
                <a:gd name="T69" fmla="*/ 447 h 2693"/>
                <a:gd name="T70" fmla="*/ 922 w 1436"/>
                <a:gd name="T71" fmla="*/ 372 h 2693"/>
                <a:gd name="T72" fmla="*/ 858 w 1436"/>
                <a:gd name="T73" fmla="*/ 305 h 2693"/>
                <a:gd name="T74" fmla="*/ 796 w 1436"/>
                <a:gd name="T75" fmla="*/ 243 h 2693"/>
                <a:gd name="T76" fmla="*/ 735 w 1436"/>
                <a:gd name="T77" fmla="*/ 188 h 2693"/>
                <a:gd name="T78" fmla="*/ 674 w 1436"/>
                <a:gd name="T79" fmla="*/ 140 h 2693"/>
                <a:gd name="T80" fmla="*/ 615 w 1436"/>
                <a:gd name="T81" fmla="*/ 96 h 2693"/>
                <a:gd name="T82" fmla="*/ 557 w 1436"/>
                <a:gd name="T83" fmla="*/ 59 h 2693"/>
                <a:gd name="T84" fmla="*/ 503 w 1436"/>
                <a:gd name="T85" fmla="*/ 28 h 2693"/>
                <a:gd name="T86" fmla="*/ 462 w 1436"/>
                <a:gd name="T87" fmla="*/ 8 h 2693"/>
                <a:gd name="T88" fmla="*/ 435 w 1436"/>
                <a:gd name="T89" fmla="*/ 1 h 2693"/>
                <a:gd name="T90" fmla="*/ 410 w 1436"/>
                <a:gd name="T91" fmla="*/ 1 h 2693"/>
                <a:gd name="T92" fmla="*/ 386 w 1436"/>
                <a:gd name="T93" fmla="*/ 7 h 2693"/>
                <a:gd name="T94" fmla="*/ 363 w 1436"/>
                <a:gd name="T95" fmla="*/ 19 h 2693"/>
                <a:gd name="T96" fmla="*/ 340 w 1436"/>
                <a:gd name="T97" fmla="*/ 35 h 2693"/>
                <a:gd name="T98" fmla="*/ 305 w 1436"/>
                <a:gd name="T99" fmla="*/ 69 h 2693"/>
                <a:gd name="T100" fmla="*/ 254 w 1436"/>
                <a:gd name="T101" fmla="*/ 125 h 2693"/>
                <a:gd name="T102" fmla="*/ 197 w 1436"/>
                <a:gd name="T103" fmla="*/ 188 h 2693"/>
                <a:gd name="T104" fmla="*/ 148 w 1436"/>
                <a:gd name="T105" fmla="*/ 237 h 2693"/>
                <a:gd name="T106" fmla="*/ 111 w 1436"/>
                <a:gd name="T107" fmla="*/ 271 h 2693"/>
                <a:gd name="T108" fmla="*/ 69 w 1436"/>
                <a:gd name="T109" fmla="*/ 302 h 2693"/>
                <a:gd name="T110" fmla="*/ 24 w 1436"/>
                <a:gd name="T111" fmla="*/ 332 h 2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6" h="2693">
                  <a:moveTo>
                    <a:pt x="0" y="345"/>
                  </a:moveTo>
                  <a:lnTo>
                    <a:pt x="10" y="423"/>
                  </a:lnTo>
                  <a:lnTo>
                    <a:pt x="23" y="518"/>
                  </a:lnTo>
                  <a:lnTo>
                    <a:pt x="39" y="629"/>
                  </a:lnTo>
                  <a:lnTo>
                    <a:pt x="57" y="753"/>
                  </a:lnTo>
                  <a:lnTo>
                    <a:pt x="77" y="890"/>
                  </a:lnTo>
                  <a:lnTo>
                    <a:pt x="98" y="1038"/>
                  </a:lnTo>
                  <a:lnTo>
                    <a:pt x="121" y="1194"/>
                  </a:lnTo>
                  <a:lnTo>
                    <a:pt x="142" y="1356"/>
                  </a:lnTo>
                  <a:lnTo>
                    <a:pt x="163" y="1524"/>
                  </a:lnTo>
                  <a:lnTo>
                    <a:pt x="183" y="1695"/>
                  </a:lnTo>
                  <a:lnTo>
                    <a:pt x="192" y="1781"/>
                  </a:lnTo>
                  <a:lnTo>
                    <a:pt x="201" y="1868"/>
                  </a:lnTo>
                  <a:lnTo>
                    <a:pt x="209" y="1954"/>
                  </a:lnTo>
                  <a:lnTo>
                    <a:pt x="216" y="2040"/>
                  </a:lnTo>
                  <a:lnTo>
                    <a:pt x="223" y="2127"/>
                  </a:lnTo>
                  <a:lnTo>
                    <a:pt x="229" y="2211"/>
                  </a:lnTo>
                  <a:lnTo>
                    <a:pt x="234" y="2295"/>
                  </a:lnTo>
                  <a:lnTo>
                    <a:pt x="237" y="2378"/>
                  </a:lnTo>
                  <a:lnTo>
                    <a:pt x="240" y="2460"/>
                  </a:lnTo>
                  <a:lnTo>
                    <a:pt x="242" y="2539"/>
                  </a:lnTo>
                  <a:lnTo>
                    <a:pt x="242" y="2618"/>
                  </a:lnTo>
                  <a:lnTo>
                    <a:pt x="242" y="2693"/>
                  </a:lnTo>
                  <a:lnTo>
                    <a:pt x="295" y="2663"/>
                  </a:lnTo>
                  <a:lnTo>
                    <a:pt x="347" y="2632"/>
                  </a:lnTo>
                  <a:lnTo>
                    <a:pt x="397" y="2599"/>
                  </a:lnTo>
                  <a:lnTo>
                    <a:pt x="447" y="2564"/>
                  </a:lnTo>
                  <a:lnTo>
                    <a:pt x="495" y="2529"/>
                  </a:lnTo>
                  <a:lnTo>
                    <a:pt x="542" y="2492"/>
                  </a:lnTo>
                  <a:lnTo>
                    <a:pt x="588" y="2455"/>
                  </a:lnTo>
                  <a:lnTo>
                    <a:pt x="633" y="2415"/>
                  </a:lnTo>
                  <a:lnTo>
                    <a:pt x="676" y="2375"/>
                  </a:lnTo>
                  <a:lnTo>
                    <a:pt x="720" y="2334"/>
                  </a:lnTo>
                  <a:lnTo>
                    <a:pt x="761" y="2292"/>
                  </a:lnTo>
                  <a:lnTo>
                    <a:pt x="801" y="2248"/>
                  </a:lnTo>
                  <a:lnTo>
                    <a:pt x="841" y="2204"/>
                  </a:lnTo>
                  <a:lnTo>
                    <a:pt x="880" y="2159"/>
                  </a:lnTo>
                  <a:lnTo>
                    <a:pt x="917" y="2112"/>
                  </a:lnTo>
                  <a:lnTo>
                    <a:pt x="954" y="2066"/>
                  </a:lnTo>
                  <a:lnTo>
                    <a:pt x="990" y="2018"/>
                  </a:lnTo>
                  <a:lnTo>
                    <a:pt x="1025" y="1970"/>
                  </a:lnTo>
                  <a:lnTo>
                    <a:pt x="1059" y="1920"/>
                  </a:lnTo>
                  <a:lnTo>
                    <a:pt x="1092" y="1871"/>
                  </a:lnTo>
                  <a:lnTo>
                    <a:pt x="1125" y="1821"/>
                  </a:lnTo>
                  <a:lnTo>
                    <a:pt x="1156" y="1769"/>
                  </a:lnTo>
                  <a:lnTo>
                    <a:pt x="1188" y="1718"/>
                  </a:lnTo>
                  <a:lnTo>
                    <a:pt x="1218" y="1666"/>
                  </a:lnTo>
                  <a:lnTo>
                    <a:pt x="1247" y="1612"/>
                  </a:lnTo>
                  <a:lnTo>
                    <a:pt x="1276" y="1560"/>
                  </a:lnTo>
                  <a:lnTo>
                    <a:pt x="1304" y="1506"/>
                  </a:lnTo>
                  <a:lnTo>
                    <a:pt x="1332" y="1452"/>
                  </a:lnTo>
                  <a:lnTo>
                    <a:pt x="1359" y="1398"/>
                  </a:lnTo>
                  <a:lnTo>
                    <a:pt x="1385" y="1343"/>
                  </a:lnTo>
                  <a:lnTo>
                    <a:pt x="1411" y="1288"/>
                  </a:lnTo>
                  <a:lnTo>
                    <a:pt x="1436" y="1233"/>
                  </a:lnTo>
                  <a:lnTo>
                    <a:pt x="1409" y="1167"/>
                  </a:lnTo>
                  <a:lnTo>
                    <a:pt x="1381" y="1104"/>
                  </a:lnTo>
                  <a:lnTo>
                    <a:pt x="1352" y="1043"/>
                  </a:lnTo>
                  <a:lnTo>
                    <a:pt x="1324" y="982"/>
                  </a:lnTo>
                  <a:lnTo>
                    <a:pt x="1293" y="925"/>
                  </a:lnTo>
                  <a:lnTo>
                    <a:pt x="1264" y="868"/>
                  </a:lnTo>
                  <a:lnTo>
                    <a:pt x="1234" y="814"/>
                  </a:lnTo>
                  <a:lnTo>
                    <a:pt x="1204" y="763"/>
                  </a:lnTo>
                  <a:lnTo>
                    <a:pt x="1173" y="712"/>
                  </a:lnTo>
                  <a:lnTo>
                    <a:pt x="1141" y="663"/>
                  </a:lnTo>
                  <a:lnTo>
                    <a:pt x="1110" y="617"/>
                  </a:lnTo>
                  <a:lnTo>
                    <a:pt x="1079" y="572"/>
                  </a:lnTo>
                  <a:lnTo>
                    <a:pt x="1048" y="528"/>
                  </a:lnTo>
                  <a:lnTo>
                    <a:pt x="1017" y="487"/>
                  </a:lnTo>
                  <a:lnTo>
                    <a:pt x="984" y="447"/>
                  </a:lnTo>
                  <a:lnTo>
                    <a:pt x="953" y="408"/>
                  </a:lnTo>
                  <a:lnTo>
                    <a:pt x="922" y="372"/>
                  </a:lnTo>
                  <a:lnTo>
                    <a:pt x="890" y="338"/>
                  </a:lnTo>
                  <a:lnTo>
                    <a:pt x="858" y="305"/>
                  </a:lnTo>
                  <a:lnTo>
                    <a:pt x="827" y="274"/>
                  </a:lnTo>
                  <a:lnTo>
                    <a:pt x="796" y="243"/>
                  </a:lnTo>
                  <a:lnTo>
                    <a:pt x="765" y="215"/>
                  </a:lnTo>
                  <a:lnTo>
                    <a:pt x="735" y="188"/>
                  </a:lnTo>
                  <a:lnTo>
                    <a:pt x="704" y="163"/>
                  </a:lnTo>
                  <a:lnTo>
                    <a:pt x="674" y="140"/>
                  </a:lnTo>
                  <a:lnTo>
                    <a:pt x="644" y="118"/>
                  </a:lnTo>
                  <a:lnTo>
                    <a:pt x="615" y="96"/>
                  </a:lnTo>
                  <a:lnTo>
                    <a:pt x="587" y="77"/>
                  </a:lnTo>
                  <a:lnTo>
                    <a:pt x="557" y="59"/>
                  </a:lnTo>
                  <a:lnTo>
                    <a:pt x="530" y="43"/>
                  </a:lnTo>
                  <a:lnTo>
                    <a:pt x="503" y="28"/>
                  </a:lnTo>
                  <a:lnTo>
                    <a:pt x="476" y="15"/>
                  </a:lnTo>
                  <a:lnTo>
                    <a:pt x="462" y="8"/>
                  </a:lnTo>
                  <a:lnTo>
                    <a:pt x="448" y="4"/>
                  </a:lnTo>
                  <a:lnTo>
                    <a:pt x="435" y="1"/>
                  </a:lnTo>
                  <a:lnTo>
                    <a:pt x="423" y="0"/>
                  </a:lnTo>
                  <a:lnTo>
                    <a:pt x="410" y="1"/>
                  </a:lnTo>
                  <a:lnTo>
                    <a:pt x="397" y="3"/>
                  </a:lnTo>
                  <a:lnTo>
                    <a:pt x="386" y="7"/>
                  </a:lnTo>
                  <a:lnTo>
                    <a:pt x="374" y="12"/>
                  </a:lnTo>
                  <a:lnTo>
                    <a:pt x="363" y="19"/>
                  </a:lnTo>
                  <a:lnTo>
                    <a:pt x="351" y="26"/>
                  </a:lnTo>
                  <a:lnTo>
                    <a:pt x="340" y="35"/>
                  </a:lnTo>
                  <a:lnTo>
                    <a:pt x="328" y="45"/>
                  </a:lnTo>
                  <a:lnTo>
                    <a:pt x="305" y="69"/>
                  </a:lnTo>
                  <a:lnTo>
                    <a:pt x="281" y="95"/>
                  </a:lnTo>
                  <a:lnTo>
                    <a:pt x="254" y="125"/>
                  </a:lnTo>
                  <a:lnTo>
                    <a:pt x="227" y="156"/>
                  </a:lnTo>
                  <a:lnTo>
                    <a:pt x="197" y="188"/>
                  </a:lnTo>
                  <a:lnTo>
                    <a:pt x="165" y="221"/>
                  </a:lnTo>
                  <a:lnTo>
                    <a:pt x="148" y="237"/>
                  </a:lnTo>
                  <a:lnTo>
                    <a:pt x="130" y="254"/>
                  </a:lnTo>
                  <a:lnTo>
                    <a:pt x="111" y="271"/>
                  </a:lnTo>
                  <a:lnTo>
                    <a:pt x="90" y="287"/>
                  </a:lnTo>
                  <a:lnTo>
                    <a:pt x="69" y="302"/>
                  </a:lnTo>
                  <a:lnTo>
                    <a:pt x="47" y="317"/>
                  </a:lnTo>
                  <a:lnTo>
                    <a:pt x="24" y="332"/>
                  </a:lnTo>
                  <a:lnTo>
                    <a:pt x="0" y="345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7" name="Freeform 1089"/>
            <p:cNvSpPr>
              <a:spLocks/>
            </p:cNvSpPr>
            <p:nvPr/>
          </p:nvSpPr>
          <p:spPr bwMode="auto">
            <a:xfrm>
              <a:off x="689" y="3034"/>
              <a:ext cx="227" cy="188"/>
            </a:xfrm>
            <a:custGeom>
              <a:avLst/>
              <a:gdLst>
                <a:gd name="T0" fmla="*/ 15 w 1407"/>
                <a:gd name="T1" fmla="*/ 144 h 1145"/>
                <a:gd name="T2" fmla="*/ 7 w 1407"/>
                <a:gd name="T3" fmla="*/ 206 h 1145"/>
                <a:gd name="T4" fmla="*/ 2 w 1407"/>
                <a:gd name="T5" fmla="*/ 272 h 1145"/>
                <a:gd name="T6" fmla="*/ 0 w 1407"/>
                <a:gd name="T7" fmla="*/ 338 h 1145"/>
                <a:gd name="T8" fmla="*/ 1 w 1407"/>
                <a:gd name="T9" fmla="*/ 406 h 1145"/>
                <a:gd name="T10" fmla="*/ 4 w 1407"/>
                <a:gd name="T11" fmla="*/ 475 h 1145"/>
                <a:gd name="T12" fmla="*/ 10 w 1407"/>
                <a:gd name="T13" fmla="*/ 544 h 1145"/>
                <a:gd name="T14" fmla="*/ 18 w 1407"/>
                <a:gd name="T15" fmla="*/ 613 h 1145"/>
                <a:gd name="T16" fmla="*/ 28 w 1407"/>
                <a:gd name="T17" fmla="*/ 681 h 1145"/>
                <a:gd name="T18" fmla="*/ 40 w 1407"/>
                <a:gd name="T19" fmla="*/ 750 h 1145"/>
                <a:gd name="T20" fmla="*/ 54 w 1407"/>
                <a:gd name="T21" fmla="*/ 817 h 1145"/>
                <a:gd name="T22" fmla="*/ 72 w 1407"/>
                <a:gd name="T23" fmla="*/ 882 h 1145"/>
                <a:gd name="T24" fmla="*/ 90 w 1407"/>
                <a:gd name="T25" fmla="*/ 945 h 1145"/>
                <a:gd name="T26" fmla="*/ 109 w 1407"/>
                <a:gd name="T27" fmla="*/ 1007 h 1145"/>
                <a:gd name="T28" fmla="*/ 130 w 1407"/>
                <a:gd name="T29" fmla="*/ 1065 h 1145"/>
                <a:gd name="T30" fmla="*/ 153 w 1407"/>
                <a:gd name="T31" fmla="*/ 1119 h 1145"/>
                <a:gd name="T32" fmla="*/ 192 w 1407"/>
                <a:gd name="T33" fmla="*/ 1127 h 1145"/>
                <a:gd name="T34" fmla="*/ 258 w 1407"/>
                <a:gd name="T35" fmla="*/ 1087 h 1145"/>
                <a:gd name="T36" fmla="*/ 377 w 1407"/>
                <a:gd name="T37" fmla="*/ 1018 h 1145"/>
                <a:gd name="T38" fmla="*/ 562 w 1407"/>
                <a:gd name="T39" fmla="*/ 908 h 1145"/>
                <a:gd name="T40" fmla="*/ 713 w 1407"/>
                <a:gd name="T41" fmla="*/ 817 h 1145"/>
                <a:gd name="T42" fmla="*/ 814 w 1407"/>
                <a:gd name="T43" fmla="*/ 753 h 1145"/>
                <a:gd name="T44" fmla="*/ 915 w 1407"/>
                <a:gd name="T45" fmla="*/ 686 h 1145"/>
                <a:gd name="T46" fmla="*/ 1012 w 1407"/>
                <a:gd name="T47" fmla="*/ 618 h 1145"/>
                <a:gd name="T48" fmla="*/ 1103 w 1407"/>
                <a:gd name="T49" fmla="*/ 549 h 1145"/>
                <a:gd name="T50" fmla="*/ 1187 w 1407"/>
                <a:gd name="T51" fmla="*/ 478 h 1145"/>
                <a:gd name="T52" fmla="*/ 1260 w 1407"/>
                <a:gd name="T53" fmla="*/ 407 h 1145"/>
                <a:gd name="T54" fmla="*/ 1322 w 1407"/>
                <a:gd name="T55" fmla="*/ 336 h 1145"/>
                <a:gd name="T56" fmla="*/ 1368 w 1407"/>
                <a:gd name="T57" fmla="*/ 265 h 1145"/>
                <a:gd name="T58" fmla="*/ 1399 w 1407"/>
                <a:gd name="T59" fmla="*/ 195 h 1145"/>
                <a:gd name="T60" fmla="*/ 1381 w 1407"/>
                <a:gd name="T61" fmla="*/ 153 h 1145"/>
                <a:gd name="T62" fmla="*/ 1329 w 1407"/>
                <a:gd name="T63" fmla="*/ 138 h 1145"/>
                <a:gd name="T64" fmla="*/ 1246 w 1407"/>
                <a:gd name="T65" fmla="*/ 117 h 1145"/>
                <a:gd name="T66" fmla="*/ 1165 w 1407"/>
                <a:gd name="T67" fmla="*/ 94 h 1145"/>
                <a:gd name="T68" fmla="*/ 1111 w 1407"/>
                <a:gd name="T69" fmla="*/ 75 h 1145"/>
                <a:gd name="T70" fmla="*/ 1060 w 1407"/>
                <a:gd name="T71" fmla="*/ 49 h 1145"/>
                <a:gd name="T72" fmla="*/ 1023 w 1407"/>
                <a:gd name="T73" fmla="*/ 27 h 1145"/>
                <a:gd name="T74" fmla="*/ 1000 w 1407"/>
                <a:gd name="T75" fmla="*/ 10 h 1145"/>
                <a:gd name="T76" fmla="*/ 958 w 1407"/>
                <a:gd name="T77" fmla="*/ 12 h 1145"/>
                <a:gd name="T78" fmla="*/ 898 w 1407"/>
                <a:gd name="T79" fmla="*/ 34 h 1145"/>
                <a:gd name="T80" fmla="*/ 839 w 1407"/>
                <a:gd name="T81" fmla="*/ 52 h 1145"/>
                <a:gd name="T82" fmla="*/ 780 w 1407"/>
                <a:gd name="T83" fmla="*/ 68 h 1145"/>
                <a:gd name="T84" fmla="*/ 721 w 1407"/>
                <a:gd name="T85" fmla="*/ 81 h 1145"/>
                <a:gd name="T86" fmla="*/ 662 w 1407"/>
                <a:gd name="T87" fmla="*/ 90 h 1145"/>
                <a:gd name="T88" fmla="*/ 575 w 1407"/>
                <a:gd name="T89" fmla="*/ 101 h 1145"/>
                <a:gd name="T90" fmla="*/ 457 w 1407"/>
                <a:gd name="T91" fmla="*/ 108 h 1145"/>
                <a:gd name="T92" fmla="*/ 336 w 1407"/>
                <a:gd name="T93" fmla="*/ 111 h 1145"/>
                <a:gd name="T94" fmla="*/ 213 w 1407"/>
                <a:gd name="T95" fmla="*/ 112 h 1145"/>
                <a:gd name="T96" fmla="*/ 86 w 1407"/>
                <a:gd name="T97" fmla="*/ 11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7" h="1145">
                  <a:moveTo>
                    <a:pt x="20" y="113"/>
                  </a:moveTo>
                  <a:lnTo>
                    <a:pt x="15" y="144"/>
                  </a:lnTo>
                  <a:lnTo>
                    <a:pt x="11" y="175"/>
                  </a:lnTo>
                  <a:lnTo>
                    <a:pt x="7" y="206"/>
                  </a:lnTo>
                  <a:lnTo>
                    <a:pt x="4" y="239"/>
                  </a:lnTo>
                  <a:lnTo>
                    <a:pt x="2" y="272"/>
                  </a:lnTo>
                  <a:lnTo>
                    <a:pt x="1" y="305"/>
                  </a:lnTo>
                  <a:lnTo>
                    <a:pt x="0" y="338"/>
                  </a:lnTo>
                  <a:lnTo>
                    <a:pt x="0" y="372"/>
                  </a:lnTo>
                  <a:lnTo>
                    <a:pt x="1" y="406"/>
                  </a:lnTo>
                  <a:lnTo>
                    <a:pt x="2" y="440"/>
                  </a:lnTo>
                  <a:lnTo>
                    <a:pt x="4" y="475"/>
                  </a:lnTo>
                  <a:lnTo>
                    <a:pt x="7" y="509"/>
                  </a:lnTo>
                  <a:lnTo>
                    <a:pt x="10" y="544"/>
                  </a:lnTo>
                  <a:lnTo>
                    <a:pt x="14" y="579"/>
                  </a:lnTo>
                  <a:lnTo>
                    <a:pt x="18" y="613"/>
                  </a:lnTo>
                  <a:lnTo>
                    <a:pt x="23" y="647"/>
                  </a:lnTo>
                  <a:lnTo>
                    <a:pt x="28" y="681"/>
                  </a:lnTo>
                  <a:lnTo>
                    <a:pt x="34" y="716"/>
                  </a:lnTo>
                  <a:lnTo>
                    <a:pt x="40" y="750"/>
                  </a:lnTo>
                  <a:lnTo>
                    <a:pt x="47" y="783"/>
                  </a:lnTo>
                  <a:lnTo>
                    <a:pt x="54" y="817"/>
                  </a:lnTo>
                  <a:lnTo>
                    <a:pt x="62" y="850"/>
                  </a:lnTo>
                  <a:lnTo>
                    <a:pt x="72" y="882"/>
                  </a:lnTo>
                  <a:lnTo>
                    <a:pt x="80" y="914"/>
                  </a:lnTo>
                  <a:lnTo>
                    <a:pt x="90" y="945"/>
                  </a:lnTo>
                  <a:lnTo>
                    <a:pt x="99" y="976"/>
                  </a:lnTo>
                  <a:lnTo>
                    <a:pt x="109" y="1007"/>
                  </a:lnTo>
                  <a:lnTo>
                    <a:pt x="120" y="1036"/>
                  </a:lnTo>
                  <a:lnTo>
                    <a:pt x="130" y="1065"/>
                  </a:lnTo>
                  <a:lnTo>
                    <a:pt x="142" y="1092"/>
                  </a:lnTo>
                  <a:lnTo>
                    <a:pt x="153" y="1119"/>
                  </a:lnTo>
                  <a:lnTo>
                    <a:pt x="165" y="1145"/>
                  </a:lnTo>
                  <a:lnTo>
                    <a:pt x="192" y="1127"/>
                  </a:lnTo>
                  <a:lnTo>
                    <a:pt x="224" y="1108"/>
                  </a:lnTo>
                  <a:lnTo>
                    <a:pt x="258" y="1087"/>
                  </a:lnTo>
                  <a:lnTo>
                    <a:pt x="295" y="1065"/>
                  </a:lnTo>
                  <a:lnTo>
                    <a:pt x="377" y="1018"/>
                  </a:lnTo>
                  <a:lnTo>
                    <a:pt x="466" y="964"/>
                  </a:lnTo>
                  <a:lnTo>
                    <a:pt x="562" y="908"/>
                  </a:lnTo>
                  <a:lnTo>
                    <a:pt x="661" y="849"/>
                  </a:lnTo>
                  <a:lnTo>
                    <a:pt x="713" y="817"/>
                  </a:lnTo>
                  <a:lnTo>
                    <a:pt x="763" y="785"/>
                  </a:lnTo>
                  <a:lnTo>
                    <a:pt x="814" y="753"/>
                  </a:lnTo>
                  <a:lnTo>
                    <a:pt x="865" y="720"/>
                  </a:lnTo>
                  <a:lnTo>
                    <a:pt x="915" y="686"/>
                  </a:lnTo>
                  <a:lnTo>
                    <a:pt x="964" y="652"/>
                  </a:lnTo>
                  <a:lnTo>
                    <a:pt x="1012" y="618"/>
                  </a:lnTo>
                  <a:lnTo>
                    <a:pt x="1058" y="584"/>
                  </a:lnTo>
                  <a:lnTo>
                    <a:pt x="1103" y="549"/>
                  </a:lnTo>
                  <a:lnTo>
                    <a:pt x="1146" y="513"/>
                  </a:lnTo>
                  <a:lnTo>
                    <a:pt x="1187" y="478"/>
                  </a:lnTo>
                  <a:lnTo>
                    <a:pt x="1225" y="442"/>
                  </a:lnTo>
                  <a:lnTo>
                    <a:pt x="1260" y="407"/>
                  </a:lnTo>
                  <a:lnTo>
                    <a:pt x="1293" y="371"/>
                  </a:lnTo>
                  <a:lnTo>
                    <a:pt x="1322" y="336"/>
                  </a:lnTo>
                  <a:lnTo>
                    <a:pt x="1347" y="300"/>
                  </a:lnTo>
                  <a:lnTo>
                    <a:pt x="1368" y="265"/>
                  </a:lnTo>
                  <a:lnTo>
                    <a:pt x="1386" y="231"/>
                  </a:lnTo>
                  <a:lnTo>
                    <a:pt x="1399" y="195"/>
                  </a:lnTo>
                  <a:lnTo>
                    <a:pt x="1407" y="161"/>
                  </a:lnTo>
                  <a:lnTo>
                    <a:pt x="1381" y="153"/>
                  </a:lnTo>
                  <a:lnTo>
                    <a:pt x="1355" y="145"/>
                  </a:lnTo>
                  <a:lnTo>
                    <a:pt x="1329" y="138"/>
                  </a:lnTo>
                  <a:lnTo>
                    <a:pt x="1302" y="131"/>
                  </a:lnTo>
                  <a:lnTo>
                    <a:pt x="1246" y="117"/>
                  </a:lnTo>
                  <a:lnTo>
                    <a:pt x="1192" y="102"/>
                  </a:lnTo>
                  <a:lnTo>
                    <a:pt x="1165" y="94"/>
                  </a:lnTo>
                  <a:lnTo>
                    <a:pt x="1138" y="85"/>
                  </a:lnTo>
                  <a:lnTo>
                    <a:pt x="1111" y="75"/>
                  </a:lnTo>
                  <a:lnTo>
                    <a:pt x="1085" y="62"/>
                  </a:lnTo>
                  <a:lnTo>
                    <a:pt x="1060" y="49"/>
                  </a:lnTo>
                  <a:lnTo>
                    <a:pt x="1035" y="35"/>
                  </a:lnTo>
                  <a:lnTo>
                    <a:pt x="1023" y="27"/>
                  </a:lnTo>
                  <a:lnTo>
                    <a:pt x="1012" y="19"/>
                  </a:lnTo>
                  <a:lnTo>
                    <a:pt x="1000" y="10"/>
                  </a:lnTo>
                  <a:lnTo>
                    <a:pt x="989" y="0"/>
                  </a:lnTo>
                  <a:lnTo>
                    <a:pt x="958" y="12"/>
                  </a:lnTo>
                  <a:lnTo>
                    <a:pt x="928" y="24"/>
                  </a:lnTo>
                  <a:lnTo>
                    <a:pt x="898" y="34"/>
                  </a:lnTo>
                  <a:lnTo>
                    <a:pt x="869" y="44"/>
                  </a:lnTo>
                  <a:lnTo>
                    <a:pt x="839" y="52"/>
                  </a:lnTo>
                  <a:lnTo>
                    <a:pt x="809" y="60"/>
                  </a:lnTo>
                  <a:lnTo>
                    <a:pt x="780" y="68"/>
                  </a:lnTo>
                  <a:lnTo>
                    <a:pt x="751" y="75"/>
                  </a:lnTo>
                  <a:lnTo>
                    <a:pt x="721" y="81"/>
                  </a:lnTo>
                  <a:lnTo>
                    <a:pt x="692" y="86"/>
                  </a:lnTo>
                  <a:lnTo>
                    <a:pt x="662" y="90"/>
                  </a:lnTo>
                  <a:lnTo>
                    <a:pt x="633" y="94"/>
                  </a:lnTo>
                  <a:lnTo>
                    <a:pt x="575" y="101"/>
                  </a:lnTo>
                  <a:lnTo>
                    <a:pt x="516" y="105"/>
                  </a:lnTo>
                  <a:lnTo>
                    <a:pt x="457" y="108"/>
                  </a:lnTo>
                  <a:lnTo>
                    <a:pt x="397" y="110"/>
                  </a:lnTo>
                  <a:lnTo>
                    <a:pt x="336" y="111"/>
                  </a:lnTo>
                  <a:lnTo>
                    <a:pt x="276" y="112"/>
                  </a:lnTo>
                  <a:lnTo>
                    <a:pt x="213" y="112"/>
                  </a:lnTo>
                  <a:lnTo>
                    <a:pt x="150" y="112"/>
                  </a:lnTo>
                  <a:lnTo>
                    <a:pt x="86" y="112"/>
                  </a:lnTo>
                  <a:lnTo>
                    <a:pt x="20" y="113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8" name="Freeform 1090"/>
            <p:cNvSpPr>
              <a:spLocks/>
            </p:cNvSpPr>
            <p:nvPr/>
          </p:nvSpPr>
          <p:spPr bwMode="auto">
            <a:xfrm>
              <a:off x="778" y="3058"/>
              <a:ext cx="359" cy="411"/>
            </a:xfrm>
            <a:custGeom>
              <a:avLst/>
              <a:gdLst>
                <a:gd name="T0" fmla="*/ 1429 w 2231"/>
                <a:gd name="T1" fmla="*/ 209 h 2517"/>
                <a:gd name="T2" fmla="*/ 1464 w 2231"/>
                <a:gd name="T3" fmla="*/ 369 h 2517"/>
                <a:gd name="T4" fmla="*/ 1493 w 2231"/>
                <a:gd name="T5" fmla="*/ 544 h 2517"/>
                <a:gd name="T6" fmla="*/ 1511 w 2231"/>
                <a:gd name="T7" fmla="*/ 731 h 2517"/>
                <a:gd name="T8" fmla="*/ 1519 w 2231"/>
                <a:gd name="T9" fmla="*/ 922 h 2517"/>
                <a:gd name="T10" fmla="*/ 1513 w 2231"/>
                <a:gd name="T11" fmla="*/ 1115 h 2517"/>
                <a:gd name="T12" fmla="*/ 1493 w 2231"/>
                <a:gd name="T13" fmla="*/ 1304 h 2517"/>
                <a:gd name="T14" fmla="*/ 1454 w 2231"/>
                <a:gd name="T15" fmla="*/ 1486 h 2517"/>
                <a:gd name="T16" fmla="*/ 1397 w 2231"/>
                <a:gd name="T17" fmla="*/ 1653 h 2517"/>
                <a:gd name="T18" fmla="*/ 1319 w 2231"/>
                <a:gd name="T19" fmla="*/ 1803 h 2517"/>
                <a:gd name="T20" fmla="*/ 1218 w 2231"/>
                <a:gd name="T21" fmla="*/ 1928 h 2517"/>
                <a:gd name="T22" fmla="*/ 1206 w 2231"/>
                <a:gd name="T23" fmla="*/ 1922 h 2517"/>
                <a:gd name="T24" fmla="*/ 1158 w 2231"/>
                <a:gd name="T25" fmla="*/ 1878 h 2517"/>
                <a:gd name="T26" fmla="*/ 1075 w 2231"/>
                <a:gd name="T27" fmla="*/ 1810 h 2517"/>
                <a:gd name="T28" fmla="*/ 1006 w 2231"/>
                <a:gd name="T29" fmla="*/ 1764 h 2517"/>
                <a:gd name="T30" fmla="*/ 923 w 2231"/>
                <a:gd name="T31" fmla="*/ 1719 h 2517"/>
                <a:gd name="T32" fmla="*/ 823 w 2231"/>
                <a:gd name="T33" fmla="*/ 1680 h 2517"/>
                <a:gd name="T34" fmla="*/ 707 w 2231"/>
                <a:gd name="T35" fmla="*/ 1649 h 2517"/>
                <a:gd name="T36" fmla="*/ 576 w 2231"/>
                <a:gd name="T37" fmla="*/ 1629 h 2517"/>
                <a:gd name="T38" fmla="*/ 425 w 2231"/>
                <a:gd name="T39" fmla="*/ 1626 h 2517"/>
                <a:gd name="T40" fmla="*/ 456 w 2231"/>
                <a:gd name="T41" fmla="*/ 1542 h 2517"/>
                <a:gd name="T42" fmla="*/ 585 w 2231"/>
                <a:gd name="T43" fmla="*/ 1392 h 2517"/>
                <a:gd name="T44" fmla="*/ 708 w 2231"/>
                <a:gd name="T45" fmla="*/ 1227 h 2517"/>
                <a:gd name="T46" fmla="*/ 821 w 2231"/>
                <a:gd name="T47" fmla="*/ 1055 h 2517"/>
                <a:gd name="T48" fmla="*/ 917 w 2231"/>
                <a:gd name="T49" fmla="*/ 884 h 2517"/>
                <a:gd name="T50" fmla="*/ 940 w 2231"/>
                <a:gd name="T51" fmla="*/ 817 h 2517"/>
                <a:gd name="T52" fmla="*/ 855 w 2231"/>
                <a:gd name="T53" fmla="*/ 935 h 2517"/>
                <a:gd name="T54" fmla="*/ 769 w 2231"/>
                <a:gd name="T55" fmla="*/ 1041 h 2517"/>
                <a:gd name="T56" fmla="*/ 682 w 2231"/>
                <a:gd name="T57" fmla="*/ 1135 h 2517"/>
                <a:gd name="T58" fmla="*/ 594 w 2231"/>
                <a:gd name="T59" fmla="*/ 1220 h 2517"/>
                <a:gd name="T60" fmla="*/ 505 w 2231"/>
                <a:gd name="T61" fmla="*/ 1297 h 2517"/>
                <a:gd name="T62" fmla="*/ 413 w 2231"/>
                <a:gd name="T63" fmla="*/ 1368 h 2517"/>
                <a:gd name="T64" fmla="*/ 258 w 2231"/>
                <a:gd name="T65" fmla="*/ 1476 h 2517"/>
                <a:gd name="T66" fmla="*/ 65 w 2231"/>
                <a:gd name="T67" fmla="*/ 1597 h 2517"/>
                <a:gd name="T68" fmla="*/ 58 w 2231"/>
                <a:gd name="T69" fmla="*/ 1712 h 2517"/>
                <a:gd name="T70" fmla="*/ 162 w 2231"/>
                <a:gd name="T71" fmla="*/ 1825 h 2517"/>
                <a:gd name="T72" fmla="*/ 282 w 2231"/>
                <a:gd name="T73" fmla="*/ 1937 h 2517"/>
                <a:gd name="T74" fmla="*/ 413 w 2231"/>
                <a:gd name="T75" fmla="*/ 2048 h 2517"/>
                <a:gd name="T76" fmla="*/ 556 w 2231"/>
                <a:gd name="T77" fmla="*/ 2154 h 2517"/>
                <a:gd name="T78" fmla="*/ 706 w 2231"/>
                <a:gd name="T79" fmla="*/ 2252 h 2517"/>
                <a:gd name="T80" fmla="*/ 862 w 2231"/>
                <a:gd name="T81" fmla="*/ 2338 h 2517"/>
                <a:gd name="T82" fmla="*/ 1019 w 2231"/>
                <a:gd name="T83" fmla="*/ 2411 h 2517"/>
                <a:gd name="T84" fmla="*/ 1175 w 2231"/>
                <a:gd name="T85" fmla="*/ 2467 h 2517"/>
                <a:gd name="T86" fmla="*/ 1329 w 2231"/>
                <a:gd name="T87" fmla="*/ 2503 h 2517"/>
                <a:gd name="T88" fmla="*/ 1476 w 2231"/>
                <a:gd name="T89" fmla="*/ 2517 h 2517"/>
                <a:gd name="T90" fmla="*/ 1607 w 2231"/>
                <a:gd name="T91" fmla="*/ 2317 h 2517"/>
                <a:gd name="T92" fmla="*/ 1734 w 2231"/>
                <a:gd name="T93" fmla="*/ 2104 h 2517"/>
                <a:gd name="T94" fmla="*/ 1855 w 2231"/>
                <a:gd name="T95" fmla="*/ 1879 h 2517"/>
                <a:gd name="T96" fmla="*/ 1965 w 2231"/>
                <a:gd name="T97" fmla="*/ 1646 h 2517"/>
                <a:gd name="T98" fmla="*/ 2060 w 2231"/>
                <a:gd name="T99" fmla="*/ 1404 h 2517"/>
                <a:gd name="T100" fmla="*/ 2138 w 2231"/>
                <a:gd name="T101" fmla="*/ 1157 h 2517"/>
                <a:gd name="T102" fmla="*/ 2194 w 2231"/>
                <a:gd name="T103" fmla="*/ 909 h 2517"/>
                <a:gd name="T104" fmla="*/ 2226 w 2231"/>
                <a:gd name="T105" fmla="*/ 658 h 2517"/>
                <a:gd name="T106" fmla="*/ 2229 w 2231"/>
                <a:gd name="T107" fmla="*/ 409 h 2517"/>
                <a:gd name="T108" fmla="*/ 2200 w 2231"/>
                <a:gd name="T109" fmla="*/ 162 h 2517"/>
                <a:gd name="T110" fmla="*/ 2143 w 2231"/>
                <a:gd name="T111" fmla="*/ 9 h 2517"/>
                <a:gd name="T112" fmla="*/ 2082 w 2231"/>
                <a:gd name="T113" fmla="*/ 34 h 2517"/>
                <a:gd name="T114" fmla="*/ 1944 w 2231"/>
                <a:gd name="T115" fmla="*/ 75 h 2517"/>
                <a:gd name="T116" fmla="*/ 1792 w 2231"/>
                <a:gd name="T117" fmla="*/ 106 h 2517"/>
                <a:gd name="T118" fmla="*/ 1637 w 2231"/>
                <a:gd name="T119" fmla="*/ 121 h 2517"/>
                <a:gd name="T120" fmla="*/ 1491 w 2231"/>
                <a:gd name="T121" fmla="*/ 122 h 2517"/>
                <a:gd name="T122" fmla="*/ 1424 w 2231"/>
                <a:gd name="T123" fmla="*/ 116 h 2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31" h="2517">
                  <a:moveTo>
                    <a:pt x="1403" y="114"/>
                  </a:moveTo>
                  <a:lnTo>
                    <a:pt x="1417" y="160"/>
                  </a:lnTo>
                  <a:lnTo>
                    <a:pt x="1429" y="209"/>
                  </a:lnTo>
                  <a:lnTo>
                    <a:pt x="1442" y="261"/>
                  </a:lnTo>
                  <a:lnTo>
                    <a:pt x="1453" y="314"/>
                  </a:lnTo>
                  <a:lnTo>
                    <a:pt x="1464" y="369"/>
                  </a:lnTo>
                  <a:lnTo>
                    <a:pt x="1474" y="426"/>
                  </a:lnTo>
                  <a:lnTo>
                    <a:pt x="1484" y="484"/>
                  </a:lnTo>
                  <a:lnTo>
                    <a:pt x="1493" y="544"/>
                  </a:lnTo>
                  <a:lnTo>
                    <a:pt x="1500" y="606"/>
                  </a:lnTo>
                  <a:lnTo>
                    <a:pt x="1506" y="667"/>
                  </a:lnTo>
                  <a:lnTo>
                    <a:pt x="1511" y="731"/>
                  </a:lnTo>
                  <a:lnTo>
                    <a:pt x="1515" y="794"/>
                  </a:lnTo>
                  <a:lnTo>
                    <a:pt x="1518" y="859"/>
                  </a:lnTo>
                  <a:lnTo>
                    <a:pt x="1519" y="922"/>
                  </a:lnTo>
                  <a:lnTo>
                    <a:pt x="1518" y="986"/>
                  </a:lnTo>
                  <a:lnTo>
                    <a:pt x="1517" y="1051"/>
                  </a:lnTo>
                  <a:lnTo>
                    <a:pt x="1513" y="1115"/>
                  </a:lnTo>
                  <a:lnTo>
                    <a:pt x="1508" y="1179"/>
                  </a:lnTo>
                  <a:lnTo>
                    <a:pt x="1501" y="1242"/>
                  </a:lnTo>
                  <a:lnTo>
                    <a:pt x="1493" y="1304"/>
                  </a:lnTo>
                  <a:lnTo>
                    <a:pt x="1482" y="1366"/>
                  </a:lnTo>
                  <a:lnTo>
                    <a:pt x="1468" y="1426"/>
                  </a:lnTo>
                  <a:lnTo>
                    <a:pt x="1454" y="1486"/>
                  </a:lnTo>
                  <a:lnTo>
                    <a:pt x="1437" y="1543"/>
                  </a:lnTo>
                  <a:lnTo>
                    <a:pt x="1418" y="1598"/>
                  </a:lnTo>
                  <a:lnTo>
                    <a:pt x="1397" y="1653"/>
                  </a:lnTo>
                  <a:lnTo>
                    <a:pt x="1374" y="1705"/>
                  </a:lnTo>
                  <a:lnTo>
                    <a:pt x="1348" y="1754"/>
                  </a:lnTo>
                  <a:lnTo>
                    <a:pt x="1319" y="1803"/>
                  </a:lnTo>
                  <a:lnTo>
                    <a:pt x="1288" y="1847"/>
                  </a:lnTo>
                  <a:lnTo>
                    <a:pt x="1254" y="1889"/>
                  </a:lnTo>
                  <a:lnTo>
                    <a:pt x="1218" y="1928"/>
                  </a:lnTo>
                  <a:lnTo>
                    <a:pt x="1215" y="1928"/>
                  </a:lnTo>
                  <a:lnTo>
                    <a:pt x="1211" y="1926"/>
                  </a:lnTo>
                  <a:lnTo>
                    <a:pt x="1206" y="1922"/>
                  </a:lnTo>
                  <a:lnTo>
                    <a:pt x="1199" y="1916"/>
                  </a:lnTo>
                  <a:lnTo>
                    <a:pt x="1182" y="1900"/>
                  </a:lnTo>
                  <a:lnTo>
                    <a:pt x="1158" y="1878"/>
                  </a:lnTo>
                  <a:lnTo>
                    <a:pt x="1129" y="1853"/>
                  </a:lnTo>
                  <a:lnTo>
                    <a:pt x="1094" y="1825"/>
                  </a:lnTo>
                  <a:lnTo>
                    <a:pt x="1075" y="1810"/>
                  </a:lnTo>
                  <a:lnTo>
                    <a:pt x="1054" y="1795"/>
                  </a:lnTo>
                  <a:lnTo>
                    <a:pt x="1031" y="1779"/>
                  </a:lnTo>
                  <a:lnTo>
                    <a:pt x="1006" y="1764"/>
                  </a:lnTo>
                  <a:lnTo>
                    <a:pt x="980" y="1749"/>
                  </a:lnTo>
                  <a:lnTo>
                    <a:pt x="952" y="1734"/>
                  </a:lnTo>
                  <a:lnTo>
                    <a:pt x="923" y="1719"/>
                  </a:lnTo>
                  <a:lnTo>
                    <a:pt x="891" y="1705"/>
                  </a:lnTo>
                  <a:lnTo>
                    <a:pt x="858" y="1692"/>
                  </a:lnTo>
                  <a:lnTo>
                    <a:pt x="823" y="1680"/>
                  </a:lnTo>
                  <a:lnTo>
                    <a:pt x="787" y="1668"/>
                  </a:lnTo>
                  <a:lnTo>
                    <a:pt x="748" y="1658"/>
                  </a:lnTo>
                  <a:lnTo>
                    <a:pt x="707" y="1649"/>
                  </a:lnTo>
                  <a:lnTo>
                    <a:pt x="665" y="1641"/>
                  </a:lnTo>
                  <a:lnTo>
                    <a:pt x="621" y="1635"/>
                  </a:lnTo>
                  <a:lnTo>
                    <a:pt x="576" y="1629"/>
                  </a:lnTo>
                  <a:lnTo>
                    <a:pt x="527" y="1626"/>
                  </a:lnTo>
                  <a:lnTo>
                    <a:pt x="477" y="1625"/>
                  </a:lnTo>
                  <a:lnTo>
                    <a:pt x="425" y="1626"/>
                  </a:lnTo>
                  <a:lnTo>
                    <a:pt x="370" y="1630"/>
                  </a:lnTo>
                  <a:lnTo>
                    <a:pt x="413" y="1587"/>
                  </a:lnTo>
                  <a:lnTo>
                    <a:pt x="456" y="1542"/>
                  </a:lnTo>
                  <a:lnTo>
                    <a:pt x="499" y="1495"/>
                  </a:lnTo>
                  <a:lnTo>
                    <a:pt x="542" y="1444"/>
                  </a:lnTo>
                  <a:lnTo>
                    <a:pt x="585" y="1392"/>
                  </a:lnTo>
                  <a:lnTo>
                    <a:pt x="627" y="1339"/>
                  </a:lnTo>
                  <a:lnTo>
                    <a:pt x="668" y="1283"/>
                  </a:lnTo>
                  <a:lnTo>
                    <a:pt x="708" y="1227"/>
                  </a:lnTo>
                  <a:lnTo>
                    <a:pt x="748" y="1170"/>
                  </a:lnTo>
                  <a:lnTo>
                    <a:pt x="785" y="1112"/>
                  </a:lnTo>
                  <a:lnTo>
                    <a:pt x="821" y="1055"/>
                  </a:lnTo>
                  <a:lnTo>
                    <a:pt x="855" y="997"/>
                  </a:lnTo>
                  <a:lnTo>
                    <a:pt x="887" y="940"/>
                  </a:lnTo>
                  <a:lnTo>
                    <a:pt x="917" y="884"/>
                  </a:lnTo>
                  <a:lnTo>
                    <a:pt x="944" y="828"/>
                  </a:lnTo>
                  <a:lnTo>
                    <a:pt x="968" y="775"/>
                  </a:lnTo>
                  <a:lnTo>
                    <a:pt x="940" y="817"/>
                  </a:lnTo>
                  <a:lnTo>
                    <a:pt x="912" y="858"/>
                  </a:lnTo>
                  <a:lnTo>
                    <a:pt x="884" y="897"/>
                  </a:lnTo>
                  <a:lnTo>
                    <a:pt x="855" y="935"/>
                  </a:lnTo>
                  <a:lnTo>
                    <a:pt x="826" y="971"/>
                  </a:lnTo>
                  <a:lnTo>
                    <a:pt x="798" y="1006"/>
                  </a:lnTo>
                  <a:lnTo>
                    <a:pt x="769" y="1041"/>
                  </a:lnTo>
                  <a:lnTo>
                    <a:pt x="741" y="1073"/>
                  </a:lnTo>
                  <a:lnTo>
                    <a:pt x="711" y="1105"/>
                  </a:lnTo>
                  <a:lnTo>
                    <a:pt x="682" y="1135"/>
                  </a:lnTo>
                  <a:lnTo>
                    <a:pt x="653" y="1164"/>
                  </a:lnTo>
                  <a:lnTo>
                    <a:pt x="624" y="1193"/>
                  </a:lnTo>
                  <a:lnTo>
                    <a:pt x="594" y="1220"/>
                  </a:lnTo>
                  <a:lnTo>
                    <a:pt x="564" y="1247"/>
                  </a:lnTo>
                  <a:lnTo>
                    <a:pt x="534" y="1272"/>
                  </a:lnTo>
                  <a:lnTo>
                    <a:pt x="505" y="1297"/>
                  </a:lnTo>
                  <a:lnTo>
                    <a:pt x="475" y="1321"/>
                  </a:lnTo>
                  <a:lnTo>
                    <a:pt x="445" y="1345"/>
                  </a:lnTo>
                  <a:lnTo>
                    <a:pt x="413" y="1368"/>
                  </a:lnTo>
                  <a:lnTo>
                    <a:pt x="383" y="1391"/>
                  </a:lnTo>
                  <a:lnTo>
                    <a:pt x="321" y="1434"/>
                  </a:lnTo>
                  <a:lnTo>
                    <a:pt x="258" y="1476"/>
                  </a:lnTo>
                  <a:lnTo>
                    <a:pt x="195" y="1517"/>
                  </a:lnTo>
                  <a:lnTo>
                    <a:pt x="131" y="1557"/>
                  </a:lnTo>
                  <a:lnTo>
                    <a:pt x="65" y="1597"/>
                  </a:lnTo>
                  <a:lnTo>
                    <a:pt x="0" y="1639"/>
                  </a:lnTo>
                  <a:lnTo>
                    <a:pt x="28" y="1675"/>
                  </a:lnTo>
                  <a:lnTo>
                    <a:pt x="58" y="1712"/>
                  </a:lnTo>
                  <a:lnTo>
                    <a:pt x="90" y="1749"/>
                  </a:lnTo>
                  <a:lnTo>
                    <a:pt x="126" y="1786"/>
                  </a:lnTo>
                  <a:lnTo>
                    <a:pt x="162" y="1825"/>
                  </a:lnTo>
                  <a:lnTo>
                    <a:pt x="200" y="1862"/>
                  </a:lnTo>
                  <a:lnTo>
                    <a:pt x="239" y="1900"/>
                  </a:lnTo>
                  <a:lnTo>
                    <a:pt x="282" y="1937"/>
                  </a:lnTo>
                  <a:lnTo>
                    <a:pt x="324" y="1975"/>
                  </a:lnTo>
                  <a:lnTo>
                    <a:pt x="368" y="2012"/>
                  </a:lnTo>
                  <a:lnTo>
                    <a:pt x="413" y="2048"/>
                  </a:lnTo>
                  <a:lnTo>
                    <a:pt x="460" y="2084"/>
                  </a:lnTo>
                  <a:lnTo>
                    <a:pt x="508" y="2120"/>
                  </a:lnTo>
                  <a:lnTo>
                    <a:pt x="556" y="2154"/>
                  </a:lnTo>
                  <a:lnTo>
                    <a:pt x="606" y="2187"/>
                  </a:lnTo>
                  <a:lnTo>
                    <a:pt x="656" y="2220"/>
                  </a:lnTo>
                  <a:lnTo>
                    <a:pt x="706" y="2252"/>
                  </a:lnTo>
                  <a:lnTo>
                    <a:pt x="758" y="2282"/>
                  </a:lnTo>
                  <a:lnTo>
                    <a:pt x="810" y="2311"/>
                  </a:lnTo>
                  <a:lnTo>
                    <a:pt x="862" y="2338"/>
                  </a:lnTo>
                  <a:lnTo>
                    <a:pt x="914" y="2364"/>
                  </a:lnTo>
                  <a:lnTo>
                    <a:pt x="967" y="2388"/>
                  </a:lnTo>
                  <a:lnTo>
                    <a:pt x="1019" y="2411"/>
                  </a:lnTo>
                  <a:lnTo>
                    <a:pt x="1072" y="2432"/>
                  </a:lnTo>
                  <a:lnTo>
                    <a:pt x="1124" y="2450"/>
                  </a:lnTo>
                  <a:lnTo>
                    <a:pt x="1175" y="2467"/>
                  </a:lnTo>
                  <a:lnTo>
                    <a:pt x="1228" y="2481"/>
                  </a:lnTo>
                  <a:lnTo>
                    <a:pt x="1278" y="2493"/>
                  </a:lnTo>
                  <a:lnTo>
                    <a:pt x="1329" y="2503"/>
                  </a:lnTo>
                  <a:lnTo>
                    <a:pt x="1379" y="2510"/>
                  </a:lnTo>
                  <a:lnTo>
                    <a:pt x="1428" y="2515"/>
                  </a:lnTo>
                  <a:lnTo>
                    <a:pt x="1476" y="2517"/>
                  </a:lnTo>
                  <a:lnTo>
                    <a:pt x="1520" y="2453"/>
                  </a:lnTo>
                  <a:lnTo>
                    <a:pt x="1563" y="2385"/>
                  </a:lnTo>
                  <a:lnTo>
                    <a:pt x="1607" y="2317"/>
                  </a:lnTo>
                  <a:lnTo>
                    <a:pt x="1650" y="2247"/>
                  </a:lnTo>
                  <a:lnTo>
                    <a:pt x="1693" y="2176"/>
                  </a:lnTo>
                  <a:lnTo>
                    <a:pt x="1734" y="2104"/>
                  </a:lnTo>
                  <a:lnTo>
                    <a:pt x="1775" y="2030"/>
                  </a:lnTo>
                  <a:lnTo>
                    <a:pt x="1816" y="1956"/>
                  </a:lnTo>
                  <a:lnTo>
                    <a:pt x="1855" y="1879"/>
                  </a:lnTo>
                  <a:lnTo>
                    <a:pt x="1893" y="1803"/>
                  </a:lnTo>
                  <a:lnTo>
                    <a:pt x="1929" y="1724"/>
                  </a:lnTo>
                  <a:lnTo>
                    <a:pt x="1965" y="1646"/>
                  </a:lnTo>
                  <a:lnTo>
                    <a:pt x="1998" y="1565"/>
                  </a:lnTo>
                  <a:lnTo>
                    <a:pt x="2030" y="1486"/>
                  </a:lnTo>
                  <a:lnTo>
                    <a:pt x="2060" y="1404"/>
                  </a:lnTo>
                  <a:lnTo>
                    <a:pt x="2089" y="1323"/>
                  </a:lnTo>
                  <a:lnTo>
                    <a:pt x="2114" y="1240"/>
                  </a:lnTo>
                  <a:lnTo>
                    <a:pt x="2138" y="1157"/>
                  </a:lnTo>
                  <a:lnTo>
                    <a:pt x="2159" y="1075"/>
                  </a:lnTo>
                  <a:lnTo>
                    <a:pt x="2178" y="991"/>
                  </a:lnTo>
                  <a:lnTo>
                    <a:pt x="2194" y="909"/>
                  </a:lnTo>
                  <a:lnTo>
                    <a:pt x="2208" y="825"/>
                  </a:lnTo>
                  <a:lnTo>
                    <a:pt x="2218" y="742"/>
                  </a:lnTo>
                  <a:lnTo>
                    <a:pt x="2226" y="658"/>
                  </a:lnTo>
                  <a:lnTo>
                    <a:pt x="2230" y="575"/>
                  </a:lnTo>
                  <a:lnTo>
                    <a:pt x="2231" y="491"/>
                  </a:lnTo>
                  <a:lnTo>
                    <a:pt x="2229" y="409"/>
                  </a:lnTo>
                  <a:lnTo>
                    <a:pt x="2223" y="326"/>
                  </a:lnTo>
                  <a:lnTo>
                    <a:pt x="2213" y="244"/>
                  </a:lnTo>
                  <a:lnTo>
                    <a:pt x="2200" y="162"/>
                  </a:lnTo>
                  <a:lnTo>
                    <a:pt x="2183" y="80"/>
                  </a:lnTo>
                  <a:lnTo>
                    <a:pt x="2162" y="0"/>
                  </a:lnTo>
                  <a:lnTo>
                    <a:pt x="2143" y="9"/>
                  </a:lnTo>
                  <a:lnTo>
                    <a:pt x="2124" y="18"/>
                  </a:lnTo>
                  <a:lnTo>
                    <a:pt x="2104" y="26"/>
                  </a:lnTo>
                  <a:lnTo>
                    <a:pt x="2082" y="34"/>
                  </a:lnTo>
                  <a:lnTo>
                    <a:pt x="2038" y="49"/>
                  </a:lnTo>
                  <a:lnTo>
                    <a:pt x="1992" y="63"/>
                  </a:lnTo>
                  <a:lnTo>
                    <a:pt x="1944" y="75"/>
                  </a:lnTo>
                  <a:lnTo>
                    <a:pt x="1894" y="88"/>
                  </a:lnTo>
                  <a:lnTo>
                    <a:pt x="1843" y="97"/>
                  </a:lnTo>
                  <a:lnTo>
                    <a:pt x="1792" y="106"/>
                  </a:lnTo>
                  <a:lnTo>
                    <a:pt x="1740" y="112"/>
                  </a:lnTo>
                  <a:lnTo>
                    <a:pt x="1688" y="118"/>
                  </a:lnTo>
                  <a:lnTo>
                    <a:pt x="1637" y="121"/>
                  </a:lnTo>
                  <a:lnTo>
                    <a:pt x="1586" y="123"/>
                  </a:lnTo>
                  <a:lnTo>
                    <a:pt x="1538" y="123"/>
                  </a:lnTo>
                  <a:lnTo>
                    <a:pt x="1491" y="122"/>
                  </a:lnTo>
                  <a:lnTo>
                    <a:pt x="1467" y="120"/>
                  </a:lnTo>
                  <a:lnTo>
                    <a:pt x="1445" y="119"/>
                  </a:lnTo>
                  <a:lnTo>
                    <a:pt x="1424" y="116"/>
                  </a:lnTo>
                  <a:lnTo>
                    <a:pt x="1403" y="11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299" name="Freeform 1091"/>
            <p:cNvSpPr>
              <a:spLocks/>
            </p:cNvSpPr>
            <p:nvPr/>
          </p:nvSpPr>
          <p:spPr bwMode="auto">
            <a:xfrm>
              <a:off x="818" y="2910"/>
              <a:ext cx="393" cy="161"/>
            </a:xfrm>
            <a:custGeom>
              <a:avLst/>
              <a:gdLst>
                <a:gd name="T0" fmla="*/ 42 w 2449"/>
                <a:gd name="T1" fmla="*/ 149 h 982"/>
                <a:gd name="T2" fmla="*/ 32 w 2449"/>
                <a:gd name="T3" fmla="*/ 117 h 982"/>
                <a:gd name="T4" fmla="*/ 18 w 2449"/>
                <a:gd name="T5" fmla="*/ 101 h 982"/>
                <a:gd name="T6" fmla="*/ 6 w 2449"/>
                <a:gd name="T7" fmla="*/ 109 h 982"/>
                <a:gd name="T8" fmla="*/ 0 w 2449"/>
                <a:gd name="T9" fmla="*/ 152 h 982"/>
                <a:gd name="T10" fmla="*/ 3 w 2449"/>
                <a:gd name="T11" fmla="*/ 200 h 982"/>
                <a:gd name="T12" fmla="*/ 12 w 2449"/>
                <a:gd name="T13" fmla="*/ 255 h 982"/>
                <a:gd name="T14" fmla="*/ 34 w 2449"/>
                <a:gd name="T15" fmla="*/ 330 h 982"/>
                <a:gd name="T16" fmla="*/ 80 w 2449"/>
                <a:gd name="T17" fmla="*/ 445 h 982"/>
                <a:gd name="T18" fmla="*/ 134 w 2449"/>
                <a:gd name="T19" fmla="*/ 549 h 982"/>
                <a:gd name="T20" fmla="*/ 189 w 2449"/>
                <a:gd name="T21" fmla="*/ 629 h 982"/>
                <a:gd name="T22" fmla="*/ 385 w 2449"/>
                <a:gd name="T23" fmla="*/ 759 h 982"/>
                <a:gd name="T24" fmla="*/ 603 w 2449"/>
                <a:gd name="T25" fmla="*/ 861 h 982"/>
                <a:gd name="T26" fmla="*/ 837 w 2449"/>
                <a:gd name="T27" fmla="*/ 931 h 982"/>
                <a:gd name="T28" fmla="*/ 1078 w 2449"/>
                <a:gd name="T29" fmla="*/ 972 h 982"/>
                <a:gd name="T30" fmla="*/ 1322 w 2449"/>
                <a:gd name="T31" fmla="*/ 982 h 982"/>
                <a:gd name="T32" fmla="*/ 1561 w 2449"/>
                <a:gd name="T33" fmla="*/ 962 h 982"/>
                <a:gd name="T34" fmla="*/ 1789 w 2449"/>
                <a:gd name="T35" fmla="*/ 910 h 982"/>
                <a:gd name="T36" fmla="*/ 2000 w 2449"/>
                <a:gd name="T37" fmla="*/ 827 h 982"/>
                <a:gd name="T38" fmla="*/ 2185 w 2449"/>
                <a:gd name="T39" fmla="*/ 713 h 982"/>
                <a:gd name="T40" fmla="*/ 2340 w 2449"/>
                <a:gd name="T41" fmla="*/ 567 h 982"/>
                <a:gd name="T42" fmla="*/ 2427 w 2449"/>
                <a:gd name="T43" fmla="*/ 428 h 982"/>
                <a:gd name="T44" fmla="*/ 2447 w 2449"/>
                <a:gd name="T45" fmla="*/ 338 h 982"/>
                <a:gd name="T46" fmla="*/ 2448 w 2449"/>
                <a:gd name="T47" fmla="*/ 296 h 982"/>
                <a:gd name="T48" fmla="*/ 2440 w 2449"/>
                <a:gd name="T49" fmla="*/ 273 h 982"/>
                <a:gd name="T50" fmla="*/ 2430 w 2449"/>
                <a:gd name="T51" fmla="*/ 259 h 982"/>
                <a:gd name="T52" fmla="*/ 2415 w 2449"/>
                <a:gd name="T53" fmla="*/ 250 h 982"/>
                <a:gd name="T54" fmla="*/ 2366 w 2449"/>
                <a:gd name="T55" fmla="*/ 331 h 982"/>
                <a:gd name="T56" fmla="*/ 2297 w 2449"/>
                <a:gd name="T57" fmla="*/ 415 h 982"/>
                <a:gd name="T58" fmla="*/ 2214 w 2449"/>
                <a:gd name="T59" fmla="*/ 492 h 982"/>
                <a:gd name="T60" fmla="*/ 2154 w 2449"/>
                <a:gd name="T61" fmla="*/ 535 h 982"/>
                <a:gd name="T62" fmla="*/ 2108 w 2449"/>
                <a:gd name="T63" fmla="*/ 560 h 982"/>
                <a:gd name="T64" fmla="*/ 2063 w 2449"/>
                <a:gd name="T65" fmla="*/ 578 h 982"/>
                <a:gd name="T66" fmla="*/ 2018 w 2449"/>
                <a:gd name="T67" fmla="*/ 587 h 982"/>
                <a:gd name="T68" fmla="*/ 2012 w 2449"/>
                <a:gd name="T69" fmla="*/ 563 h 982"/>
                <a:gd name="T70" fmla="*/ 2037 w 2449"/>
                <a:gd name="T71" fmla="*/ 526 h 982"/>
                <a:gd name="T72" fmla="*/ 2077 w 2449"/>
                <a:gd name="T73" fmla="*/ 489 h 982"/>
                <a:gd name="T74" fmla="*/ 2234 w 2449"/>
                <a:gd name="T75" fmla="*/ 372 h 982"/>
                <a:gd name="T76" fmla="*/ 2284 w 2449"/>
                <a:gd name="T77" fmla="*/ 322 h 982"/>
                <a:gd name="T78" fmla="*/ 2325 w 2449"/>
                <a:gd name="T79" fmla="*/ 266 h 982"/>
                <a:gd name="T80" fmla="*/ 2353 w 2449"/>
                <a:gd name="T81" fmla="*/ 199 h 982"/>
                <a:gd name="T82" fmla="*/ 2363 w 2449"/>
                <a:gd name="T83" fmla="*/ 122 h 982"/>
                <a:gd name="T84" fmla="*/ 2351 w 2449"/>
                <a:gd name="T85" fmla="*/ 32 h 982"/>
                <a:gd name="T86" fmla="*/ 2217 w 2449"/>
                <a:gd name="T87" fmla="*/ 120 h 982"/>
                <a:gd name="T88" fmla="*/ 2109 w 2449"/>
                <a:gd name="T89" fmla="*/ 267 h 982"/>
                <a:gd name="T90" fmla="*/ 1935 w 2449"/>
                <a:gd name="T91" fmla="*/ 378 h 982"/>
                <a:gd name="T92" fmla="*/ 1713 w 2449"/>
                <a:gd name="T93" fmla="*/ 454 h 982"/>
                <a:gd name="T94" fmla="*/ 1455 w 2449"/>
                <a:gd name="T95" fmla="*/ 496 h 982"/>
                <a:gd name="T96" fmla="*/ 1178 w 2449"/>
                <a:gd name="T97" fmla="*/ 508 h 982"/>
                <a:gd name="T98" fmla="*/ 897 w 2449"/>
                <a:gd name="T99" fmla="*/ 491 h 982"/>
                <a:gd name="T100" fmla="*/ 629 w 2449"/>
                <a:gd name="T101" fmla="*/ 447 h 982"/>
                <a:gd name="T102" fmla="*/ 386 w 2449"/>
                <a:gd name="T103" fmla="*/ 377 h 982"/>
                <a:gd name="T104" fmla="*/ 186 w 2449"/>
                <a:gd name="T105" fmla="*/ 284 h 982"/>
                <a:gd name="T106" fmla="*/ 43 w 2449"/>
                <a:gd name="T107" fmla="*/ 169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9" h="982">
                  <a:moveTo>
                    <a:pt x="43" y="169"/>
                  </a:moveTo>
                  <a:lnTo>
                    <a:pt x="43" y="159"/>
                  </a:lnTo>
                  <a:lnTo>
                    <a:pt x="42" y="149"/>
                  </a:lnTo>
                  <a:lnTo>
                    <a:pt x="39" y="138"/>
                  </a:lnTo>
                  <a:lnTo>
                    <a:pt x="36" y="127"/>
                  </a:lnTo>
                  <a:lnTo>
                    <a:pt x="32" y="117"/>
                  </a:lnTo>
                  <a:lnTo>
                    <a:pt x="26" y="108"/>
                  </a:lnTo>
                  <a:lnTo>
                    <a:pt x="23" y="104"/>
                  </a:lnTo>
                  <a:lnTo>
                    <a:pt x="18" y="101"/>
                  </a:lnTo>
                  <a:lnTo>
                    <a:pt x="14" y="99"/>
                  </a:lnTo>
                  <a:lnTo>
                    <a:pt x="10" y="97"/>
                  </a:lnTo>
                  <a:lnTo>
                    <a:pt x="6" y="109"/>
                  </a:lnTo>
                  <a:lnTo>
                    <a:pt x="3" y="123"/>
                  </a:lnTo>
                  <a:lnTo>
                    <a:pt x="1" y="137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4"/>
                  </a:lnTo>
                  <a:lnTo>
                    <a:pt x="3" y="200"/>
                  </a:lnTo>
                  <a:lnTo>
                    <a:pt x="5" y="219"/>
                  </a:lnTo>
                  <a:lnTo>
                    <a:pt x="8" y="237"/>
                  </a:lnTo>
                  <a:lnTo>
                    <a:pt x="12" y="255"/>
                  </a:lnTo>
                  <a:lnTo>
                    <a:pt x="16" y="273"/>
                  </a:lnTo>
                  <a:lnTo>
                    <a:pt x="23" y="292"/>
                  </a:lnTo>
                  <a:lnTo>
                    <a:pt x="34" y="330"/>
                  </a:lnTo>
                  <a:lnTo>
                    <a:pt x="48" y="369"/>
                  </a:lnTo>
                  <a:lnTo>
                    <a:pt x="64" y="407"/>
                  </a:lnTo>
                  <a:lnTo>
                    <a:pt x="80" y="445"/>
                  </a:lnTo>
                  <a:lnTo>
                    <a:pt x="98" y="481"/>
                  </a:lnTo>
                  <a:lnTo>
                    <a:pt x="116" y="516"/>
                  </a:lnTo>
                  <a:lnTo>
                    <a:pt x="134" y="549"/>
                  </a:lnTo>
                  <a:lnTo>
                    <a:pt x="153" y="579"/>
                  </a:lnTo>
                  <a:lnTo>
                    <a:pt x="170" y="606"/>
                  </a:lnTo>
                  <a:lnTo>
                    <a:pt x="189" y="629"/>
                  </a:lnTo>
                  <a:lnTo>
                    <a:pt x="251" y="675"/>
                  </a:lnTo>
                  <a:lnTo>
                    <a:pt x="316" y="719"/>
                  </a:lnTo>
                  <a:lnTo>
                    <a:pt x="385" y="759"/>
                  </a:lnTo>
                  <a:lnTo>
                    <a:pt x="455" y="796"/>
                  </a:lnTo>
                  <a:lnTo>
                    <a:pt x="529" y="830"/>
                  </a:lnTo>
                  <a:lnTo>
                    <a:pt x="603" y="861"/>
                  </a:lnTo>
                  <a:lnTo>
                    <a:pt x="680" y="888"/>
                  </a:lnTo>
                  <a:lnTo>
                    <a:pt x="757" y="911"/>
                  </a:lnTo>
                  <a:lnTo>
                    <a:pt x="837" y="931"/>
                  </a:lnTo>
                  <a:lnTo>
                    <a:pt x="916" y="948"/>
                  </a:lnTo>
                  <a:lnTo>
                    <a:pt x="997" y="962"/>
                  </a:lnTo>
                  <a:lnTo>
                    <a:pt x="1078" y="972"/>
                  </a:lnTo>
                  <a:lnTo>
                    <a:pt x="1160" y="978"/>
                  </a:lnTo>
                  <a:lnTo>
                    <a:pt x="1241" y="982"/>
                  </a:lnTo>
                  <a:lnTo>
                    <a:pt x="1322" y="982"/>
                  </a:lnTo>
                  <a:lnTo>
                    <a:pt x="1403" y="978"/>
                  </a:lnTo>
                  <a:lnTo>
                    <a:pt x="1482" y="972"/>
                  </a:lnTo>
                  <a:lnTo>
                    <a:pt x="1561" y="962"/>
                  </a:lnTo>
                  <a:lnTo>
                    <a:pt x="1638" y="948"/>
                  </a:lnTo>
                  <a:lnTo>
                    <a:pt x="1715" y="931"/>
                  </a:lnTo>
                  <a:lnTo>
                    <a:pt x="1789" y="910"/>
                  </a:lnTo>
                  <a:lnTo>
                    <a:pt x="1862" y="886"/>
                  </a:lnTo>
                  <a:lnTo>
                    <a:pt x="1931" y="859"/>
                  </a:lnTo>
                  <a:lnTo>
                    <a:pt x="2000" y="827"/>
                  </a:lnTo>
                  <a:lnTo>
                    <a:pt x="2064" y="793"/>
                  </a:lnTo>
                  <a:lnTo>
                    <a:pt x="2126" y="755"/>
                  </a:lnTo>
                  <a:lnTo>
                    <a:pt x="2185" y="713"/>
                  </a:lnTo>
                  <a:lnTo>
                    <a:pt x="2240" y="667"/>
                  </a:lnTo>
                  <a:lnTo>
                    <a:pt x="2293" y="619"/>
                  </a:lnTo>
                  <a:lnTo>
                    <a:pt x="2340" y="567"/>
                  </a:lnTo>
                  <a:lnTo>
                    <a:pt x="2384" y="511"/>
                  </a:lnTo>
                  <a:lnTo>
                    <a:pt x="2423" y="451"/>
                  </a:lnTo>
                  <a:lnTo>
                    <a:pt x="2427" y="428"/>
                  </a:lnTo>
                  <a:lnTo>
                    <a:pt x="2434" y="400"/>
                  </a:lnTo>
                  <a:lnTo>
                    <a:pt x="2441" y="370"/>
                  </a:lnTo>
                  <a:lnTo>
                    <a:pt x="2447" y="338"/>
                  </a:lnTo>
                  <a:lnTo>
                    <a:pt x="2448" y="323"/>
                  </a:lnTo>
                  <a:lnTo>
                    <a:pt x="2449" y="309"/>
                  </a:lnTo>
                  <a:lnTo>
                    <a:pt x="2448" y="296"/>
                  </a:lnTo>
                  <a:lnTo>
                    <a:pt x="2445" y="284"/>
                  </a:lnTo>
                  <a:lnTo>
                    <a:pt x="2443" y="278"/>
                  </a:lnTo>
                  <a:lnTo>
                    <a:pt x="2440" y="273"/>
                  </a:lnTo>
                  <a:lnTo>
                    <a:pt x="2437" y="268"/>
                  </a:lnTo>
                  <a:lnTo>
                    <a:pt x="2434" y="263"/>
                  </a:lnTo>
                  <a:lnTo>
                    <a:pt x="2430" y="259"/>
                  </a:lnTo>
                  <a:lnTo>
                    <a:pt x="2426" y="256"/>
                  </a:lnTo>
                  <a:lnTo>
                    <a:pt x="2421" y="253"/>
                  </a:lnTo>
                  <a:lnTo>
                    <a:pt x="2415" y="250"/>
                  </a:lnTo>
                  <a:lnTo>
                    <a:pt x="2401" y="276"/>
                  </a:lnTo>
                  <a:lnTo>
                    <a:pt x="2385" y="303"/>
                  </a:lnTo>
                  <a:lnTo>
                    <a:pt x="2366" y="331"/>
                  </a:lnTo>
                  <a:lnTo>
                    <a:pt x="2345" y="359"/>
                  </a:lnTo>
                  <a:lnTo>
                    <a:pt x="2322" y="388"/>
                  </a:lnTo>
                  <a:lnTo>
                    <a:pt x="2297" y="415"/>
                  </a:lnTo>
                  <a:lnTo>
                    <a:pt x="2270" y="442"/>
                  </a:lnTo>
                  <a:lnTo>
                    <a:pt x="2242" y="467"/>
                  </a:lnTo>
                  <a:lnTo>
                    <a:pt x="2214" y="492"/>
                  </a:lnTo>
                  <a:lnTo>
                    <a:pt x="2184" y="514"/>
                  </a:lnTo>
                  <a:lnTo>
                    <a:pt x="2169" y="525"/>
                  </a:lnTo>
                  <a:lnTo>
                    <a:pt x="2154" y="535"/>
                  </a:lnTo>
                  <a:lnTo>
                    <a:pt x="2138" y="544"/>
                  </a:lnTo>
                  <a:lnTo>
                    <a:pt x="2123" y="552"/>
                  </a:lnTo>
                  <a:lnTo>
                    <a:pt x="2108" y="560"/>
                  </a:lnTo>
                  <a:lnTo>
                    <a:pt x="2093" y="566"/>
                  </a:lnTo>
                  <a:lnTo>
                    <a:pt x="2078" y="572"/>
                  </a:lnTo>
                  <a:lnTo>
                    <a:pt x="2063" y="578"/>
                  </a:lnTo>
                  <a:lnTo>
                    <a:pt x="2048" y="582"/>
                  </a:lnTo>
                  <a:lnTo>
                    <a:pt x="2033" y="585"/>
                  </a:lnTo>
                  <a:lnTo>
                    <a:pt x="2018" y="587"/>
                  </a:lnTo>
                  <a:lnTo>
                    <a:pt x="2004" y="589"/>
                  </a:lnTo>
                  <a:lnTo>
                    <a:pt x="2007" y="575"/>
                  </a:lnTo>
                  <a:lnTo>
                    <a:pt x="2012" y="563"/>
                  </a:lnTo>
                  <a:lnTo>
                    <a:pt x="2018" y="550"/>
                  </a:lnTo>
                  <a:lnTo>
                    <a:pt x="2027" y="538"/>
                  </a:lnTo>
                  <a:lnTo>
                    <a:pt x="2037" y="526"/>
                  </a:lnTo>
                  <a:lnTo>
                    <a:pt x="2049" y="513"/>
                  </a:lnTo>
                  <a:lnTo>
                    <a:pt x="2063" y="501"/>
                  </a:lnTo>
                  <a:lnTo>
                    <a:pt x="2077" y="489"/>
                  </a:lnTo>
                  <a:lnTo>
                    <a:pt x="2144" y="440"/>
                  </a:lnTo>
                  <a:lnTo>
                    <a:pt x="2216" y="386"/>
                  </a:lnTo>
                  <a:lnTo>
                    <a:pt x="2234" y="372"/>
                  </a:lnTo>
                  <a:lnTo>
                    <a:pt x="2251" y="355"/>
                  </a:lnTo>
                  <a:lnTo>
                    <a:pt x="2268" y="339"/>
                  </a:lnTo>
                  <a:lnTo>
                    <a:pt x="2284" y="322"/>
                  </a:lnTo>
                  <a:lnTo>
                    <a:pt x="2299" y="304"/>
                  </a:lnTo>
                  <a:lnTo>
                    <a:pt x="2313" y="286"/>
                  </a:lnTo>
                  <a:lnTo>
                    <a:pt x="2325" y="266"/>
                  </a:lnTo>
                  <a:lnTo>
                    <a:pt x="2336" y="245"/>
                  </a:lnTo>
                  <a:lnTo>
                    <a:pt x="2346" y="223"/>
                  </a:lnTo>
                  <a:lnTo>
                    <a:pt x="2353" y="199"/>
                  </a:lnTo>
                  <a:lnTo>
                    <a:pt x="2358" y="175"/>
                  </a:lnTo>
                  <a:lnTo>
                    <a:pt x="2362" y="149"/>
                  </a:lnTo>
                  <a:lnTo>
                    <a:pt x="2363" y="122"/>
                  </a:lnTo>
                  <a:lnTo>
                    <a:pt x="2362" y="94"/>
                  </a:lnTo>
                  <a:lnTo>
                    <a:pt x="2358" y="64"/>
                  </a:lnTo>
                  <a:lnTo>
                    <a:pt x="2351" y="32"/>
                  </a:lnTo>
                  <a:lnTo>
                    <a:pt x="2246" y="0"/>
                  </a:lnTo>
                  <a:lnTo>
                    <a:pt x="2236" y="62"/>
                  </a:lnTo>
                  <a:lnTo>
                    <a:pt x="2217" y="120"/>
                  </a:lnTo>
                  <a:lnTo>
                    <a:pt x="2189" y="173"/>
                  </a:lnTo>
                  <a:lnTo>
                    <a:pt x="2153" y="222"/>
                  </a:lnTo>
                  <a:lnTo>
                    <a:pt x="2109" y="267"/>
                  </a:lnTo>
                  <a:lnTo>
                    <a:pt x="2058" y="308"/>
                  </a:lnTo>
                  <a:lnTo>
                    <a:pt x="2000" y="345"/>
                  </a:lnTo>
                  <a:lnTo>
                    <a:pt x="1935" y="378"/>
                  </a:lnTo>
                  <a:lnTo>
                    <a:pt x="1866" y="407"/>
                  </a:lnTo>
                  <a:lnTo>
                    <a:pt x="1791" y="432"/>
                  </a:lnTo>
                  <a:lnTo>
                    <a:pt x="1713" y="454"/>
                  </a:lnTo>
                  <a:lnTo>
                    <a:pt x="1629" y="471"/>
                  </a:lnTo>
                  <a:lnTo>
                    <a:pt x="1544" y="486"/>
                  </a:lnTo>
                  <a:lnTo>
                    <a:pt x="1455" y="496"/>
                  </a:lnTo>
                  <a:lnTo>
                    <a:pt x="1363" y="504"/>
                  </a:lnTo>
                  <a:lnTo>
                    <a:pt x="1272" y="508"/>
                  </a:lnTo>
                  <a:lnTo>
                    <a:pt x="1178" y="508"/>
                  </a:lnTo>
                  <a:lnTo>
                    <a:pt x="1084" y="506"/>
                  </a:lnTo>
                  <a:lnTo>
                    <a:pt x="990" y="500"/>
                  </a:lnTo>
                  <a:lnTo>
                    <a:pt x="897" y="491"/>
                  </a:lnTo>
                  <a:lnTo>
                    <a:pt x="806" y="479"/>
                  </a:lnTo>
                  <a:lnTo>
                    <a:pt x="716" y="464"/>
                  </a:lnTo>
                  <a:lnTo>
                    <a:pt x="629" y="447"/>
                  </a:lnTo>
                  <a:lnTo>
                    <a:pt x="544" y="426"/>
                  </a:lnTo>
                  <a:lnTo>
                    <a:pt x="462" y="403"/>
                  </a:lnTo>
                  <a:lnTo>
                    <a:pt x="386" y="377"/>
                  </a:lnTo>
                  <a:lnTo>
                    <a:pt x="313" y="348"/>
                  </a:lnTo>
                  <a:lnTo>
                    <a:pt x="247" y="317"/>
                  </a:lnTo>
                  <a:lnTo>
                    <a:pt x="186" y="284"/>
                  </a:lnTo>
                  <a:lnTo>
                    <a:pt x="131" y="248"/>
                  </a:lnTo>
                  <a:lnTo>
                    <a:pt x="83" y="209"/>
                  </a:lnTo>
                  <a:lnTo>
                    <a:pt x="43" y="169"/>
                  </a:lnTo>
                  <a:close/>
                </a:path>
              </a:pathLst>
            </a:custGeom>
            <a:solidFill>
              <a:srgbClr val="00A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0" name="Freeform 1092"/>
            <p:cNvSpPr>
              <a:spLocks/>
            </p:cNvSpPr>
            <p:nvPr/>
          </p:nvSpPr>
          <p:spPr bwMode="auto">
            <a:xfrm>
              <a:off x="661" y="3062"/>
              <a:ext cx="298" cy="284"/>
            </a:xfrm>
            <a:custGeom>
              <a:avLst/>
              <a:gdLst>
                <a:gd name="T0" fmla="*/ 56 w 1860"/>
                <a:gd name="T1" fmla="*/ 1401 h 1730"/>
                <a:gd name="T2" fmla="*/ 142 w 1860"/>
                <a:gd name="T3" fmla="*/ 1457 h 1730"/>
                <a:gd name="T4" fmla="*/ 198 w 1860"/>
                <a:gd name="T5" fmla="*/ 1497 h 1730"/>
                <a:gd name="T6" fmla="*/ 253 w 1860"/>
                <a:gd name="T7" fmla="*/ 1541 h 1730"/>
                <a:gd name="T8" fmla="*/ 304 w 1860"/>
                <a:gd name="T9" fmla="*/ 1588 h 1730"/>
                <a:gd name="T10" fmla="*/ 338 w 1860"/>
                <a:gd name="T11" fmla="*/ 1628 h 1730"/>
                <a:gd name="T12" fmla="*/ 359 w 1860"/>
                <a:gd name="T13" fmla="*/ 1655 h 1730"/>
                <a:gd name="T14" fmla="*/ 378 w 1860"/>
                <a:gd name="T15" fmla="*/ 1684 h 1730"/>
                <a:gd name="T16" fmla="*/ 396 w 1860"/>
                <a:gd name="T17" fmla="*/ 1714 h 1730"/>
                <a:gd name="T18" fmla="*/ 451 w 1860"/>
                <a:gd name="T19" fmla="*/ 1695 h 1730"/>
                <a:gd name="T20" fmla="*/ 548 w 1860"/>
                <a:gd name="T21" fmla="*/ 1626 h 1730"/>
                <a:gd name="T22" fmla="*/ 700 w 1860"/>
                <a:gd name="T23" fmla="*/ 1523 h 1730"/>
                <a:gd name="T24" fmla="*/ 909 w 1860"/>
                <a:gd name="T25" fmla="*/ 1386 h 1730"/>
                <a:gd name="T26" fmla="*/ 1066 w 1860"/>
                <a:gd name="T27" fmla="*/ 1280 h 1730"/>
                <a:gd name="T28" fmla="*/ 1169 w 1860"/>
                <a:gd name="T29" fmla="*/ 1207 h 1730"/>
                <a:gd name="T30" fmla="*/ 1268 w 1860"/>
                <a:gd name="T31" fmla="*/ 1130 h 1730"/>
                <a:gd name="T32" fmla="*/ 1364 w 1860"/>
                <a:gd name="T33" fmla="*/ 1051 h 1730"/>
                <a:gd name="T34" fmla="*/ 1455 w 1860"/>
                <a:gd name="T35" fmla="*/ 966 h 1730"/>
                <a:gd name="T36" fmla="*/ 1539 w 1860"/>
                <a:gd name="T37" fmla="*/ 877 h 1730"/>
                <a:gd name="T38" fmla="*/ 1617 w 1860"/>
                <a:gd name="T39" fmla="*/ 781 h 1730"/>
                <a:gd name="T40" fmla="*/ 1686 w 1860"/>
                <a:gd name="T41" fmla="*/ 679 h 1730"/>
                <a:gd name="T42" fmla="*/ 1745 w 1860"/>
                <a:gd name="T43" fmla="*/ 570 h 1730"/>
                <a:gd name="T44" fmla="*/ 1795 w 1860"/>
                <a:gd name="T45" fmla="*/ 452 h 1730"/>
                <a:gd name="T46" fmla="*/ 1825 w 1860"/>
                <a:gd name="T47" fmla="*/ 348 h 1730"/>
                <a:gd name="T48" fmla="*/ 1845 w 1860"/>
                <a:gd name="T49" fmla="*/ 262 h 1730"/>
                <a:gd name="T50" fmla="*/ 1856 w 1860"/>
                <a:gd name="T51" fmla="*/ 196 h 1730"/>
                <a:gd name="T52" fmla="*/ 1859 w 1860"/>
                <a:gd name="T53" fmla="*/ 154 h 1730"/>
                <a:gd name="T54" fmla="*/ 1859 w 1860"/>
                <a:gd name="T55" fmla="*/ 113 h 1730"/>
                <a:gd name="T56" fmla="*/ 1853 w 1860"/>
                <a:gd name="T57" fmla="*/ 72 h 1730"/>
                <a:gd name="T58" fmla="*/ 1839 w 1860"/>
                <a:gd name="T59" fmla="*/ 55 h 1730"/>
                <a:gd name="T60" fmla="*/ 1821 w 1860"/>
                <a:gd name="T61" fmla="*/ 55 h 1730"/>
                <a:gd name="T62" fmla="*/ 1802 w 1860"/>
                <a:gd name="T63" fmla="*/ 51 h 1730"/>
                <a:gd name="T64" fmla="*/ 1784 w 1860"/>
                <a:gd name="T65" fmla="*/ 44 h 1730"/>
                <a:gd name="T66" fmla="*/ 1756 w 1860"/>
                <a:gd name="T67" fmla="*/ 32 h 1730"/>
                <a:gd name="T68" fmla="*/ 1725 w 1860"/>
                <a:gd name="T69" fmla="*/ 19 h 1730"/>
                <a:gd name="T70" fmla="*/ 1705 w 1860"/>
                <a:gd name="T71" fmla="*/ 13 h 1730"/>
                <a:gd name="T72" fmla="*/ 1691 w 1860"/>
                <a:gd name="T73" fmla="*/ 14 h 1730"/>
                <a:gd name="T74" fmla="*/ 1681 w 1860"/>
                <a:gd name="T75" fmla="*/ 13 h 1730"/>
                <a:gd name="T76" fmla="*/ 1662 w 1860"/>
                <a:gd name="T77" fmla="*/ 7 h 1730"/>
                <a:gd name="T78" fmla="*/ 1642 w 1860"/>
                <a:gd name="T79" fmla="*/ 1 h 1730"/>
                <a:gd name="T80" fmla="*/ 1630 w 1860"/>
                <a:gd name="T81" fmla="*/ 1 h 1730"/>
                <a:gd name="T82" fmla="*/ 1622 w 1860"/>
                <a:gd name="T83" fmla="*/ 5 h 1730"/>
                <a:gd name="T84" fmla="*/ 1619 w 1860"/>
                <a:gd name="T85" fmla="*/ 11 h 1730"/>
                <a:gd name="T86" fmla="*/ 1615 w 1860"/>
                <a:gd name="T87" fmla="*/ 23 h 1730"/>
                <a:gd name="T88" fmla="*/ 1596 w 1860"/>
                <a:gd name="T89" fmla="*/ 85 h 1730"/>
                <a:gd name="T90" fmla="*/ 1546 w 1860"/>
                <a:gd name="T91" fmla="*/ 179 h 1730"/>
                <a:gd name="T92" fmla="*/ 1479 w 1860"/>
                <a:gd name="T93" fmla="*/ 271 h 1730"/>
                <a:gd name="T94" fmla="*/ 1396 w 1860"/>
                <a:gd name="T95" fmla="*/ 359 h 1730"/>
                <a:gd name="T96" fmla="*/ 1300 w 1860"/>
                <a:gd name="T97" fmla="*/ 445 h 1730"/>
                <a:gd name="T98" fmla="*/ 1193 w 1860"/>
                <a:gd name="T99" fmla="*/ 530 h 1730"/>
                <a:gd name="T100" fmla="*/ 1078 w 1860"/>
                <a:gd name="T101" fmla="*/ 611 h 1730"/>
                <a:gd name="T102" fmla="*/ 957 w 1860"/>
                <a:gd name="T103" fmla="*/ 692 h 1730"/>
                <a:gd name="T104" fmla="*/ 769 w 1860"/>
                <a:gd name="T105" fmla="*/ 810 h 1730"/>
                <a:gd name="T106" fmla="*/ 579 w 1860"/>
                <a:gd name="T107" fmla="*/ 928 h 1730"/>
                <a:gd name="T108" fmla="*/ 456 w 1860"/>
                <a:gd name="T109" fmla="*/ 1007 h 1730"/>
                <a:gd name="T110" fmla="*/ 338 w 1860"/>
                <a:gd name="T111" fmla="*/ 1085 h 1730"/>
                <a:gd name="T112" fmla="*/ 228 w 1860"/>
                <a:gd name="T113" fmla="*/ 1164 h 1730"/>
                <a:gd name="T114" fmla="*/ 128 w 1860"/>
                <a:gd name="T115" fmla="*/ 1244 h 1730"/>
                <a:gd name="T116" fmla="*/ 39 w 1860"/>
                <a:gd name="T117" fmla="*/ 1326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0" h="1730">
                  <a:moveTo>
                    <a:pt x="0" y="1367"/>
                  </a:moveTo>
                  <a:lnTo>
                    <a:pt x="56" y="1401"/>
                  </a:lnTo>
                  <a:lnTo>
                    <a:pt x="113" y="1437"/>
                  </a:lnTo>
                  <a:lnTo>
                    <a:pt x="142" y="1457"/>
                  </a:lnTo>
                  <a:lnTo>
                    <a:pt x="170" y="1477"/>
                  </a:lnTo>
                  <a:lnTo>
                    <a:pt x="198" y="1497"/>
                  </a:lnTo>
                  <a:lnTo>
                    <a:pt x="226" y="1518"/>
                  </a:lnTo>
                  <a:lnTo>
                    <a:pt x="253" y="1541"/>
                  </a:lnTo>
                  <a:lnTo>
                    <a:pt x="279" y="1564"/>
                  </a:lnTo>
                  <a:lnTo>
                    <a:pt x="304" y="1588"/>
                  </a:lnTo>
                  <a:lnTo>
                    <a:pt x="327" y="1615"/>
                  </a:lnTo>
                  <a:lnTo>
                    <a:pt x="338" y="1628"/>
                  </a:lnTo>
                  <a:lnTo>
                    <a:pt x="349" y="1642"/>
                  </a:lnTo>
                  <a:lnTo>
                    <a:pt x="359" y="1655"/>
                  </a:lnTo>
                  <a:lnTo>
                    <a:pt x="369" y="1670"/>
                  </a:lnTo>
                  <a:lnTo>
                    <a:pt x="378" y="1684"/>
                  </a:lnTo>
                  <a:lnTo>
                    <a:pt x="387" y="1699"/>
                  </a:lnTo>
                  <a:lnTo>
                    <a:pt x="396" y="1714"/>
                  </a:lnTo>
                  <a:lnTo>
                    <a:pt x="404" y="1730"/>
                  </a:lnTo>
                  <a:lnTo>
                    <a:pt x="451" y="1695"/>
                  </a:lnTo>
                  <a:lnTo>
                    <a:pt x="498" y="1660"/>
                  </a:lnTo>
                  <a:lnTo>
                    <a:pt x="548" y="1626"/>
                  </a:lnTo>
                  <a:lnTo>
                    <a:pt x="597" y="1591"/>
                  </a:lnTo>
                  <a:lnTo>
                    <a:pt x="700" y="1523"/>
                  </a:lnTo>
                  <a:lnTo>
                    <a:pt x="803" y="1456"/>
                  </a:lnTo>
                  <a:lnTo>
                    <a:pt x="909" y="1386"/>
                  </a:lnTo>
                  <a:lnTo>
                    <a:pt x="1014" y="1317"/>
                  </a:lnTo>
                  <a:lnTo>
                    <a:pt x="1066" y="1280"/>
                  </a:lnTo>
                  <a:lnTo>
                    <a:pt x="1117" y="1244"/>
                  </a:lnTo>
                  <a:lnTo>
                    <a:pt x="1169" y="1207"/>
                  </a:lnTo>
                  <a:lnTo>
                    <a:pt x="1219" y="1170"/>
                  </a:lnTo>
                  <a:lnTo>
                    <a:pt x="1268" y="1130"/>
                  </a:lnTo>
                  <a:lnTo>
                    <a:pt x="1317" y="1091"/>
                  </a:lnTo>
                  <a:lnTo>
                    <a:pt x="1364" y="1051"/>
                  </a:lnTo>
                  <a:lnTo>
                    <a:pt x="1410" y="1009"/>
                  </a:lnTo>
                  <a:lnTo>
                    <a:pt x="1455" y="966"/>
                  </a:lnTo>
                  <a:lnTo>
                    <a:pt x="1498" y="922"/>
                  </a:lnTo>
                  <a:lnTo>
                    <a:pt x="1539" y="877"/>
                  </a:lnTo>
                  <a:lnTo>
                    <a:pt x="1579" y="830"/>
                  </a:lnTo>
                  <a:lnTo>
                    <a:pt x="1617" y="781"/>
                  </a:lnTo>
                  <a:lnTo>
                    <a:pt x="1653" y="731"/>
                  </a:lnTo>
                  <a:lnTo>
                    <a:pt x="1686" y="679"/>
                  </a:lnTo>
                  <a:lnTo>
                    <a:pt x="1717" y="625"/>
                  </a:lnTo>
                  <a:lnTo>
                    <a:pt x="1745" y="570"/>
                  </a:lnTo>
                  <a:lnTo>
                    <a:pt x="1772" y="512"/>
                  </a:lnTo>
                  <a:lnTo>
                    <a:pt x="1795" y="452"/>
                  </a:lnTo>
                  <a:lnTo>
                    <a:pt x="1816" y="391"/>
                  </a:lnTo>
                  <a:lnTo>
                    <a:pt x="1825" y="348"/>
                  </a:lnTo>
                  <a:lnTo>
                    <a:pt x="1835" y="305"/>
                  </a:lnTo>
                  <a:lnTo>
                    <a:pt x="1845" y="262"/>
                  </a:lnTo>
                  <a:lnTo>
                    <a:pt x="1853" y="219"/>
                  </a:lnTo>
                  <a:lnTo>
                    <a:pt x="1856" y="196"/>
                  </a:lnTo>
                  <a:lnTo>
                    <a:pt x="1858" y="175"/>
                  </a:lnTo>
                  <a:lnTo>
                    <a:pt x="1859" y="154"/>
                  </a:lnTo>
                  <a:lnTo>
                    <a:pt x="1860" y="133"/>
                  </a:lnTo>
                  <a:lnTo>
                    <a:pt x="1859" y="113"/>
                  </a:lnTo>
                  <a:lnTo>
                    <a:pt x="1857" y="92"/>
                  </a:lnTo>
                  <a:lnTo>
                    <a:pt x="1853" y="72"/>
                  </a:lnTo>
                  <a:lnTo>
                    <a:pt x="1848" y="51"/>
                  </a:lnTo>
                  <a:lnTo>
                    <a:pt x="1839" y="55"/>
                  </a:lnTo>
                  <a:lnTo>
                    <a:pt x="1830" y="56"/>
                  </a:lnTo>
                  <a:lnTo>
                    <a:pt x="1821" y="55"/>
                  </a:lnTo>
                  <a:lnTo>
                    <a:pt x="1812" y="53"/>
                  </a:lnTo>
                  <a:lnTo>
                    <a:pt x="1802" y="51"/>
                  </a:lnTo>
                  <a:lnTo>
                    <a:pt x="1793" y="48"/>
                  </a:lnTo>
                  <a:lnTo>
                    <a:pt x="1784" y="44"/>
                  </a:lnTo>
                  <a:lnTo>
                    <a:pt x="1775" y="40"/>
                  </a:lnTo>
                  <a:lnTo>
                    <a:pt x="1756" y="32"/>
                  </a:lnTo>
                  <a:lnTo>
                    <a:pt x="1735" y="23"/>
                  </a:lnTo>
                  <a:lnTo>
                    <a:pt x="1725" y="19"/>
                  </a:lnTo>
                  <a:lnTo>
                    <a:pt x="1715" y="16"/>
                  </a:lnTo>
                  <a:lnTo>
                    <a:pt x="1705" y="13"/>
                  </a:lnTo>
                  <a:lnTo>
                    <a:pt x="1695" y="11"/>
                  </a:lnTo>
                  <a:lnTo>
                    <a:pt x="1691" y="14"/>
                  </a:lnTo>
                  <a:lnTo>
                    <a:pt x="1686" y="14"/>
                  </a:lnTo>
                  <a:lnTo>
                    <a:pt x="1681" y="13"/>
                  </a:lnTo>
                  <a:lnTo>
                    <a:pt x="1675" y="12"/>
                  </a:lnTo>
                  <a:lnTo>
                    <a:pt x="1662" y="7"/>
                  </a:lnTo>
                  <a:lnTo>
                    <a:pt x="1648" y="2"/>
                  </a:lnTo>
                  <a:lnTo>
                    <a:pt x="1642" y="1"/>
                  </a:lnTo>
                  <a:lnTo>
                    <a:pt x="1636" y="0"/>
                  </a:lnTo>
                  <a:lnTo>
                    <a:pt x="1630" y="1"/>
                  </a:lnTo>
                  <a:lnTo>
                    <a:pt x="1625" y="4"/>
                  </a:lnTo>
                  <a:lnTo>
                    <a:pt x="1622" y="5"/>
                  </a:lnTo>
                  <a:lnTo>
                    <a:pt x="1620" y="8"/>
                  </a:lnTo>
                  <a:lnTo>
                    <a:pt x="1619" y="11"/>
                  </a:lnTo>
                  <a:lnTo>
                    <a:pt x="1617" y="14"/>
                  </a:lnTo>
                  <a:lnTo>
                    <a:pt x="1615" y="23"/>
                  </a:lnTo>
                  <a:lnTo>
                    <a:pt x="1614" y="35"/>
                  </a:lnTo>
                  <a:lnTo>
                    <a:pt x="1596" y="85"/>
                  </a:lnTo>
                  <a:lnTo>
                    <a:pt x="1573" y="132"/>
                  </a:lnTo>
                  <a:lnTo>
                    <a:pt x="1546" y="179"/>
                  </a:lnTo>
                  <a:lnTo>
                    <a:pt x="1515" y="226"/>
                  </a:lnTo>
                  <a:lnTo>
                    <a:pt x="1479" y="271"/>
                  </a:lnTo>
                  <a:lnTo>
                    <a:pt x="1438" y="315"/>
                  </a:lnTo>
                  <a:lnTo>
                    <a:pt x="1396" y="359"/>
                  </a:lnTo>
                  <a:lnTo>
                    <a:pt x="1349" y="403"/>
                  </a:lnTo>
                  <a:lnTo>
                    <a:pt x="1300" y="445"/>
                  </a:lnTo>
                  <a:lnTo>
                    <a:pt x="1248" y="487"/>
                  </a:lnTo>
                  <a:lnTo>
                    <a:pt x="1193" y="530"/>
                  </a:lnTo>
                  <a:lnTo>
                    <a:pt x="1136" y="571"/>
                  </a:lnTo>
                  <a:lnTo>
                    <a:pt x="1078" y="611"/>
                  </a:lnTo>
                  <a:lnTo>
                    <a:pt x="1019" y="651"/>
                  </a:lnTo>
                  <a:lnTo>
                    <a:pt x="957" y="692"/>
                  </a:lnTo>
                  <a:lnTo>
                    <a:pt x="895" y="732"/>
                  </a:lnTo>
                  <a:lnTo>
                    <a:pt x="769" y="810"/>
                  </a:lnTo>
                  <a:lnTo>
                    <a:pt x="642" y="889"/>
                  </a:lnTo>
                  <a:lnTo>
                    <a:pt x="579" y="928"/>
                  </a:lnTo>
                  <a:lnTo>
                    <a:pt x="517" y="967"/>
                  </a:lnTo>
                  <a:lnTo>
                    <a:pt x="456" y="1007"/>
                  </a:lnTo>
                  <a:lnTo>
                    <a:pt x="397" y="1046"/>
                  </a:lnTo>
                  <a:lnTo>
                    <a:pt x="338" y="1085"/>
                  </a:lnTo>
                  <a:lnTo>
                    <a:pt x="282" y="1124"/>
                  </a:lnTo>
                  <a:lnTo>
                    <a:pt x="228" y="1164"/>
                  </a:lnTo>
                  <a:lnTo>
                    <a:pt x="176" y="1204"/>
                  </a:lnTo>
                  <a:lnTo>
                    <a:pt x="128" y="1244"/>
                  </a:lnTo>
                  <a:lnTo>
                    <a:pt x="81" y="1284"/>
                  </a:lnTo>
                  <a:lnTo>
                    <a:pt x="39" y="1326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00A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1" name="Freeform 1093"/>
            <p:cNvSpPr>
              <a:spLocks/>
            </p:cNvSpPr>
            <p:nvPr/>
          </p:nvSpPr>
          <p:spPr bwMode="auto">
            <a:xfrm>
              <a:off x="858" y="3072"/>
              <a:ext cx="157" cy="277"/>
            </a:xfrm>
            <a:custGeom>
              <a:avLst/>
              <a:gdLst>
                <a:gd name="T0" fmla="*/ 686 w 972"/>
                <a:gd name="T1" fmla="*/ 55 h 1684"/>
                <a:gd name="T2" fmla="*/ 680 w 972"/>
                <a:gd name="T3" fmla="*/ 154 h 1684"/>
                <a:gd name="T4" fmla="*/ 666 w 972"/>
                <a:gd name="T5" fmla="*/ 254 h 1684"/>
                <a:gd name="T6" fmla="*/ 647 w 972"/>
                <a:gd name="T7" fmla="*/ 355 h 1684"/>
                <a:gd name="T8" fmla="*/ 621 w 972"/>
                <a:gd name="T9" fmla="*/ 456 h 1684"/>
                <a:gd name="T10" fmla="*/ 590 w 972"/>
                <a:gd name="T11" fmla="*/ 558 h 1684"/>
                <a:gd name="T12" fmla="*/ 553 w 972"/>
                <a:gd name="T13" fmla="*/ 659 h 1684"/>
                <a:gd name="T14" fmla="*/ 510 w 972"/>
                <a:gd name="T15" fmla="*/ 758 h 1684"/>
                <a:gd name="T16" fmla="*/ 464 w 972"/>
                <a:gd name="T17" fmla="*/ 857 h 1684"/>
                <a:gd name="T18" fmla="*/ 413 w 972"/>
                <a:gd name="T19" fmla="*/ 953 h 1684"/>
                <a:gd name="T20" fmla="*/ 357 w 972"/>
                <a:gd name="T21" fmla="*/ 1045 h 1684"/>
                <a:gd name="T22" fmla="*/ 299 w 972"/>
                <a:gd name="T23" fmla="*/ 1135 h 1684"/>
                <a:gd name="T24" fmla="*/ 237 w 972"/>
                <a:gd name="T25" fmla="*/ 1220 h 1684"/>
                <a:gd name="T26" fmla="*/ 171 w 972"/>
                <a:gd name="T27" fmla="*/ 1302 h 1684"/>
                <a:gd name="T28" fmla="*/ 105 w 972"/>
                <a:gd name="T29" fmla="*/ 1378 h 1684"/>
                <a:gd name="T30" fmla="*/ 35 w 972"/>
                <a:gd name="T31" fmla="*/ 1449 h 1684"/>
                <a:gd name="T32" fmla="*/ 20 w 972"/>
                <a:gd name="T33" fmla="*/ 1480 h 1684"/>
                <a:gd name="T34" fmla="*/ 63 w 972"/>
                <a:gd name="T35" fmla="*/ 1477 h 1684"/>
                <a:gd name="T36" fmla="*/ 108 w 972"/>
                <a:gd name="T37" fmla="*/ 1478 h 1684"/>
                <a:gd name="T38" fmla="*/ 154 w 972"/>
                <a:gd name="T39" fmla="*/ 1482 h 1684"/>
                <a:gd name="T40" fmla="*/ 201 w 972"/>
                <a:gd name="T41" fmla="*/ 1488 h 1684"/>
                <a:gd name="T42" fmla="*/ 249 w 972"/>
                <a:gd name="T43" fmla="*/ 1497 h 1684"/>
                <a:gd name="T44" fmla="*/ 321 w 972"/>
                <a:gd name="T45" fmla="*/ 1514 h 1684"/>
                <a:gd name="T46" fmla="*/ 416 w 972"/>
                <a:gd name="T47" fmla="*/ 1545 h 1684"/>
                <a:gd name="T48" fmla="*/ 507 w 972"/>
                <a:gd name="T49" fmla="*/ 1581 h 1684"/>
                <a:gd name="T50" fmla="*/ 593 w 972"/>
                <a:gd name="T51" fmla="*/ 1621 h 1684"/>
                <a:gd name="T52" fmla="*/ 668 w 972"/>
                <a:gd name="T53" fmla="*/ 1663 h 1684"/>
                <a:gd name="T54" fmla="*/ 735 w 972"/>
                <a:gd name="T55" fmla="*/ 1647 h 1684"/>
                <a:gd name="T56" fmla="*/ 793 w 972"/>
                <a:gd name="T57" fmla="*/ 1565 h 1684"/>
                <a:gd name="T58" fmla="*/ 843 w 972"/>
                <a:gd name="T59" fmla="*/ 1473 h 1684"/>
                <a:gd name="T60" fmla="*/ 883 w 972"/>
                <a:gd name="T61" fmla="*/ 1375 h 1684"/>
                <a:gd name="T62" fmla="*/ 915 w 972"/>
                <a:gd name="T63" fmla="*/ 1271 h 1684"/>
                <a:gd name="T64" fmla="*/ 940 w 972"/>
                <a:gd name="T65" fmla="*/ 1161 h 1684"/>
                <a:gd name="T66" fmla="*/ 957 w 972"/>
                <a:gd name="T67" fmla="*/ 1048 h 1684"/>
                <a:gd name="T68" fmla="*/ 968 w 972"/>
                <a:gd name="T69" fmla="*/ 932 h 1684"/>
                <a:gd name="T70" fmla="*/ 972 w 972"/>
                <a:gd name="T71" fmla="*/ 815 h 1684"/>
                <a:gd name="T72" fmla="*/ 970 w 972"/>
                <a:gd name="T73" fmla="*/ 697 h 1684"/>
                <a:gd name="T74" fmla="*/ 963 w 972"/>
                <a:gd name="T75" fmla="*/ 581 h 1684"/>
                <a:gd name="T76" fmla="*/ 951 w 972"/>
                <a:gd name="T77" fmla="*/ 468 h 1684"/>
                <a:gd name="T78" fmla="*/ 934 w 972"/>
                <a:gd name="T79" fmla="*/ 357 h 1684"/>
                <a:gd name="T80" fmla="*/ 914 w 972"/>
                <a:gd name="T81" fmla="*/ 250 h 1684"/>
                <a:gd name="T82" fmla="*/ 889 w 972"/>
                <a:gd name="T83" fmla="*/ 151 h 1684"/>
                <a:gd name="T84" fmla="*/ 862 w 972"/>
                <a:gd name="T85" fmla="*/ 58 h 1684"/>
                <a:gd name="T86" fmla="*/ 825 w 972"/>
                <a:gd name="T87" fmla="*/ 11 h 1684"/>
                <a:gd name="T88" fmla="*/ 784 w 972"/>
                <a:gd name="T89" fmla="*/ 4 h 1684"/>
                <a:gd name="T90" fmla="*/ 743 w 972"/>
                <a:gd name="T91" fmla="*/ 0 h 1684"/>
                <a:gd name="T92" fmla="*/ 714 w 972"/>
                <a:gd name="T93" fmla="*/ 1 h 1684"/>
                <a:gd name="T94" fmla="*/ 695 w 972"/>
                <a:gd name="T95" fmla="*/ 4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72" h="1684">
                  <a:moveTo>
                    <a:pt x="686" y="6"/>
                  </a:moveTo>
                  <a:lnTo>
                    <a:pt x="686" y="55"/>
                  </a:lnTo>
                  <a:lnTo>
                    <a:pt x="684" y="104"/>
                  </a:lnTo>
                  <a:lnTo>
                    <a:pt x="680" y="154"/>
                  </a:lnTo>
                  <a:lnTo>
                    <a:pt x="673" y="204"/>
                  </a:lnTo>
                  <a:lnTo>
                    <a:pt x="666" y="254"/>
                  </a:lnTo>
                  <a:lnTo>
                    <a:pt x="657" y="305"/>
                  </a:lnTo>
                  <a:lnTo>
                    <a:pt x="647" y="355"/>
                  </a:lnTo>
                  <a:lnTo>
                    <a:pt x="635" y="406"/>
                  </a:lnTo>
                  <a:lnTo>
                    <a:pt x="621" y="456"/>
                  </a:lnTo>
                  <a:lnTo>
                    <a:pt x="606" y="508"/>
                  </a:lnTo>
                  <a:lnTo>
                    <a:pt x="590" y="558"/>
                  </a:lnTo>
                  <a:lnTo>
                    <a:pt x="572" y="608"/>
                  </a:lnTo>
                  <a:lnTo>
                    <a:pt x="553" y="659"/>
                  </a:lnTo>
                  <a:lnTo>
                    <a:pt x="533" y="709"/>
                  </a:lnTo>
                  <a:lnTo>
                    <a:pt x="510" y="758"/>
                  </a:lnTo>
                  <a:lnTo>
                    <a:pt x="488" y="808"/>
                  </a:lnTo>
                  <a:lnTo>
                    <a:pt x="464" y="857"/>
                  </a:lnTo>
                  <a:lnTo>
                    <a:pt x="439" y="904"/>
                  </a:lnTo>
                  <a:lnTo>
                    <a:pt x="413" y="953"/>
                  </a:lnTo>
                  <a:lnTo>
                    <a:pt x="386" y="999"/>
                  </a:lnTo>
                  <a:lnTo>
                    <a:pt x="357" y="1045"/>
                  </a:lnTo>
                  <a:lnTo>
                    <a:pt x="328" y="1091"/>
                  </a:lnTo>
                  <a:lnTo>
                    <a:pt x="299" y="1135"/>
                  </a:lnTo>
                  <a:lnTo>
                    <a:pt x="268" y="1178"/>
                  </a:lnTo>
                  <a:lnTo>
                    <a:pt x="237" y="1220"/>
                  </a:lnTo>
                  <a:lnTo>
                    <a:pt x="204" y="1262"/>
                  </a:lnTo>
                  <a:lnTo>
                    <a:pt x="171" y="1302"/>
                  </a:lnTo>
                  <a:lnTo>
                    <a:pt x="138" y="1341"/>
                  </a:lnTo>
                  <a:lnTo>
                    <a:pt x="105" y="1378"/>
                  </a:lnTo>
                  <a:lnTo>
                    <a:pt x="69" y="1415"/>
                  </a:lnTo>
                  <a:lnTo>
                    <a:pt x="35" y="1449"/>
                  </a:lnTo>
                  <a:lnTo>
                    <a:pt x="0" y="1482"/>
                  </a:lnTo>
                  <a:lnTo>
                    <a:pt x="20" y="1480"/>
                  </a:lnTo>
                  <a:lnTo>
                    <a:pt x="41" y="1478"/>
                  </a:lnTo>
                  <a:lnTo>
                    <a:pt x="63" y="1477"/>
                  </a:lnTo>
                  <a:lnTo>
                    <a:pt x="86" y="1477"/>
                  </a:lnTo>
                  <a:lnTo>
                    <a:pt x="108" y="1478"/>
                  </a:lnTo>
                  <a:lnTo>
                    <a:pt x="131" y="1479"/>
                  </a:lnTo>
                  <a:lnTo>
                    <a:pt x="154" y="1482"/>
                  </a:lnTo>
                  <a:lnTo>
                    <a:pt x="177" y="1484"/>
                  </a:lnTo>
                  <a:lnTo>
                    <a:pt x="201" y="1488"/>
                  </a:lnTo>
                  <a:lnTo>
                    <a:pt x="225" y="1492"/>
                  </a:lnTo>
                  <a:lnTo>
                    <a:pt x="249" y="1497"/>
                  </a:lnTo>
                  <a:lnTo>
                    <a:pt x="273" y="1502"/>
                  </a:lnTo>
                  <a:lnTo>
                    <a:pt x="321" y="1514"/>
                  </a:lnTo>
                  <a:lnTo>
                    <a:pt x="368" y="1529"/>
                  </a:lnTo>
                  <a:lnTo>
                    <a:pt x="416" y="1545"/>
                  </a:lnTo>
                  <a:lnTo>
                    <a:pt x="462" y="1563"/>
                  </a:lnTo>
                  <a:lnTo>
                    <a:pt x="507" y="1581"/>
                  </a:lnTo>
                  <a:lnTo>
                    <a:pt x="551" y="1601"/>
                  </a:lnTo>
                  <a:lnTo>
                    <a:pt x="593" y="1621"/>
                  </a:lnTo>
                  <a:lnTo>
                    <a:pt x="632" y="1642"/>
                  </a:lnTo>
                  <a:lnTo>
                    <a:pt x="668" y="1663"/>
                  </a:lnTo>
                  <a:lnTo>
                    <a:pt x="702" y="1684"/>
                  </a:lnTo>
                  <a:lnTo>
                    <a:pt x="735" y="1647"/>
                  </a:lnTo>
                  <a:lnTo>
                    <a:pt x="765" y="1607"/>
                  </a:lnTo>
                  <a:lnTo>
                    <a:pt x="793" y="1565"/>
                  </a:lnTo>
                  <a:lnTo>
                    <a:pt x="818" y="1520"/>
                  </a:lnTo>
                  <a:lnTo>
                    <a:pt x="843" y="1473"/>
                  </a:lnTo>
                  <a:lnTo>
                    <a:pt x="864" y="1425"/>
                  </a:lnTo>
                  <a:lnTo>
                    <a:pt x="883" y="1375"/>
                  </a:lnTo>
                  <a:lnTo>
                    <a:pt x="900" y="1323"/>
                  </a:lnTo>
                  <a:lnTo>
                    <a:pt x="915" y="1271"/>
                  </a:lnTo>
                  <a:lnTo>
                    <a:pt x="929" y="1216"/>
                  </a:lnTo>
                  <a:lnTo>
                    <a:pt x="940" y="1161"/>
                  </a:lnTo>
                  <a:lnTo>
                    <a:pt x="949" y="1105"/>
                  </a:lnTo>
                  <a:lnTo>
                    <a:pt x="957" y="1048"/>
                  </a:lnTo>
                  <a:lnTo>
                    <a:pt x="963" y="990"/>
                  </a:lnTo>
                  <a:lnTo>
                    <a:pt x="968" y="932"/>
                  </a:lnTo>
                  <a:lnTo>
                    <a:pt x="971" y="873"/>
                  </a:lnTo>
                  <a:lnTo>
                    <a:pt x="972" y="815"/>
                  </a:lnTo>
                  <a:lnTo>
                    <a:pt x="972" y="756"/>
                  </a:lnTo>
                  <a:lnTo>
                    <a:pt x="970" y="697"/>
                  </a:lnTo>
                  <a:lnTo>
                    <a:pt x="967" y="639"/>
                  </a:lnTo>
                  <a:lnTo>
                    <a:pt x="963" y="581"/>
                  </a:lnTo>
                  <a:lnTo>
                    <a:pt x="957" y="524"/>
                  </a:lnTo>
                  <a:lnTo>
                    <a:pt x="951" y="468"/>
                  </a:lnTo>
                  <a:lnTo>
                    <a:pt x="943" y="411"/>
                  </a:lnTo>
                  <a:lnTo>
                    <a:pt x="934" y="357"/>
                  </a:lnTo>
                  <a:lnTo>
                    <a:pt x="924" y="303"/>
                  </a:lnTo>
                  <a:lnTo>
                    <a:pt x="914" y="250"/>
                  </a:lnTo>
                  <a:lnTo>
                    <a:pt x="902" y="200"/>
                  </a:lnTo>
                  <a:lnTo>
                    <a:pt x="889" y="151"/>
                  </a:lnTo>
                  <a:lnTo>
                    <a:pt x="876" y="103"/>
                  </a:lnTo>
                  <a:lnTo>
                    <a:pt x="862" y="58"/>
                  </a:lnTo>
                  <a:lnTo>
                    <a:pt x="847" y="15"/>
                  </a:lnTo>
                  <a:lnTo>
                    <a:pt x="825" y="11"/>
                  </a:lnTo>
                  <a:lnTo>
                    <a:pt x="804" y="8"/>
                  </a:lnTo>
                  <a:lnTo>
                    <a:pt x="784" y="4"/>
                  </a:lnTo>
                  <a:lnTo>
                    <a:pt x="763" y="2"/>
                  </a:lnTo>
                  <a:lnTo>
                    <a:pt x="743" y="0"/>
                  </a:lnTo>
                  <a:lnTo>
                    <a:pt x="723" y="0"/>
                  </a:lnTo>
                  <a:lnTo>
                    <a:pt x="714" y="1"/>
                  </a:lnTo>
                  <a:lnTo>
                    <a:pt x="704" y="2"/>
                  </a:lnTo>
                  <a:lnTo>
                    <a:pt x="695" y="4"/>
                  </a:lnTo>
                  <a:lnTo>
                    <a:pt x="686" y="6"/>
                  </a:lnTo>
                  <a:close/>
                </a:path>
              </a:pathLst>
            </a:custGeom>
            <a:solidFill>
              <a:srgbClr val="00A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2" name="Freeform 1094"/>
            <p:cNvSpPr>
              <a:spLocks/>
            </p:cNvSpPr>
            <p:nvPr/>
          </p:nvSpPr>
          <p:spPr bwMode="auto">
            <a:xfrm>
              <a:off x="1098" y="3244"/>
              <a:ext cx="255" cy="371"/>
            </a:xfrm>
            <a:custGeom>
              <a:avLst/>
              <a:gdLst>
                <a:gd name="T0" fmla="*/ 13 w 1582"/>
                <a:gd name="T1" fmla="*/ 650 h 2267"/>
                <a:gd name="T2" fmla="*/ 38 w 1582"/>
                <a:gd name="T3" fmla="*/ 766 h 2267"/>
                <a:gd name="T4" fmla="*/ 72 w 1582"/>
                <a:gd name="T5" fmla="*/ 884 h 2267"/>
                <a:gd name="T6" fmla="*/ 116 w 1582"/>
                <a:gd name="T7" fmla="*/ 1000 h 2267"/>
                <a:gd name="T8" fmla="*/ 172 w 1582"/>
                <a:gd name="T9" fmla="*/ 1109 h 2267"/>
                <a:gd name="T10" fmla="*/ 221 w 1582"/>
                <a:gd name="T11" fmla="*/ 1200 h 2267"/>
                <a:gd name="T12" fmla="*/ 223 w 1582"/>
                <a:gd name="T13" fmla="*/ 1266 h 2267"/>
                <a:gd name="T14" fmla="*/ 212 w 1582"/>
                <a:gd name="T15" fmla="*/ 1335 h 2267"/>
                <a:gd name="T16" fmla="*/ 176 w 1582"/>
                <a:gd name="T17" fmla="*/ 1454 h 2267"/>
                <a:gd name="T18" fmla="*/ 138 w 1582"/>
                <a:gd name="T19" fmla="*/ 1577 h 2267"/>
                <a:gd name="T20" fmla="*/ 123 w 1582"/>
                <a:gd name="T21" fmla="*/ 1655 h 2267"/>
                <a:gd name="T22" fmla="*/ 118 w 1582"/>
                <a:gd name="T23" fmla="*/ 1735 h 2267"/>
                <a:gd name="T24" fmla="*/ 129 w 1582"/>
                <a:gd name="T25" fmla="*/ 1818 h 2267"/>
                <a:gd name="T26" fmla="*/ 161 w 1582"/>
                <a:gd name="T27" fmla="*/ 1904 h 2267"/>
                <a:gd name="T28" fmla="*/ 217 w 1582"/>
                <a:gd name="T29" fmla="*/ 1993 h 2267"/>
                <a:gd name="T30" fmla="*/ 506 w 1582"/>
                <a:gd name="T31" fmla="*/ 2202 h 2267"/>
                <a:gd name="T32" fmla="*/ 758 w 1582"/>
                <a:gd name="T33" fmla="*/ 2267 h 2267"/>
                <a:gd name="T34" fmla="*/ 973 w 1582"/>
                <a:gd name="T35" fmla="*/ 2211 h 2267"/>
                <a:gd name="T36" fmla="*/ 1154 w 1582"/>
                <a:gd name="T37" fmla="*/ 2059 h 2267"/>
                <a:gd name="T38" fmla="*/ 1300 w 1582"/>
                <a:gd name="T39" fmla="*/ 1832 h 2267"/>
                <a:gd name="T40" fmla="*/ 1414 w 1582"/>
                <a:gd name="T41" fmla="*/ 1554 h 2267"/>
                <a:gd name="T42" fmla="*/ 1499 w 1582"/>
                <a:gd name="T43" fmla="*/ 1248 h 2267"/>
                <a:gd name="T44" fmla="*/ 1553 w 1582"/>
                <a:gd name="T45" fmla="*/ 938 h 2267"/>
                <a:gd name="T46" fmla="*/ 1579 w 1582"/>
                <a:gd name="T47" fmla="*/ 647 h 2267"/>
                <a:gd name="T48" fmla="*/ 1579 w 1582"/>
                <a:gd name="T49" fmla="*/ 398 h 2267"/>
                <a:gd name="T50" fmla="*/ 1540 w 1582"/>
                <a:gd name="T51" fmla="*/ 307 h 2267"/>
                <a:gd name="T52" fmla="*/ 1463 w 1582"/>
                <a:gd name="T53" fmla="*/ 430 h 2267"/>
                <a:gd name="T54" fmla="*/ 1379 w 1582"/>
                <a:gd name="T55" fmla="*/ 549 h 2267"/>
                <a:gd name="T56" fmla="*/ 1290 w 1582"/>
                <a:gd name="T57" fmla="*/ 663 h 2267"/>
                <a:gd name="T58" fmla="*/ 1197 w 1582"/>
                <a:gd name="T59" fmla="*/ 773 h 2267"/>
                <a:gd name="T60" fmla="*/ 1097 w 1582"/>
                <a:gd name="T61" fmla="*/ 878 h 2267"/>
                <a:gd name="T62" fmla="*/ 992 w 1582"/>
                <a:gd name="T63" fmla="*/ 979 h 2267"/>
                <a:gd name="T64" fmla="*/ 883 w 1582"/>
                <a:gd name="T65" fmla="*/ 1072 h 2267"/>
                <a:gd name="T66" fmla="*/ 768 w 1582"/>
                <a:gd name="T67" fmla="*/ 1161 h 2267"/>
                <a:gd name="T68" fmla="*/ 649 w 1582"/>
                <a:gd name="T69" fmla="*/ 1241 h 2267"/>
                <a:gd name="T70" fmla="*/ 525 w 1582"/>
                <a:gd name="T71" fmla="*/ 1316 h 2267"/>
                <a:gd name="T72" fmla="*/ 485 w 1582"/>
                <a:gd name="T73" fmla="*/ 1267 h 2267"/>
                <a:gd name="T74" fmla="*/ 480 w 1582"/>
                <a:gd name="T75" fmla="*/ 1145 h 2267"/>
                <a:gd name="T76" fmla="*/ 465 w 1582"/>
                <a:gd name="T77" fmla="*/ 1006 h 2267"/>
                <a:gd name="T78" fmla="*/ 443 w 1582"/>
                <a:gd name="T79" fmla="*/ 859 h 2267"/>
                <a:gd name="T80" fmla="*/ 393 w 1582"/>
                <a:gd name="T81" fmla="*/ 606 h 2267"/>
                <a:gd name="T82" fmla="*/ 326 w 1582"/>
                <a:gd name="T83" fmla="*/ 321 h 2267"/>
                <a:gd name="T84" fmla="*/ 261 w 1582"/>
                <a:gd name="T85" fmla="*/ 96 h 2267"/>
                <a:gd name="T86" fmla="*/ 233 w 1582"/>
                <a:gd name="T87" fmla="*/ 19 h 2267"/>
                <a:gd name="T88" fmla="*/ 182 w 1582"/>
                <a:gd name="T89" fmla="*/ 127 h 2267"/>
                <a:gd name="T90" fmla="*/ 88 w 1582"/>
                <a:gd name="T91" fmla="*/ 373 h 2267"/>
                <a:gd name="T92" fmla="*/ 26 w 1582"/>
                <a:gd name="T93" fmla="*/ 519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82" h="2267">
                  <a:moveTo>
                    <a:pt x="0" y="573"/>
                  </a:moveTo>
                  <a:lnTo>
                    <a:pt x="6" y="611"/>
                  </a:lnTo>
                  <a:lnTo>
                    <a:pt x="13" y="650"/>
                  </a:lnTo>
                  <a:lnTo>
                    <a:pt x="20" y="689"/>
                  </a:lnTo>
                  <a:lnTo>
                    <a:pt x="29" y="727"/>
                  </a:lnTo>
                  <a:lnTo>
                    <a:pt x="38" y="766"/>
                  </a:lnTo>
                  <a:lnTo>
                    <a:pt x="48" y="807"/>
                  </a:lnTo>
                  <a:lnTo>
                    <a:pt x="59" y="846"/>
                  </a:lnTo>
                  <a:lnTo>
                    <a:pt x="72" y="884"/>
                  </a:lnTo>
                  <a:lnTo>
                    <a:pt x="85" y="923"/>
                  </a:lnTo>
                  <a:lnTo>
                    <a:pt x="101" y="962"/>
                  </a:lnTo>
                  <a:lnTo>
                    <a:pt x="116" y="1000"/>
                  </a:lnTo>
                  <a:lnTo>
                    <a:pt x="134" y="1037"/>
                  </a:lnTo>
                  <a:lnTo>
                    <a:pt x="152" y="1073"/>
                  </a:lnTo>
                  <a:lnTo>
                    <a:pt x="172" y="1109"/>
                  </a:lnTo>
                  <a:lnTo>
                    <a:pt x="194" y="1144"/>
                  </a:lnTo>
                  <a:lnTo>
                    <a:pt x="217" y="1178"/>
                  </a:lnTo>
                  <a:lnTo>
                    <a:pt x="221" y="1200"/>
                  </a:lnTo>
                  <a:lnTo>
                    <a:pt x="223" y="1222"/>
                  </a:lnTo>
                  <a:lnTo>
                    <a:pt x="224" y="1244"/>
                  </a:lnTo>
                  <a:lnTo>
                    <a:pt x="223" y="1266"/>
                  </a:lnTo>
                  <a:lnTo>
                    <a:pt x="220" y="1290"/>
                  </a:lnTo>
                  <a:lnTo>
                    <a:pt x="216" y="1313"/>
                  </a:lnTo>
                  <a:lnTo>
                    <a:pt x="212" y="1335"/>
                  </a:lnTo>
                  <a:lnTo>
                    <a:pt x="206" y="1358"/>
                  </a:lnTo>
                  <a:lnTo>
                    <a:pt x="192" y="1405"/>
                  </a:lnTo>
                  <a:lnTo>
                    <a:pt x="176" y="1454"/>
                  </a:lnTo>
                  <a:lnTo>
                    <a:pt x="160" y="1502"/>
                  </a:lnTo>
                  <a:lnTo>
                    <a:pt x="145" y="1552"/>
                  </a:lnTo>
                  <a:lnTo>
                    <a:pt x="138" y="1577"/>
                  </a:lnTo>
                  <a:lnTo>
                    <a:pt x="132" y="1603"/>
                  </a:lnTo>
                  <a:lnTo>
                    <a:pt x="127" y="1629"/>
                  </a:lnTo>
                  <a:lnTo>
                    <a:pt x="123" y="1655"/>
                  </a:lnTo>
                  <a:lnTo>
                    <a:pt x="120" y="1681"/>
                  </a:lnTo>
                  <a:lnTo>
                    <a:pt x="118" y="1708"/>
                  </a:lnTo>
                  <a:lnTo>
                    <a:pt x="118" y="1735"/>
                  </a:lnTo>
                  <a:lnTo>
                    <a:pt x="120" y="1762"/>
                  </a:lnTo>
                  <a:lnTo>
                    <a:pt x="124" y="1790"/>
                  </a:lnTo>
                  <a:lnTo>
                    <a:pt x="129" y="1818"/>
                  </a:lnTo>
                  <a:lnTo>
                    <a:pt x="137" y="1846"/>
                  </a:lnTo>
                  <a:lnTo>
                    <a:pt x="148" y="1874"/>
                  </a:lnTo>
                  <a:lnTo>
                    <a:pt x="161" y="1904"/>
                  </a:lnTo>
                  <a:lnTo>
                    <a:pt x="177" y="1933"/>
                  </a:lnTo>
                  <a:lnTo>
                    <a:pt x="195" y="1963"/>
                  </a:lnTo>
                  <a:lnTo>
                    <a:pt x="217" y="1993"/>
                  </a:lnTo>
                  <a:lnTo>
                    <a:pt x="318" y="2080"/>
                  </a:lnTo>
                  <a:lnTo>
                    <a:pt x="415" y="2149"/>
                  </a:lnTo>
                  <a:lnTo>
                    <a:pt x="506" y="2202"/>
                  </a:lnTo>
                  <a:lnTo>
                    <a:pt x="595" y="2238"/>
                  </a:lnTo>
                  <a:lnTo>
                    <a:pt x="678" y="2259"/>
                  </a:lnTo>
                  <a:lnTo>
                    <a:pt x="758" y="2267"/>
                  </a:lnTo>
                  <a:lnTo>
                    <a:pt x="833" y="2260"/>
                  </a:lnTo>
                  <a:lnTo>
                    <a:pt x="906" y="2242"/>
                  </a:lnTo>
                  <a:lnTo>
                    <a:pt x="973" y="2211"/>
                  </a:lnTo>
                  <a:lnTo>
                    <a:pt x="1037" y="2170"/>
                  </a:lnTo>
                  <a:lnTo>
                    <a:pt x="1097" y="2119"/>
                  </a:lnTo>
                  <a:lnTo>
                    <a:pt x="1154" y="2059"/>
                  </a:lnTo>
                  <a:lnTo>
                    <a:pt x="1206" y="1990"/>
                  </a:lnTo>
                  <a:lnTo>
                    <a:pt x="1255" y="1914"/>
                  </a:lnTo>
                  <a:lnTo>
                    <a:pt x="1300" y="1832"/>
                  </a:lnTo>
                  <a:lnTo>
                    <a:pt x="1342" y="1744"/>
                  </a:lnTo>
                  <a:lnTo>
                    <a:pt x="1380" y="1651"/>
                  </a:lnTo>
                  <a:lnTo>
                    <a:pt x="1414" y="1554"/>
                  </a:lnTo>
                  <a:lnTo>
                    <a:pt x="1446" y="1454"/>
                  </a:lnTo>
                  <a:lnTo>
                    <a:pt x="1474" y="1352"/>
                  </a:lnTo>
                  <a:lnTo>
                    <a:pt x="1499" y="1248"/>
                  </a:lnTo>
                  <a:lnTo>
                    <a:pt x="1520" y="1145"/>
                  </a:lnTo>
                  <a:lnTo>
                    <a:pt x="1538" y="1041"/>
                  </a:lnTo>
                  <a:lnTo>
                    <a:pt x="1553" y="938"/>
                  </a:lnTo>
                  <a:lnTo>
                    <a:pt x="1564" y="839"/>
                  </a:lnTo>
                  <a:lnTo>
                    <a:pt x="1573" y="741"/>
                  </a:lnTo>
                  <a:lnTo>
                    <a:pt x="1579" y="647"/>
                  </a:lnTo>
                  <a:lnTo>
                    <a:pt x="1582" y="558"/>
                  </a:lnTo>
                  <a:lnTo>
                    <a:pt x="1582" y="475"/>
                  </a:lnTo>
                  <a:lnTo>
                    <a:pt x="1579" y="398"/>
                  </a:lnTo>
                  <a:lnTo>
                    <a:pt x="1573" y="328"/>
                  </a:lnTo>
                  <a:lnTo>
                    <a:pt x="1565" y="266"/>
                  </a:lnTo>
                  <a:lnTo>
                    <a:pt x="1540" y="307"/>
                  </a:lnTo>
                  <a:lnTo>
                    <a:pt x="1515" y="349"/>
                  </a:lnTo>
                  <a:lnTo>
                    <a:pt x="1489" y="390"/>
                  </a:lnTo>
                  <a:lnTo>
                    <a:pt x="1463" y="430"/>
                  </a:lnTo>
                  <a:lnTo>
                    <a:pt x="1435" y="469"/>
                  </a:lnTo>
                  <a:lnTo>
                    <a:pt x="1408" y="510"/>
                  </a:lnTo>
                  <a:lnTo>
                    <a:pt x="1379" y="549"/>
                  </a:lnTo>
                  <a:lnTo>
                    <a:pt x="1351" y="587"/>
                  </a:lnTo>
                  <a:lnTo>
                    <a:pt x="1321" y="625"/>
                  </a:lnTo>
                  <a:lnTo>
                    <a:pt x="1290" y="663"/>
                  </a:lnTo>
                  <a:lnTo>
                    <a:pt x="1260" y="700"/>
                  </a:lnTo>
                  <a:lnTo>
                    <a:pt x="1228" y="737"/>
                  </a:lnTo>
                  <a:lnTo>
                    <a:pt x="1197" y="773"/>
                  </a:lnTo>
                  <a:lnTo>
                    <a:pt x="1164" y="809"/>
                  </a:lnTo>
                  <a:lnTo>
                    <a:pt x="1130" y="844"/>
                  </a:lnTo>
                  <a:lnTo>
                    <a:pt x="1097" y="878"/>
                  </a:lnTo>
                  <a:lnTo>
                    <a:pt x="1063" y="912"/>
                  </a:lnTo>
                  <a:lnTo>
                    <a:pt x="1028" y="945"/>
                  </a:lnTo>
                  <a:lnTo>
                    <a:pt x="992" y="979"/>
                  </a:lnTo>
                  <a:lnTo>
                    <a:pt x="956" y="1010"/>
                  </a:lnTo>
                  <a:lnTo>
                    <a:pt x="920" y="1042"/>
                  </a:lnTo>
                  <a:lnTo>
                    <a:pt x="883" y="1072"/>
                  </a:lnTo>
                  <a:lnTo>
                    <a:pt x="844" y="1102"/>
                  </a:lnTo>
                  <a:lnTo>
                    <a:pt x="807" y="1132"/>
                  </a:lnTo>
                  <a:lnTo>
                    <a:pt x="768" y="1161"/>
                  </a:lnTo>
                  <a:lnTo>
                    <a:pt x="729" y="1188"/>
                  </a:lnTo>
                  <a:lnTo>
                    <a:pt x="689" y="1215"/>
                  </a:lnTo>
                  <a:lnTo>
                    <a:pt x="649" y="1241"/>
                  </a:lnTo>
                  <a:lnTo>
                    <a:pt x="609" y="1267"/>
                  </a:lnTo>
                  <a:lnTo>
                    <a:pt x="568" y="1292"/>
                  </a:lnTo>
                  <a:lnTo>
                    <a:pt x="525" y="1316"/>
                  </a:lnTo>
                  <a:lnTo>
                    <a:pt x="483" y="1339"/>
                  </a:lnTo>
                  <a:lnTo>
                    <a:pt x="485" y="1305"/>
                  </a:lnTo>
                  <a:lnTo>
                    <a:pt x="485" y="1267"/>
                  </a:lnTo>
                  <a:lnTo>
                    <a:pt x="485" y="1228"/>
                  </a:lnTo>
                  <a:lnTo>
                    <a:pt x="483" y="1187"/>
                  </a:lnTo>
                  <a:lnTo>
                    <a:pt x="480" y="1145"/>
                  </a:lnTo>
                  <a:lnTo>
                    <a:pt x="476" y="1099"/>
                  </a:lnTo>
                  <a:lnTo>
                    <a:pt x="471" y="1054"/>
                  </a:lnTo>
                  <a:lnTo>
                    <a:pt x="465" y="1006"/>
                  </a:lnTo>
                  <a:lnTo>
                    <a:pt x="458" y="957"/>
                  </a:lnTo>
                  <a:lnTo>
                    <a:pt x="451" y="908"/>
                  </a:lnTo>
                  <a:lnTo>
                    <a:pt x="443" y="859"/>
                  </a:lnTo>
                  <a:lnTo>
                    <a:pt x="434" y="809"/>
                  </a:lnTo>
                  <a:lnTo>
                    <a:pt x="415" y="707"/>
                  </a:lnTo>
                  <a:lnTo>
                    <a:pt x="393" y="606"/>
                  </a:lnTo>
                  <a:lnTo>
                    <a:pt x="371" y="507"/>
                  </a:lnTo>
                  <a:lnTo>
                    <a:pt x="349" y="412"/>
                  </a:lnTo>
                  <a:lnTo>
                    <a:pt x="326" y="321"/>
                  </a:lnTo>
                  <a:lnTo>
                    <a:pt x="303" y="238"/>
                  </a:lnTo>
                  <a:lnTo>
                    <a:pt x="281" y="162"/>
                  </a:lnTo>
                  <a:lnTo>
                    <a:pt x="261" y="96"/>
                  </a:lnTo>
                  <a:lnTo>
                    <a:pt x="251" y="68"/>
                  </a:lnTo>
                  <a:lnTo>
                    <a:pt x="241" y="42"/>
                  </a:lnTo>
                  <a:lnTo>
                    <a:pt x="233" y="19"/>
                  </a:lnTo>
                  <a:lnTo>
                    <a:pt x="225" y="0"/>
                  </a:lnTo>
                  <a:lnTo>
                    <a:pt x="206" y="57"/>
                  </a:lnTo>
                  <a:lnTo>
                    <a:pt x="182" y="127"/>
                  </a:lnTo>
                  <a:lnTo>
                    <a:pt x="153" y="206"/>
                  </a:lnTo>
                  <a:lnTo>
                    <a:pt x="122" y="289"/>
                  </a:lnTo>
                  <a:lnTo>
                    <a:pt x="88" y="373"/>
                  </a:lnTo>
                  <a:lnTo>
                    <a:pt x="56" y="450"/>
                  </a:lnTo>
                  <a:lnTo>
                    <a:pt x="41" y="486"/>
                  </a:lnTo>
                  <a:lnTo>
                    <a:pt x="26" y="519"/>
                  </a:lnTo>
                  <a:lnTo>
                    <a:pt x="12" y="548"/>
                  </a:lnTo>
                  <a:lnTo>
                    <a:pt x="0" y="573"/>
                  </a:lnTo>
                  <a:close/>
                </a:path>
              </a:pathLst>
            </a:custGeom>
            <a:solidFill>
              <a:srgbClr val="007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3" name="Freeform 1095"/>
            <p:cNvSpPr>
              <a:spLocks/>
            </p:cNvSpPr>
            <p:nvPr/>
          </p:nvSpPr>
          <p:spPr bwMode="auto">
            <a:xfrm>
              <a:off x="665" y="3336"/>
              <a:ext cx="230" cy="225"/>
            </a:xfrm>
            <a:custGeom>
              <a:avLst/>
              <a:gdLst>
                <a:gd name="T0" fmla="*/ 341 w 1433"/>
                <a:gd name="T1" fmla="*/ 107 h 1376"/>
                <a:gd name="T2" fmla="*/ 328 w 1433"/>
                <a:gd name="T3" fmla="*/ 65 h 1376"/>
                <a:gd name="T4" fmla="*/ 318 w 1433"/>
                <a:gd name="T5" fmla="*/ 47 h 1376"/>
                <a:gd name="T6" fmla="*/ 309 w 1433"/>
                <a:gd name="T7" fmla="*/ 36 h 1376"/>
                <a:gd name="T8" fmla="*/ 295 w 1433"/>
                <a:gd name="T9" fmla="*/ 40 h 1376"/>
                <a:gd name="T10" fmla="*/ 278 w 1433"/>
                <a:gd name="T11" fmla="*/ 64 h 1376"/>
                <a:gd name="T12" fmla="*/ 249 w 1433"/>
                <a:gd name="T13" fmla="*/ 114 h 1376"/>
                <a:gd name="T14" fmla="*/ 206 w 1433"/>
                <a:gd name="T15" fmla="*/ 200 h 1376"/>
                <a:gd name="T16" fmla="*/ 161 w 1433"/>
                <a:gd name="T17" fmla="*/ 301 h 1376"/>
                <a:gd name="T18" fmla="*/ 96 w 1433"/>
                <a:gd name="T19" fmla="*/ 459 h 1376"/>
                <a:gd name="T20" fmla="*/ 25 w 1433"/>
                <a:gd name="T21" fmla="*/ 638 h 1376"/>
                <a:gd name="T22" fmla="*/ 0 w 1433"/>
                <a:gd name="T23" fmla="*/ 783 h 1376"/>
                <a:gd name="T24" fmla="*/ 12 w 1433"/>
                <a:gd name="T25" fmla="*/ 943 h 1376"/>
                <a:gd name="T26" fmla="*/ 49 w 1433"/>
                <a:gd name="T27" fmla="*/ 1076 h 1376"/>
                <a:gd name="T28" fmla="*/ 108 w 1433"/>
                <a:gd name="T29" fmla="*/ 1185 h 1376"/>
                <a:gd name="T30" fmla="*/ 184 w 1433"/>
                <a:gd name="T31" fmla="*/ 1268 h 1376"/>
                <a:gd name="T32" fmla="*/ 276 w 1433"/>
                <a:gd name="T33" fmla="*/ 1327 h 1376"/>
                <a:gd name="T34" fmla="*/ 381 w 1433"/>
                <a:gd name="T35" fmla="*/ 1363 h 1376"/>
                <a:gd name="T36" fmla="*/ 495 w 1433"/>
                <a:gd name="T37" fmla="*/ 1376 h 1376"/>
                <a:gd name="T38" fmla="*/ 616 w 1433"/>
                <a:gd name="T39" fmla="*/ 1366 h 1376"/>
                <a:gd name="T40" fmla="*/ 741 w 1433"/>
                <a:gd name="T41" fmla="*/ 1334 h 1376"/>
                <a:gd name="T42" fmla="*/ 866 w 1433"/>
                <a:gd name="T43" fmla="*/ 1281 h 1376"/>
                <a:gd name="T44" fmla="*/ 989 w 1433"/>
                <a:gd name="T45" fmla="*/ 1208 h 1376"/>
                <a:gd name="T46" fmla="*/ 1106 w 1433"/>
                <a:gd name="T47" fmla="*/ 1114 h 1376"/>
                <a:gd name="T48" fmla="*/ 1215 w 1433"/>
                <a:gd name="T49" fmla="*/ 1001 h 1376"/>
                <a:gd name="T50" fmla="*/ 1314 w 1433"/>
                <a:gd name="T51" fmla="*/ 869 h 1376"/>
                <a:gd name="T52" fmla="*/ 1397 w 1433"/>
                <a:gd name="T53" fmla="*/ 719 h 1376"/>
                <a:gd name="T54" fmla="*/ 1402 w 1433"/>
                <a:gd name="T55" fmla="*/ 623 h 1376"/>
                <a:gd name="T56" fmla="*/ 1345 w 1433"/>
                <a:gd name="T57" fmla="*/ 593 h 1376"/>
                <a:gd name="T58" fmla="*/ 1289 w 1433"/>
                <a:gd name="T59" fmla="*/ 562 h 1376"/>
                <a:gd name="T60" fmla="*/ 1234 w 1433"/>
                <a:gd name="T61" fmla="*/ 529 h 1376"/>
                <a:gd name="T62" fmla="*/ 1157 w 1433"/>
                <a:gd name="T63" fmla="*/ 478 h 1376"/>
                <a:gd name="T64" fmla="*/ 1058 w 1433"/>
                <a:gd name="T65" fmla="*/ 406 h 1376"/>
                <a:gd name="T66" fmla="*/ 964 w 1433"/>
                <a:gd name="T67" fmla="*/ 327 h 1376"/>
                <a:gd name="T68" fmla="*/ 874 w 1433"/>
                <a:gd name="T69" fmla="*/ 241 h 1376"/>
                <a:gd name="T70" fmla="*/ 784 w 1433"/>
                <a:gd name="T71" fmla="*/ 150 h 1376"/>
                <a:gd name="T72" fmla="*/ 695 w 1433"/>
                <a:gd name="T73" fmla="*/ 51 h 1376"/>
                <a:gd name="T74" fmla="*/ 625 w 1433"/>
                <a:gd name="T75" fmla="*/ 13 h 1376"/>
                <a:gd name="T76" fmla="*/ 559 w 1433"/>
                <a:gd name="T77" fmla="*/ 44 h 1376"/>
                <a:gd name="T78" fmla="*/ 477 w 1433"/>
                <a:gd name="T79" fmla="*/ 80 h 1376"/>
                <a:gd name="T80" fmla="*/ 392 w 1433"/>
                <a:gd name="T81" fmla="*/ 119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3" h="1376">
                  <a:moveTo>
                    <a:pt x="351" y="137"/>
                  </a:moveTo>
                  <a:lnTo>
                    <a:pt x="341" y="107"/>
                  </a:lnTo>
                  <a:lnTo>
                    <a:pt x="333" y="78"/>
                  </a:lnTo>
                  <a:lnTo>
                    <a:pt x="328" y="65"/>
                  </a:lnTo>
                  <a:lnTo>
                    <a:pt x="322" y="53"/>
                  </a:lnTo>
                  <a:lnTo>
                    <a:pt x="318" y="47"/>
                  </a:lnTo>
                  <a:lnTo>
                    <a:pt x="314" y="41"/>
                  </a:lnTo>
                  <a:lnTo>
                    <a:pt x="309" y="36"/>
                  </a:lnTo>
                  <a:lnTo>
                    <a:pt x="303" y="32"/>
                  </a:lnTo>
                  <a:lnTo>
                    <a:pt x="295" y="40"/>
                  </a:lnTo>
                  <a:lnTo>
                    <a:pt x="287" y="51"/>
                  </a:lnTo>
                  <a:lnTo>
                    <a:pt x="278" y="64"/>
                  </a:lnTo>
                  <a:lnTo>
                    <a:pt x="269" y="79"/>
                  </a:lnTo>
                  <a:lnTo>
                    <a:pt x="249" y="114"/>
                  </a:lnTo>
                  <a:lnTo>
                    <a:pt x="228" y="155"/>
                  </a:lnTo>
                  <a:lnTo>
                    <a:pt x="206" y="200"/>
                  </a:lnTo>
                  <a:lnTo>
                    <a:pt x="183" y="249"/>
                  </a:lnTo>
                  <a:lnTo>
                    <a:pt x="161" y="301"/>
                  </a:lnTo>
                  <a:lnTo>
                    <a:pt x="139" y="353"/>
                  </a:lnTo>
                  <a:lnTo>
                    <a:pt x="96" y="459"/>
                  </a:lnTo>
                  <a:lnTo>
                    <a:pt x="56" y="558"/>
                  </a:lnTo>
                  <a:lnTo>
                    <a:pt x="25" y="638"/>
                  </a:lnTo>
                  <a:lnTo>
                    <a:pt x="4" y="693"/>
                  </a:lnTo>
                  <a:lnTo>
                    <a:pt x="0" y="783"/>
                  </a:lnTo>
                  <a:lnTo>
                    <a:pt x="3" y="867"/>
                  </a:lnTo>
                  <a:lnTo>
                    <a:pt x="12" y="943"/>
                  </a:lnTo>
                  <a:lnTo>
                    <a:pt x="28" y="1012"/>
                  </a:lnTo>
                  <a:lnTo>
                    <a:pt x="49" y="1076"/>
                  </a:lnTo>
                  <a:lnTo>
                    <a:pt x="76" y="1133"/>
                  </a:lnTo>
                  <a:lnTo>
                    <a:pt x="108" y="1185"/>
                  </a:lnTo>
                  <a:lnTo>
                    <a:pt x="144" y="1229"/>
                  </a:lnTo>
                  <a:lnTo>
                    <a:pt x="184" y="1268"/>
                  </a:lnTo>
                  <a:lnTo>
                    <a:pt x="229" y="1300"/>
                  </a:lnTo>
                  <a:lnTo>
                    <a:pt x="276" y="1327"/>
                  </a:lnTo>
                  <a:lnTo>
                    <a:pt x="327" y="1348"/>
                  </a:lnTo>
                  <a:lnTo>
                    <a:pt x="381" y="1363"/>
                  </a:lnTo>
                  <a:lnTo>
                    <a:pt x="437" y="1372"/>
                  </a:lnTo>
                  <a:lnTo>
                    <a:pt x="495" y="1376"/>
                  </a:lnTo>
                  <a:lnTo>
                    <a:pt x="555" y="1373"/>
                  </a:lnTo>
                  <a:lnTo>
                    <a:pt x="616" y="1366"/>
                  </a:lnTo>
                  <a:lnTo>
                    <a:pt x="679" y="1353"/>
                  </a:lnTo>
                  <a:lnTo>
                    <a:pt x="741" y="1334"/>
                  </a:lnTo>
                  <a:lnTo>
                    <a:pt x="803" y="1310"/>
                  </a:lnTo>
                  <a:lnTo>
                    <a:pt x="866" y="1281"/>
                  </a:lnTo>
                  <a:lnTo>
                    <a:pt x="928" y="1247"/>
                  </a:lnTo>
                  <a:lnTo>
                    <a:pt x="989" y="1208"/>
                  </a:lnTo>
                  <a:lnTo>
                    <a:pt x="1048" y="1163"/>
                  </a:lnTo>
                  <a:lnTo>
                    <a:pt x="1106" y="1114"/>
                  </a:lnTo>
                  <a:lnTo>
                    <a:pt x="1162" y="1060"/>
                  </a:lnTo>
                  <a:lnTo>
                    <a:pt x="1215" y="1001"/>
                  </a:lnTo>
                  <a:lnTo>
                    <a:pt x="1266" y="937"/>
                  </a:lnTo>
                  <a:lnTo>
                    <a:pt x="1314" y="869"/>
                  </a:lnTo>
                  <a:lnTo>
                    <a:pt x="1357" y="796"/>
                  </a:lnTo>
                  <a:lnTo>
                    <a:pt x="1397" y="719"/>
                  </a:lnTo>
                  <a:lnTo>
                    <a:pt x="1433" y="637"/>
                  </a:lnTo>
                  <a:lnTo>
                    <a:pt x="1402" y="623"/>
                  </a:lnTo>
                  <a:lnTo>
                    <a:pt x="1373" y="608"/>
                  </a:lnTo>
                  <a:lnTo>
                    <a:pt x="1345" y="593"/>
                  </a:lnTo>
                  <a:lnTo>
                    <a:pt x="1316" y="578"/>
                  </a:lnTo>
                  <a:lnTo>
                    <a:pt x="1289" y="562"/>
                  </a:lnTo>
                  <a:lnTo>
                    <a:pt x="1261" y="545"/>
                  </a:lnTo>
                  <a:lnTo>
                    <a:pt x="1234" y="529"/>
                  </a:lnTo>
                  <a:lnTo>
                    <a:pt x="1208" y="512"/>
                  </a:lnTo>
                  <a:lnTo>
                    <a:pt x="1157" y="478"/>
                  </a:lnTo>
                  <a:lnTo>
                    <a:pt x="1107" y="443"/>
                  </a:lnTo>
                  <a:lnTo>
                    <a:pt x="1058" y="406"/>
                  </a:lnTo>
                  <a:lnTo>
                    <a:pt x="1011" y="366"/>
                  </a:lnTo>
                  <a:lnTo>
                    <a:pt x="964" y="327"/>
                  </a:lnTo>
                  <a:lnTo>
                    <a:pt x="919" y="285"/>
                  </a:lnTo>
                  <a:lnTo>
                    <a:pt x="874" y="241"/>
                  </a:lnTo>
                  <a:lnTo>
                    <a:pt x="829" y="197"/>
                  </a:lnTo>
                  <a:lnTo>
                    <a:pt x="784" y="150"/>
                  </a:lnTo>
                  <a:lnTo>
                    <a:pt x="740" y="102"/>
                  </a:lnTo>
                  <a:lnTo>
                    <a:pt x="695" y="51"/>
                  </a:lnTo>
                  <a:lnTo>
                    <a:pt x="650" y="0"/>
                  </a:lnTo>
                  <a:lnTo>
                    <a:pt x="625" y="13"/>
                  </a:lnTo>
                  <a:lnTo>
                    <a:pt x="594" y="28"/>
                  </a:lnTo>
                  <a:lnTo>
                    <a:pt x="559" y="44"/>
                  </a:lnTo>
                  <a:lnTo>
                    <a:pt x="519" y="62"/>
                  </a:lnTo>
                  <a:lnTo>
                    <a:pt x="477" y="80"/>
                  </a:lnTo>
                  <a:lnTo>
                    <a:pt x="434" y="100"/>
                  </a:lnTo>
                  <a:lnTo>
                    <a:pt x="392" y="119"/>
                  </a:lnTo>
                  <a:lnTo>
                    <a:pt x="351" y="137"/>
                  </a:lnTo>
                  <a:close/>
                </a:path>
              </a:pathLst>
            </a:custGeom>
            <a:solidFill>
              <a:srgbClr val="007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4" name="Freeform 1096"/>
            <p:cNvSpPr>
              <a:spLocks/>
            </p:cNvSpPr>
            <p:nvPr/>
          </p:nvSpPr>
          <p:spPr bwMode="auto">
            <a:xfrm>
              <a:off x="512" y="3465"/>
              <a:ext cx="299" cy="413"/>
            </a:xfrm>
            <a:custGeom>
              <a:avLst/>
              <a:gdLst>
                <a:gd name="T0" fmla="*/ 56 w 1864"/>
                <a:gd name="T1" fmla="*/ 2515 h 2515"/>
                <a:gd name="T2" fmla="*/ 142 w 1864"/>
                <a:gd name="T3" fmla="*/ 2509 h 2515"/>
                <a:gd name="T4" fmla="*/ 226 w 1864"/>
                <a:gd name="T5" fmla="*/ 2488 h 2515"/>
                <a:gd name="T6" fmla="*/ 307 w 1864"/>
                <a:gd name="T7" fmla="*/ 2453 h 2515"/>
                <a:gd name="T8" fmla="*/ 384 w 1864"/>
                <a:gd name="T9" fmla="*/ 2405 h 2515"/>
                <a:gd name="T10" fmla="*/ 455 w 1864"/>
                <a:gd name="T11" fmla="*/ 2343 h 2515"/>
                <a:gd name="T12" fmla="*/ 516 w 1864"/>
                <a:gd name="T13" fmla="*/ 2272 h 2515"/>
                <a:gd name="T14" fmla="*/ 569 w 1864"/>
                <a:gd name="T15" fmla="*/ 2188 h 2515"/>
                <a:gd name="T16" fmla="*/ 609 w 1864"/>
                <a:gd name="T17" fmla="*/ 2097 h 2515"/>
                <a:gd name="T18" fmla="*/ 635 w 1864"/>
                <a:gd name="T19" fmla="*/ 1996 h 2515"/>
                <a:gd name="T20" fmla="*/ 646 w 1864"/>
                <a:gd name="T21" fmla="*/ 1888 h 2515"/>
                <a:gd name="T22" fmla="*/ 668 w 1864"/>
                <a:gd name="T23" fmla="*/ 1906 h 2515"/>
                <a:gd name="T24" fmla="*/ 731 w 1864"/>
                <a:gd name="T25" fmla="*/ 1942 h 2515"/>
                <a:gd name="T26" fmla="*/ 778 w 1864"/>
                <a:gd name="T27" fmla="*/ 1961 h 2515"/>
                <a:gd name="T28" fmla="*/ 828 w 1864"/>
                <a:gd name="T29" fmla="*/ 1975 h 2515"/>
                <a:gd name="T30" fmla="*/ 878 w 1864"/>
                <a:gd name="T31" fmla="*/ 1981 h 2515"/>
                <a:gd name="T32" fmla="*/ 925 w 1864"/>
                <a:gd name="T33" fmla="*/ 1977 h 2515"/>
                <a:gd name="T34" fmla="*/ 965 w 1864"/>
                <a:gd name="T35" fmla="*/ 1960 h 2515"/>
                <a:gd name="T36" fmla="*/ 996 w 1864"/>
                <a:gd name="T37" fmla="*/ 1927 h 2515"/>
                <a:gd name="T38" fmla="*/ 1014 w 1864"/>
                <a:gd name="T39" fmla="*/ 1874 h 2515"/>
                <a:gd name="T40" fmla="*/ 1017 w 1864"/>
                <a:gd name="T41" fmla="*/ 1800 h 2515"/>
                <a:gd name="T42" fmla="*/ 1024 w 1864"/>
                <a:gd name="T43" fmla="*/ 1650 h 2515"/>
                <a:gd name="T44" fmla="*/ 1062 w 1864"/>
                <a:gd name="T45" fmla="*/ 1520 h 2515"/>
                <a:gd name="T46" fmla="*/ 1125 w 1864"/>
                <a:gd name="T47" fmla="*/ 1406 h 2515"/>
                <a:gd name="T48" fmla="*/ 1210 w 1864"/>
                <a:gd name="T49" fmla="*/ 1302 h 2515"/>
                <a:gd name="T50" fmla="*/ 1308 w 1864"/>
                <a:gd name="T51" fmla="*/ 1207 h 2515"/>
                <a:gd name="T52" fmla="*/ 1490 w 1864"/>
                <a:gd name="T53" fmla="*/ 1050 h 2515"/>
                <a:gd name="T54" fmla="*/ 1599 w 1864"/>
                <a:gd name="T55" fmla="*/ 950 h 2515"/>
                <a:gd name="T56" fmla="*/ 1702 w 1864"/>
                <a:gd name="T57" fmla="*/ 843 h 2515"/>
                <a:gd name="T58" fmla="*/ 1792 w 1864"/>
                <a:gd name="T59" fmla="*/ 721 h 2515"/>
                <a:gd name="T60" fmla="*/ 1864 w 1864"/>
                <a:gd name="T61" fmla="*/ 581 h 2515"/>
                <a:gd name="T62" fmla="*/ 1719 w 1864"/>
                <a:gd name="T63" fmla="*/ 636 h 2515"/>
                <a:gd name="T64" fmla="*/ 1581 w 1864"/>
                <a:gd name="T65" fmla="*/ 661 h 2515"/>
                <a:gd name="T66" fmla="*/ 1450 w 1864"/>
                <a:gd name="T67" fmla="*/ 659 h 2515"/>
                <a:gd name="T68" fmla="*/ 1331 w 1864"/>
                <a:gd name="T69" fmla="*/ 633 h 2515"/>
                <a:gd name="T70" fmla="*/ 1222 w 1864"/>
                <a:gd name="T71" fmla="*/ 584 h 2515"/>
                <a:gd name="T72" fmla="*/ 1126 w 1864"/>
                <a:gd name="T73" fmla="*/ 515 h 2515"/>
                <a:gd name="T74" fmla="*/ 1047 w 1864"/>
                <a:gd name="T75" fmla="*/ 429 h 2515"/>
                <a:gd name="T76" fmla="*/ 983 w 1864"/>
                <a:gd name="T77" fmla="*/ 327 h 2515"/>
                <a:gd name="T78" fmla="*/ 939 w 1864"/>
                <a:gd name="T79" fmla="*/ 212 h 2515"/>
                <a:gd name="T80" fmla="*/ 916 w 1864"/>
                <a:gd name="T81" fmla="*/ 88 h 2515"/>
                <a:gd name="T82" fmla="*/ 870 w 1864"/>
                <a:gd name="T83" fmla="*/ 77 h 2515"/>
                <a:gd name="T84" fmla="*/ 746 w 1864"/>
                <a:gd name="T85" fmla="*/ 312 h 2515"/>
                <a:gd name="T86" fmla="*/ 627 w 1864"/>
                <a:gd name="T87" fmla="*/ 555 h 2515"/>
                <a:gd name="T88" fmla="*/ 515 w 1864"/>
                <a:gd name="T89" fmla="*/ 801 h 2515"/>
                <a:gd name="T90" fmla="*/ 410 w 1864"/>
                <a:gd name="T91" fmla="*/ 1051 h 2515"/>
                <a:gd name="T92" fmla="*/ 314 w 1864"/>
                <a:gd name="T93" fmla="*/ 1300 h 2515"/>
                <a:gd name="T94" fmla="*/ 227 w 1864"/>
                <a:gd name="T95" fmla="*/ 1546 h 2515"/>
                <a:gd name="T96" fmla="*/ 153 w 1864"/>
                <a:gd name="T97" fmla="*/ 1787 h 2515"/>
                <a:gd name="T98" fmla="*/ 90 w 1864"/>
                <a:gd name="T99" fmla="*/ 2018 h 2515"/>
                <a:gd name="T100" fmla="*/ 42 w 1864"/>
                <a:gd name="T101" fmla="*/ 2238 h 2515"/>
                <a:gd name="T102" fmla="*/ 8 w 1864"/>
                <a:gd name="T103" fmla="*/ 2444 h 2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4" h="2515">
                  <a:moveTo>
                    <a:pt x="0" y="2509"/>
                  </a:moveTo>
                  <a:lnTo>
                    <a:pt x="28" y="2513"/>
                  </a:lnTo>
                  <a:lnTo>
                    <a:pt x="56" y="2515"/>
                  </a:lnTo>
                  <a:lnTo>
                    <a:pt x="85" y="2515"/>
                  </a:lnTo>
                  <a:lnTo>
                    <a:pt x="114" y="2513"/>
                  </a:lnTo>
                  <a:lnTo>
                    <a:pt x="142" y="2509"/>
                  </a:lnTo>
                  <a:lnTo>
                    <a:pt x="170" y="2504"/>
                  </a:lnTo>
                  <a:lnTo>
                    <a:pt x="198" y="2497"/>
                  </a:lnTo>
                  <a:lnTo>
                    <a:pt x="226" y="2488"/>
                  </a:lnTo>
                  <a:lnTo>
                    <a:pt x="253" y="2478"/>
                  </a:lnTo>
                  <a:lnTo>
                    <a:pt x="281" y="2467"/>
                  </a:lnTo>
                  <a:lnTo>
                    <a:pt x="307" y="2453"/>
                  </a:lnTo>
                  <a:lnTo>
                    <a:pt x="334" y="2439"/>
                  </a:lnTo>
                  <a:lnTo>
                    <a:pt x="359" y="2423"/>
                  </a:lnTo>
                  <a:lnTo>
                    <a:pt x="384" y="2405"/>
                  </a:lnTo>
                  <a:lnTo>
                    <a:pt x="408" y="2385"/>
                  </a:lnTo>
                  <a:lnTo>
                    <a:pt x="432" y="2365"/>
                  </a:lnTo>
                  <a:lnTo>
                    <a:pt x="455" y="2343"/>
                  </a:lnTo>
                  <a:lnTo>
                    <a:pt x="476" y="2321"/>
                  </a:lnTo>
                  <a:lnTo>
                    <a:pt x="497" y="2297"/>
                  </a:lnTo>
                  <a:lnTo>
                    <a:pt x="516" y="2272"/>
                  </a:lnTo>
                  <a:lnTo>
                    <a:pt x="535" y="2245"/>
                  </a:lnTo>
                  <a:lnTo>
                    <a:pt x="552" y="2217"/>
                  </a:lnTo>
                  <a:lnTo>
                    <a:pt x="569" y="2188"/>
                  </a:lnTo>
                  <a:lnTo>
                    <a:pt x="584" y="2159"/>
                  </a:lnTo>
                  <a:lnTo>
                    <a:pt x="597" y="2128"/>
                  </a:lnTo>
                  <a:lnTo>
                    <a:pt x="609" y="2097"/>
                  </a:lnTo>
                  <a:lnTo>
                    <a:pt x="619" y="2064"/>
                  </a:lnTo>
                  <a:lnTo>
                    <a:pt x="628" y="2030"/>
                  </a:lnTo>
                  <a:lnTo>
                    <a:pt x="635" y="1996"/>
                  </a:lnTo>
                  <a:lnTo>
                    <a:pt x="640" y="1961"/>
                  </a:lnTo>
                  <a:lnTo>
                    <a:pt x="644" y="1925"/>
                  </a:lnTo>
                  <a:lnTo>
                    <a:pt x="646" y="1888"/>
                  </a:lnTo>
                  <a:lnTo>
                    <a:pt x="652" y="1894"/>
                  </a:lnTo>
                  <a:lnTo>
                    <a:pt x="659" y="1900"/>
                  </a:lnTo>
                  <a:lnTo>
                    <a:pt x="668" y="1906"/>
                  </a:lnTo>
                  <a:lnTo>
                    <a:pt x="679" y="1913"/>
                  </a:lnTo>
                  <a:lnTo>
                    <a:pt x="703" y="1928"/>
                  </a:lnTo>
                  <a:lnTo>
                    <a:pt x="731" y="1942"/>
                  </a:lnTo>
                  <a:lnTo>
                    <a:pt x="746" y="1948"/>
                  </a:lnTo>
                  <a:lnTo>
                    <a:pt x="762" y="1955"/>
                  </a:lnTo>
                  <a:lnTo>
                    <a:pt x="778" y="1961"/>
                  </a:lnTo>
                  <a:lnTo>
                    <a:pt x="794" y="1966"/>
                  </a:lnTo>
                  <a:lnTo>
                    <a:pt x="811" y="1971"/>
                  </a:lnTo>
                  <a:lnTo>
                    <a:pt x="828" y="1975"/>
                  </a:lnTo>
                  <a:lnTo>
                    <a:pt x="844" y="1978"/>
                  </a:lnTo>
                  <a:lnTo>
                    <a:pt x="861" y="1980"/>
                  </a:lnTo>
                  <a:lnTo>
                    <a:pt x="878" y="1981"/>
                  </a:lnTo>
                  <a:lnTo>
                    <a:pt x="895" y="1981"/>
                  </a:lnTo>
                  <a:lnTo>
                    <a:pt x="910" y="1980"/>
                  </a:lnTo>
                  <a:lnTo>
                    <a:pt x="925" y="1977"/>
                  </a:lnTo>
                  <a:lnTo>
                    <a:pt x="939" y="1973"/>
                  </a:lnTo>
                  <a:lnTo>
                    <a:pt x="953" y="1968"/>
                  </a:lnTo>
                  <a:lnTo>
                    <a:pt x="965" y="1960"/>
                  </a:lnTo>
                  <a:lnTo>
                    <a:pt x="977" y="1951"/>
                  </a:lnTo>
                  <a:lnTo>
                    <a:pt x="987" y="1940"/>
                  </a:lnTo>
                  <a:lnTo>
                    <a:pt x="996" y="1927"/>
                  </a:lnTo>
                  <a:lnTo>
                    <a:pt x="1004" y="1911"/>
                  </a:lnTo>
                  <a:lnTo>
                    <a:pt x="1010" y="1893"/>
                  </a:lnTo>
                  <a:lnTo>
                    <a:pt x="1014" y="1874"/>
                  </a:lnTo>
                  <a:lnTo>
                    <a:pt x="1018" y="1852"/>
                  </a:lnTo>
                  <a:lnTo>
                    <a:pt x="1019" y="1827"/>
                  </a:lnTo>
                  <a:lnTo>
                    <a:pt x="1017" y="1800"/>
                  </a:lnTo>
                  <a:lnTo>
                    <a:pt x="1015" y="1747"/>
                  </a:lnTo>
                  <a:lnTo>
                    <a:pt x="1018" y="1697"/>
                  </a:lnTo>
                  <a:lnTo>
                    <a:pt x="1024" y="1650"/>
                  </a:lnTo>
                  <a:lnTo>
                    <a:pt x="1033" y="1604"/>
                  </a:lnTo>
                  <a:lnTo>
                    <a:pt x="1046" y="1561"/>
                  </a:lnTo>
                  <a:lnTo>
                    <a:pt x="1062" y="1520"/>
                  </a:lnTo>
                  <a:lnTo>
                    <a:pt x="1080" y="1481"/>
                  </a:lnTo>
                  <a:lnTo>
                    <a:pt x="1102" y="1442"/>
                  </a:lnTo>
                  <a:lnTo>
                    <a:pt x="1125" y="1406"/>
                  </a:lnTo>
                  <a:lnTo>
                    <a:pt x="1151" y="1371"/>
                  </a:lnTo>
                  <a:lnTo>
                    <a:pt x="1180" y="1336"/>
                  </a:lnTo>
                  <a:lnTo>
                    <a:pt x="1210" y="1302"/>
                  </a:lnTo>
                  <a:lnTo>
                    <a:pt x="1241" y="1270"/>
                  </a:lnTo>
                  <a:lnTo>
                    <a:pt x="1274" y="1238"/>
                  </a:lnTo>
                  <a:lnTo>
                    <a:pt x="1308" y="1207"/>
                  </a:lnTo>
                  <a:lnTo>
                    <a:pt x="1344" y="1176"/>
                  </a:lnTo>
                  <a:lnTo>
                    <a:pt x="1416" y="1113"/>
                  </a:lnTo>
                  <a:lnTo>
                    <a:pt x="1490" y="1050"/>
                  </a:lnTo>
                  <a:lnTo>
                    <a:pt x="1527" y="1018"/>
                  </a:lnTo>
                  <a:lnTo>
                    <a:pt x="1563" y="984"/>
                  </a:lnTo>
                  <a:lnTo>
                    <a:pt x="1599" y="950"/>
                  </a:lnTo>
                  <a:lnTo>
                    <a:pt x="1635" y="916"/>
                  </a:lnTo>
                  <a:lnTo>
                    <a:pt x="1669" y="880"/>
                  </a:lnTo>
                  <a:lnTo>
                    <a:pt x="1702" y="843"/>
                  </a:lnTo>
                  <a:lnTo>
                    <a:pt x="1733" y="803"/>
                  </a:lnTo>
                  <a:lnTo>
                    <a:pt x="1763" y="763"/>
                  </a:lnTo>
                  <a:lnTo>
                    <a:pt x="1792" y="721"/>
                  </a:lnTo>
                  <a:lnTo>
                    <a:pt x="1818" y="676"/>
                  </a:lnTo>
                  <a:lnTo>
                    <a:pt x="1842" y="630"/>
                  </a:lnTo>
                  <a:lnTo>
                    <a:pt x="1864" y="581"/>
                  </a:lnTo>
                  <a:lnTo>
                    <a:pt x="1815" y="603"/>
                  </a:lnTo>
                  <a:lnTo>
                    <a:pt x="1766" y="621"/>
                  </a:lnTo>
                  <a:lnTo>
                    <a:pt x="1719" y="636"/>
                  </a:lnTo>
                  <a:lnTo>
                    <a:pt x="1672" y="647"/>
                  </a:lnTo>
                  <a:lnTo>
                    <a:pt x="1627" y="656"/>
                  </a:lnTo>
                  <a:lnTo>
                    <a:pt x="1581" y="661"/>
                  </a:lnTo>
                  <a:lnTo>
                    <a:pt x="1536" y="663"/>
                  </a:lnTo>
                  <a:lnTo>
                    <a:pt x="1493" y="663"/>
                  </a:lnTo>
                  <a:lnTo>
                    <a:pt x="1450" y="659"/>
                  </a:lnTo>
                  <a:lnTo>
                    <a:pt x="1409" y="653"/>
                  </a:lnTo>
                  <a:lnTo>
                    <a:pt x="1369" y="644"/>
                  </a:lnTo>
                  <a:lnTo>
                    <a:pt x="1331" y="633"/>
                  </a:lnTo>
                  <a:lnTo>
                    <a:pt x="1292" y="619"/>
                  </a:lnTo>
                  <a:lnTo>
                    <a:pt x="1256" y="603"/>
                  </a:lnTo>
                  <a:lnTo>
                    <a:pt x="1222" y="584"/>
                  </a:lnTo>
                  <a:lnTo>
                    <a:pt x="1189" y="563"/>
                  </a:lnTo>
                  <a:lnTo>
                    <a:pt x="1156" y="541"/>
                  </a:lnTo>
                  <a:lnTo>
                    <a:pt x="1126" y="515"/>
                  </a:lnTo>
                  <a:lnTo>
                    <a:pt x="1098" y="488"/>
                  </a:lnTo>
                  <a:lnTo>
                    <a:pt x="1072" y="459"/>
                  </a:lnTo>
                  <a:lnTo>
                    <a:pt x="1047" y="429"/>
                  </a:lnTo>
                  <a:lnTo>
                    <a:pt x="1024" y="397"/>
                  </a:lnTo>
                  <a:lnTo>
                    <a:pt x="1002" y="362"/>
                  </a:lnTo>
                  <a:lnTo>
                    <a:pt x="983" y="327"/>
                  </a:lnTo>
                  <a:lnTo>
                    <a:pt x="966" y="290"/>
                  </a:lnTo>
                  <a:lnTo>
                    <a:pt x="952" y="252"/>
                  </a:lnTo>
                  <a:lnTo>
                    <a:pt x="939" y="212"/>
                  </a:lnTo>
                  <a:lnTo>
                    <a:pt x="929" y="172"/>
                  </a:lnTo>
                  <a:lnTo>
                    <a:pt x="921" y="131"/>
                  </a:lnTo>
                  <a:lnTo>
                    <a:pt x="916" y="88"/>
                  </a:lnTo>
                  <a:lnTo>
                    <a:pt x="913" y="44"/>
                  </a:lnTo>
                  <a:lnTo>
                    <a:pt x="912" y="0"/>
                  </a:lnTo>
                  <a:lnTo>
                    <a:pt x="870" y="77"/>
                  </a:lnTo>
                  <a:lnTo>
                    <a:pt x="828" y="154"/>
                  </a:lnTo>
                  <a:lnTo>
                    <a:pt x="787" y="233"/>
                  </a:lnTo>
                  <a:lnTo>
                    <a:pt x="746" y="312"/>
                  </a:lnTo>
                  <a:lnTo>
                    <a:pt x="705" y="392"/>
                  </a:lnTo>
                  <a:lnTo>
                    <a:pt x="666" y="473"/>
                  </a:lnTo>
                  <a:lnTo>
                    <a:pt x="627" y="555"/>
                  </a:lnTo>
                  <a:lnTo>
                    <a:pt x="589" y="636"/>
                  </a:lnTo>
                  <a:lnTo>
                    <a:pt x="551" y="719"/>
                  </a:lnTo>
                  <a:lnTo>
                    <a:pt x="515" y="801"/>
                  </a:lnTo>
                  <a:lnTo>
                    <a:pt x="479" y="885"/>
                  </a:lnTo>
                  <a:lnTo>
                    <a:pt x="444" y="968"/>
                  </a:lnTo>
                  <a:lnTo>
                    <a:pt x="410" y="1051"/>
                  </a:lnTo>
                  <a:lnTo>
                    <a:pt x="377" y="1134"/>
                  </a:lnTo>
                  <a:lnTo>
                    <a:pt x="345" y="1218"/>
                  </a:lnTo>
                  <a:lnTo>
                    <a:pt x="314" y="1300"/>
                  </a:lnTo>
                  <a:lnTo>
                    <a:pt x="284" y="1383"/>
                  </a:lnTo>
                  <a:lnTo>
                    <a:pt x="255" y="1465"/>
                  </a:lnTo>
                  <a:lnTo>
                    <a:pt x="227" y="1546"/>
                  </a:lnTo>
                  <a:lnTo>
                    <a:pt x="201" y="1627"/>
                  </a:lnTo>
                  <a:lnTo>
                    <a:pt x="177" y="1707"/>
                  </a:lnTo>
                  <a:lnTo>
                    <a:pt x="153" y="1787"/>
                  </a:lnTo>
                  <a:lnTo>
                    <a:pt x="131" y="1864"/>
                  </a:lnTo>
                  <a:lnTo>
                    <a:pt x="110" y="1942"/>
                  </a:lnTo>
                  <a:lnTo>
                    <a:pt x="90" y="2018"/>
                  </a:lnTo>
                  <a:lnTo>
                    <a:pt x="72" y="2093"/>
                  </a:lnTo>
                  <a:lnTo>
                    <a:pt x="56" y="2166"/>
                  </a:lnTo>
                  <a:lnTo>
                    <a:pt x="42" y="2238"/>
                  </a:lnTo>
                  <a:lnTo>
                    <a:pt x="29" y="2308"/>
                  </a:lnTo>
                  <a:lnTo>
                    <a:pt x="18" y="2377"/>
                  </a:lnTo>
                  <a:lnTo>
                    <a:pt x="8" y="2444"/>
                  </a:lnTo>
                  <a:lnTo>
                    <a:pt x="0" y="2509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5" name="Freeform 1097"/>
            <p:cNvSpPr>
              <a:spLocks/>
            </p:cNvSpPr>
            <p:nvPr/>
          </p:nvSpPr>
          <p:spPr bwMode="auto">
            <a:xfrm>
              <a:off x="1065" y="3537"/>
              <a:ext cx="237" cy="309"/>
            </a:xfrm>
            <a:custGeom>
              <a:avLst/>
              <a:gdLst>
                <a:gd name="T0" fmla="*/ 121 w 1471"/>
                <a:gd name="T1" fmla="*/ 1622 h 1885"/>
                <a:gd name="T2" fmla="*/ 164 w 1471"/>
                <a:gd name="T3" fmla="*/ 1618 h 1885"/>
                <a:gd name="T4" fmla="*/ 203 w 1471"/>
                <a:gd name="T5" fmla="*/ 1609 h 1885"/>
                <a:gd name="T6" fmla="*/ 272 w 1471"/>
                <a:gd name="T7" fmla="*/ 1580 h 1885"/>
                <a:gd name="T8" fmla="*/ 328 w 1471"/>
                <a:gd name="T9" fmla="*/ 1540 h 1885"/>
                <a:gd name="T10" fmla="*/ 367 w 1471"/>
                <a:gd name="T11" fmla="*/ 1496 h 1885"/>
                <a:gd name="T12" fmla="*/ 390 w 1471"/>
                <a:gd name="T13" fmla="*/ 1452 h 1885"/>
                <a:gd name="T14" fmla="*/ 537 w 1471"/>
                <a:gd name="T15" fmla="*/ 1565 h 1885"/>
                <a:gd name="T16" fmla="*/ 652 w 1471"/>
                <a:gd name="T17" fmla="*/ 1643 h 1885"/>
                <a:gd name="T18" fmla="*/ 745 w 1471"/>
                <a:gd name="T19" fmla="*/ 1701 h 1885"/>
                <a:gd name="T20" fmla="*/ 846 w 1471"/>
                <a:gd name="T21" fmla="*/ 1754 h 1885"/>
                <a:gd name="T22" fmla="*/ 952 w 1471"/>
                <a:gd name="T23" fmla="*/ 1801 h 1885"/>
                <a:gd name="T24" fmla="*/ 1064 w 1471"/>
                <a:gd name="T25" fmla="*/ 1840 h 1885"/>
                <a:gd name="T26" fmla="*/ 1180 w 1471"/>
                <a:gd name="T27" fmla="*/ 1868 h 1885"/>
                <a:gd name="T28" fmla="*/ 1302 w 1471"/>
                <a:gd name="T29" fmla="*/ 1883 h 1885"/>
                <a:gd name="T30" fmla="*/ 1428 w 1471"/>
                <a:gd name="T31" fmla="*/ 1883 h 1885"/>
                <a:gd name="T32" fmla="*/ 1437 w 1471"/>
                <a:gd name="T33" fmla="*/ 1824 h 1885"/>
                <a:gd name="T34" fmla="*/ 1381 w 1471"/>
                <a:gd name="T35" fmla="*/ 1745 h 1885"/>
                <a:gd name="T36" fmla="*/ 1320 w 1471"/>
                <a:gd name="T37" fmla="*/ 1672 h 1885"/>
                <a:gd name="T38" fmla="*/ 1256 w 1471"/>
                <a:gd name="T39" fmla="*/ 1602 h 1885"/>
                <a:gd name="T40" fmla="*/ 1141 w 1471"/>
                <a:gd name="T41" fmla="*/ 1495 h 1885"/>
                <a:gd name="T42" fmla="*/ 996 w 1471"/>
                <a:gd name="T43" fmla="*/ 1373 h 1885"/>
                <a:gd name="T44" fmla="*/ 845 w 1471"/>
                <a:gd name="T45" fmla="*/ 1253 h 1885"/>
                <a:gd name="T46" fmla="*/ 714 w 1471"/>
                <a:gd name="T47" fmla="*/ 1181 h 1885"/>
                <a:gd name="T48" fmla="*/ 657 w 1471"/>
                <a:gd name="T49" fmla="*/ 1196 h 1885"/>
                <a:gd name="T50" fmla="*/ 630 w 1471"/>
                <a:gd name="T51" fmla="*/ 1193 h 1885"/>
                <a:gd name="T52" fmla="*/ 608 w 1471"/>
                <a:gd name="T53" fmla="*/ 1177 h 1885"/>
                <a:gd name="T54" fmla="*/ 809 w 1471"/>
                <a:gd name="T55" fmla="*/ 985 h 1885"/>
                <a:gd name="T56" fmla="*/ 939 w 1471"/>
                <a:gd name="T57" fmla="*/ 852 h 1885"/>
                <a:gd name="T58" fmla="*/ 1030 w 1471"/>
                <a:gd name="T59" fmla="*/ 748 h 1885"/>
                <a:gd name="T60" fmla="*/ 1116 w 1471"/>
                <a:gd name="T61" fmla="*/ 637 h 1885"/>
                <a:gd name="T62" fmla="*/ 1042 w 1471"/>
                <a:gd name="T63" fmla="*/ 595 h 1885"/>
                <a:gd name="T64" fmla="*/ 954 w 1471"/>
                <a:gd name="T65" fmla="*/ 554 h 1885"/>
                <a:gd name="T66" fmla="*/ 818 w 1471"/>
                <a:gd name="T67" fmla="*/ 502 h 1885"/>
                <a:gd name="T68" fmla="*/ 677 w 1471"/>
                <a:gd name="T69" fmla="*/ 447 h 1885"/>
                <a:gd name="T70" fmla="*/ 573 w 1471"/>
                <a:gd name="T71" fmla="*/ 398 h 1885"/>
                <a:gd name="T72" fmla="*/ 478 w 1471"/>
                <a:gd name="T73" fmla="*/ 343 h 1885"/>
                <a:gd name="T74" fmla="*/ 396 w 1471"/>
                <a:gd name="T75" fmla="*/ 279 h 1885"/>
                <a:gd name="T76" fmla="*/ 334 w 1471"/>
                <a:gd name="T77" fmla="*/ 201 h 1885"/>
                <a:gd name="T78" fmla="*/ 294 w 1471"/>
                <a:gd name="T79" fmla="*/ 109 h 1885"/>
                <a:gd name="T80" fmla="*/ 285 w 1471"/>
                <a:gd name="T81" fmla="*/ 0 h 1885"/>
                <a:gd name="T82" fmla="*/ 257 w 1471"/>
                <a:gd name="T83" fmla="*/ 75 h 1885"/>
                <a:gd name="T84" fmla="*/ 217 w 1471"/>
                <a:gd name="T85" fmla="*/ 205 h 1885"/>
                <a:gd name="T86" fmla="*/ 171 w 1471"/>
                <a:gd name="T87" fmla="*/ 377 h 1885"/>
                <a:gd name="T88" fmla="*/ 121 w 1471"/>
                <a:gd name="T89" fmla="*/ 577 h 1885"/>
                <a:gd name="T90" fmla="*/ 75 w 1471"/>
                <a:gd name="T91" fmla="*/ 790 h 1885"/>
                <a:gd name="T92" fmla="*/ 36 w 1471"/>
                <a:gd name="T93" fmla="*/ 1005 h 1885"/>
                <a:gd name="T94" fmla="*/ 10 w 1471"/>
                <a:gd name="T95" fmla="*/ 1207 h 1885"/>
                <a:gd name="T96" fmla="*/ 0 w 1471"/>
                <a:gd name="T97" fmla="*/ 1383 h 1885"/>
                <a:gd name="T98" fmla="*/ 11 w 1471"/>
                <a:gd name="T99" fmla="*/ 1520 h 1885"/>
                <a:gd name="T100" fmla="*/ 49 w 1471"/>
                <a:gd name="T101" fmla="*/ 1602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71" h="1885">
                  <a:moveTo>
                    <a:pt x="91" y="1621"/>
                  </a:moveTo>
                  <a:lnTo>
                    <a:pt x="106" y="1622"/>
                  </a:lnTo>
                  <a:lnTo>
                    <a:pt x="121" y="1622"/>
                  </a:lnTo>
                  <a:lnTo>
                    <a:pt x="135" y="1621"/>
                  </a:lnTo>
                  <a:lnTo>
                    <a:pt x="150" y="1619"/>
                  </a:lnTo>
                  <a:lnTo>
                    <a:pt x="164" y="1618"/>
                  </a:lnTo>
                  <a:lnTo>
                    <a:pt x="177" y="1615"/>
                  </a:lnTo>
                  <a:lnTo>
                    <a:pt x="190" y="1612"/>
                  </a:lnTo>
                  <a:lnTo>
                    <a:pt x="203" y="1609"/>
                  </a:lnTo>
                  <a:lnTo>
                    <a:pt x="227" y="1600"/>
                  </a:lnTo>
                  <a:lnTo>
                    <a:pt x="250" y="1591"/>
                  </a:lnTo>
                  <a:lnTo>
                    <a:pt x="272" y="1580"/>
                  </a:lnTo>
                  <a:lnTo>
                    <a:pt x="292" y="1567"/>
                  </a:lnTo>
                  <a:lnTo>
                    <a:pt x="311" y="1554"/>
                  </a:lnTo>
                  <a:lnTo>
                    <a:pt x="328" y="1540"/>
                  </a:lnTo>
                  <a:lnTo>
                    <a:pt x="343" y="1526"/>
                  </a:lnTo>
                  <a:lnTo>
                    <a:pt x="356" y="1511"/>
                  </a:lnTo>
                  <a:lnTo>
                    <a:pt x="367" y="1496"/>
                  </a:lnTo>
                  <a:lnTo>
                    <a:pt x="377" y="1480"/>
                  </a:lnTo>
                  <a:lnTo>
                    <a:pt x="384" y="1466"/>
                  </a:lnTo>
                  <a:lnTo>
                    <a:pt x="390" y="1452"/>
                  </a:lnTo>
                  <a:lnTo>
                    <a:pt x="435" y="1488"/>
                  </a:lnTo>
                  <a:lnTo>
                    <a:pt x="485" y="1526"/>
                  </a:lnTo>
                  <a:lnTo>
                    <a:pt x="537" y="1565"/>
                  </a:lnTo>
                  <a:lnTo>
                    <a:pt x="593" y="1604"/>
                  </a:lnTo>
                  <a:lnTo>
                    <a:pt x="622" y="1624"/>
                  </a:lnTo>
                  <a:lnTo>
                    <a:pt x="652" y="1643"/>
                  </a:lnTo>
                  <a:lnTo>
                    <a:pt x="682" y="1663"/>
                  </a:lnTo>
                  <a:lnTo>
                    <a:pt x="713" y="1682"/>
                  </a:lnTo>
                  <a:lnTo>
                    <a:pt x="745" y="1701"/>
                  </a:lnTo>
                  <a:lnTo>
                    <a:pt x="779" y="1719"/>
                  </a:lnTo>
                  <a:lnTo>
                    <a:pt x="812" y="1737"/>
                  </a:lnTo>
                  <a:lnTo>
                    <a:pt x="846" y="1754"/>
                  </a:lnTo>
                  <a:lnTo>
                    <a:pt x="880" y="1770"/>
                  </a:lnTo>
                  <a:lnTo>
                    <a:pt x="916" y="1786"/>
                  </a:lnTo>
                  <a:lnTo>
                    <a:pt x="952" y="1801"/>
                  </a:lnTo>
                  <a:lnTo>
                    <a:pt x="989" y="1815"/>
                  </a:lnTo>
                  <a:lnTo>
                    <a:pt x="1026" y="1828"/>
                  </a:lnTo>
                  <a:lnTo>
                    <a:pt x="1064" y="1840"/>
                  </a:lnTo>
                  <a:lnTo>
                    <a:pt x="1102" y="1850"/>
                  </a:lnTo>
                  <a:lnTo>
                    <a:pt x="1141" y="1860"/>
                  </a:lnTo>
                  <a:lnTo>
                    <a:pt x="1180" y="1868"/>
                  </a:lnTo>
                  <a:lnTo>
                    <a:pt x="1221" y="1874"/>
                  </a:lnTo>
                  <a:lnTo>
                    <a:pt x="1261" y="1879"/>
                  </a:lnTo>
                  <a:lnTo>
                    <a:pt x="1302" y="1883"/>
                  </a:lnTo>
                  <a:lnTo>
                    <a:pt x="1343" y="1885"/>
                  </a:lnTo>
                  <a:lnTo>
                    <a:pt x="1386" y="1885"/>
                  </a:lnTo>
                  <a:lnTo>
                    <a:pt x="1428" y="1883"/>
                  </a:lnTo>
                  <a:lnTo>
                    <a:pt x="1471" y="1880"/>
                  </a:lnTo>
                  <a:lnTo>
                    <a:pt x="1454" y="1852"/>
                  </a:lnTo>
                  <a:lnTo>
                    <a:pt x="1437" y="1824"/>
                  </a:lnTo>
                  <a:lnTo>
                    <a:pt x="1419" y="1796"/>
                  </a:lnTo>
                  <a:lnTo>
                    <a:pt x="1400" y="1770"/>
                  </a:lnTo>
                  <a:lnTo>
                    <a:pt x="1381" y="1745"/>
                  </a:lnTo>
                  <a:lnTo>
                    <a:pt x="1362" y="1720"/>
                  </a:lnTo>
                  <a:lnTo>
                    <a:pt x="1341" y="1696"/>
                  </a:lnTo>
                  <a:lnTo>
                    <a:pt x="1320" y="1672"/>
                  </a:lnTo>
                  <a:lnTo>
                    <a:pt x="1299" y="1648"/>
                  </a:lnTo>
                  <a:lnTo>
                    <a:pt x="1278" y="1625"/>
                  </a:lnTo>
                  <a:lnTo>
                    <a:pt x="1256" y="1602"/>
                  </a:lnTo>
                  <a:lnTo>
                    <a:pt x="1234" y="1580"/>
                  </a:lnTo>
                  <a:lnTo>
                    <a:pt x="1188" y="1537"/>
                  </a:lnTo>
                  <a:lnTo>
                    <a:pt x="1141" y="1495"/>
                  </a:lnTo>
                  <a:lnTo>
                    <a:pt x="1094" y="1453"/>
                  </a:lnTo>
                  <a:lnTo>
                    <a:pt x="1045" y="1413"/>
                  </a:lnTo>
                  <a:lnTo>
                    <a:pt x="996" y="1373"/>
                  </a:lnTo>
                  <a:lnTo>
                    <a:pt x="946" y="1333"/>
                  </a:lnTo>
                  <a:lnTo>
                    <a:pt x="895" y="1293"/>
                  </a:lnTo>
                  <a:lnTo>
                    <a:pt x="845" y="1253"/>
                  </a:lnTo>
                  <a:lnTo>
                    <a:pt x="795" y="1212"/>
                  </a:lnTo>
                  <a:lnTo>
                    <a:pt x="745" y="1169"/>
                  </a:lnTo>
                  <a:lnTo>
                    <a:pt x="714" y="1181"/>
                  </a:lnTo>
                  <a:lnTo>
                    <a:pt x="676" y="1193"/>
                  </a:lnTo>
                  <a:lnTo>
                    <a:pt x="667" y="1194"/>
                  </a:lnTo>
                  <a:lnTo>
                    <a:pt x="657" y="1196"/>
                  </a:lnTo>
                  <a:lnTo>
                    <a:pt x="648" y="1196"/>
                  </a:lnTo>
                  <a:lnTo>
                    <a:pt x="639" y="1195"/>
                  </a:lnTo>
                  <a:lnTo>
                    <a:pt x="630" y="1193"/>
                  </a:lnTo>
                  <a:lnTo>
                    <a:pt x="622" y="1190"/>
                  </a:lnTo>
                  <a:lnTo>
                    <a:pt x="615" y="1185"/>
                  </a:lnTo>
                  <a:lnTo>
                    <a:pt x="608" y="1177"/>
                  </a:lnTo>
                  <a:lnTo>
                    <a:pt x="675" y="1114"/>
                  </a:lnTo>
                  <a:lnTo>
                    <a:pt x="741" y="1051"/>
                  </a:lnTo>
                  <a:lnTo>
                    <a:pt x="809" y="985"/>
                  </a:lnTo>
                  <a:lnTo>
                    <a:pt x="874" y="920"/>
                  </a:lnTo>
                  <a:lnTo>
                    <a:pt x="907" y="887"/>
                  </a:lnTo>
                  <a:lnTo>
                    <a:pt x="939" y="852"/>
                  </a:lnTo>
                  <a:lnTo>
                    <a:pt x="970" y="818"/>
                  </a:lnTo>
                  <a:lnTo>
                    <a:pt x="1000" y="783"/>
                  </a:lnTo>
                  <a:lnTo>
                    <a:pt x="1030" y="748"/>
                  </a:lnTo>
                  <a:lnTo>
                    <a:pt x="1060" y="711"/>
                  </a:lnTo>
                  <a:lnTo>
                    <a:pt x="1089" y="675"/>
                  </a:lnTo>
                  <a:lnTo>
                    <a:pt x="1116" y="637"/>
                  </a:lnTo>
                  <a:lnTo>
                    <a:pt x="1094" y="623"/>
                  </a:lnTo>
                  <a:lnTo>
                    <a:pt x="1070" y="608"/>
                  </a:lnTo>
                  <a:lnTo>
                    <a:pt x="1042" y="595"/>
                  </a:lnTo>
                  <a:lnTo>
                    <a:pt x="1014" y="581"/>
                  </a:lnTo>
                  <a:lnTo>
                    <a:pt x="985" y="568"/>
                  </a:lnTo>
                  <a:lnTo>
                    <a:pt x="954" y="554"/>
                  </a:lnTo>
                  <a:lnTo>
                    <a:pt x="921" y="541"/>
                  </a:lnTo>
                  <a:lnTo>
                    <a:pt x="887" y="528"/>
                  </a:lnTo>
                  <a:lnTo>
                    <a:pt x="818" y="502"/>
                  </a:lnTo>
                  <a:lnTo>
                    <a:pt x="747" y="476"/>
                  </a:lnTo>
                  <a:lnTo>
                    <a:pt x="712" y="462"/>
                  </a:lnTo>
                  <a:lnTo>
                    <a:pt x="677" y="447"/>
                  </a:lnTo>
                  <a:lnTo>
                    <a:pt x="642" y="432"/>
                  </a:lnTo>
                  <a:lnTo>
                    <a:pt x="607" y="416"/>
                  </a:lnTo>
                  <a:lnTo>
                    <a:pt x="573" y="398"/>
                  </a:lnTo>
                  <a:lnTo>
                    <a:pt x="540" y="381"/>
                  </a:lnTo>
                  <a:lnTo>
                    <a:pt x="508" y="363"/>
                  </a:lnTo>
                  <a:lnTo>
                    <a:pt x="478" y="343"/>
                  </a:lnTo>
                  <a:lnTo>
                    <a:pt x="449" y="323"/>
                  </a:lnTo>
                  <a:lnTo>
                    <a:pt x="421" y="301"/>
                  </a:lnTo>
                  <a:lnTo>
                    <a:pt x="396" y="279"/>
                  </a:lnTo>
                  <a:lnTo>
                    <a:pt x="373" y="254"/>
                  </a:lnTo>
                  <a:lnTo>
                    <a:pt x="352" y="228"/>
                  </a:lnTo>
                  <a:lnTo>
                    <a:pt x="334" y="201"/>
                  </a:lnTo>
                  <a:lnTo>
                    <a:pt x="318" y="172"/>
                  </a:lnTo>
                  <a:lnTo>
                    <a:pt x="305" y="141"/>
                  </a:lnTo>
                  <a:lnTo>
                    <a:pt x="294" y="109"/>
                  </a:lnTo>
                  <a:lnTo>
                    <a:pt x="288" y="74"/>
                  </a:lnTo>
                  <a:lnTo>
                    <a:pt x="284" y="38"/>
                  </a:lnTo>
                  <a:lnTo>
                    <a:pt x="285" y="0"/>
                  </a:lnTo>
                  <a:lnTo>
                    <a:pt x="277" y="18"/>
                  </a:lnTo>
                  <a:lnTo>
                    <a:pt x="268" y="43"/>
                  </a:lnTo>
                  <a:lnTo>
                    <a:pt x="257" y="75"/>
                  </a:lnTo>
                  <a:lnTo>
                    <a:pt x="245" y="113"/>
                  </a:lnTo>
                  <a:lnTo>
                    <a:pt x="232" y="157"/>
                  </a:lnTo>
                  <a:lnTo>
                    <a:pt x="217" y="205"/>
                  </a:lnTo>
                  <a:lnTo>
                    <a:pt x="202" y="259"/>
                  </a:lnTo>
                  <a:lnTo>
                    <a:pt x="187" y="316"/>
                  </a:lnTo>
                  <a:lnTo>
                    <a:pt x="171" y="377"/>
                  </a:lnTo>
                  <a:lnTo>
                    <a:pt x="155" y="441"/>
                  </a:lnTo>
                  <a:lnTo>
                    <a:pt x="137" y="507"/>
                  </a:lnTo>
                  <a:lnTo>
                    <a:pt x="121" y="577"/>
                  </a:lnTo>
                  <a:lnTo>
                    <a:pt x="105" y="647"/>
                  </a:lnTo>
                  <a:lnTo>
                    <a:pt x="90" y="719"/>
                  </a:lnTo>
                  <a:lnTo>
                    <a:pt x="75" y="790"/>
                  </a:lnTo>
                  <a:lnTo>
                    <a:pt x="61" y="862"/>
                  </a:lnTo>
                  <a:lnTo>
                    <a:pt x="48" y="934"/>
                  </a:lnTo>
                  <a:lnTo>
                    <a:pt x="36" y="1005"/>
                  </a:lnTo>
                  <a:lnTo>
                    <a:pt x="26" y="1075"/>
                  </a:lnTo>
                  <a:lnTo>
                    <a:pt x="17" y="1142"/>
                  </a:lnTo>
                  <a:lnTo>
                    <a:pt x="10" y="1207"/>
                  </a:lnTo>
                  <a:lnTo>
                    <a:pt x="4" y="1269"/>
                  </a:lnTo>
                  <a:lnTo>
                    <a:pt x="1" y="1328"/>
                  </a:lnTo>
                  <a:lnTo>
                    <a:pt x="0" y="1383"/>
                  </a:lnTo>
                  <a:lnTo>
                    <a:pt x="1" y="1434"/>
                  </a:lnTo>
                  <a:lnTo>
                    <a:pt x="5" y="1479"/>
                  </a:lnTo>
                  <a:lnTo>
                    <a:pt x="11" y="1520"/>
                  </a:lnTo>
                  <a:lnTo>
                    <a:pt x="21" y="1554"/>
                  </a:lnTo>
                  <a:lnTo>
                    <a:pt x="33" y="1581"/>
                  </a:lnTo>
                  <a:lnTo>
                    <a:pt x="49" y="1602"/>
                  </a:lnTo>
                  <a:lnTo>
                    <a:pt x="68" y="1616"/>
                  </a:lnTo>
                  <a:lnTo>
                    <a:pt x="91" y="162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6" name="Freeform 1098"/>
            <p:cNvSpPr>
              <a:spLocks/>
            </p:cNvSpPr>
            <p:nvPr/>
          </p:nvSpPr>
          <p:spPr bwMode="auto">
            <a:xfrm>
              <a:off x="885" y="2488"/>
              <a:ext cx="36" cy="84"/>
            </a:xfrm>
            <a:custGeom>
              <a:avLst/>
              <a:gdLst>
                <a:gd name="T0" fmla="*/ 20 w 223"/>
                <a:gd name="T1" fmla="*/ 8 h 514"/>
                <a:gd name="T2" fmla="*/ 12 w 223"/>
                <a:gd name="T3" fmla="*/ 14 h 514"/>
                <a:gd name="T4" fmla="*/ 6 w 223"/>
                <a:gd name="T5" fmla="*/ 21 h 514"/>
                <a:gd name="T6" fmla="*/ 2 w 223"/>
                <a:gd name="T7" fmla="*/ 29 h 514"/>
                <a:gd name="T8" fmla="*/ 0 w 223"/>
                <a:gd name="T9" fmla="*/ 39 h 514"/>
                <a:gd name="T10" fmla="*/ 0 w 223"/>
                <a:gd name="T11" fmla="*/ 50 h 514"/>
                <a:gd name="T12" fmla="*/ 1 w 223"/>
                <a:gd name="T13" fmla="*/ 62 h 514"/>
                <a:gd name="T14" fmla="*/ 4 w 223"/>
                <a:gd name="T15" fmla="*/ 75 h 514"/>
                <a:gd name="T16" fmla="*/ 8 w 223"/>
                <a:gd name="T17" fmla="*/ 90 h 514"/>
                <a:gd name="T18" fmla="*/ 13 w 223"/>
                <a:gd name="T19" fmla="*/ 105 h 514"/>
                <a:gd name="T20" fmla="*/ 20 w 223"/>
                <a:gd name="T21" fmla="*/ 121 h 514"/>
                <a:gd name="T22" fmla="*/ 27 w 223"/>
                <a:gd name="T23" fmla="*/ 137 h 514"/>
                <a:gd name="T24" fmla="*/ 34 w 223"/>
                <a:gd name="T25" fmla="*/ 155 h 514"/>
                <a:gd name="T26" fmla="*/ 52 w 223"/>
                <a:gd name="T27" fmla="*/ 191 h 514"/>
                <a:gd name="T28" fmla="*/ 71 w 223"/>
                <a:gd name="T29" fmla="*/ 227 h 514"/>
                <a:gd name="T30" fmla="*/ 90 w 223"/>
                <a:gd name="T31" fmla="*/ 263 h 514"/>
                <a:gd name="T32" fmla="*/ 108 w 223"/>
                <a:gd name="T33" fmla="*/ 299 h 514"/>
                <a:gd name="T34" fmla="*/ 123 w 223"/>
                <a:gd name="T35" fmla="*/ 334 h 514"/>
                <a:gd name="T36" fmla="*/ 136 w 223"/>
                <a:gd name="T37" fmla="*/ 366 h 514"/>
                <a:gd name="T38" fmla="*/ 141 w 223"/>
                <a:gd name="T39" fmla="*/ 380 h 514"/>
                <a:gd name="T40" fmla="*/ 144 w 223"/>
                <a:gd name="T41" fmla="*/ 394 h 514"/>
                <a:gd name="T42" fmla="*/ 147 w 223"/>
                <a:gd name="T43" fmla="*/ 407 h 514"/>
                <a:gd name="T44" fmla="*/ 147 w 223"/>
                <a:gd name="T45" fmla="*/ 418 h 514"/>
                <a:gd name="T46" fmla="*/ 147 w 223"/>
                <a:gd name="T47" fmla="*/ 429 h 514"/>
                <a:gd name="T48" fmla="*/ 144 w 223"/>
                <a:gd name="T49" fmla="*/ 438 h 514"/>
                <a:gd name="T50" fmla="*/ 140 w 223"/>
                <a:gd name="T51" fmla="*/ 445 h 514"/>
                <a:gd name="T52" fmla="*/ 133 w 223"/>
                <a:gd name="T53" fmla="*/ 451 h 514"/>
                <a:gd name="T54" fmla="*/ 44 w 223"/>
                <a:gd name="T55" fmla="*/ 500 h 514"/>
                <a:gd name="T56" fmla="*/ 44 w 223"/>
                <a:gd name="T57" fmla="*/ 501 h 514"/>
                <a:gd name="T58" fmla="*/ 45 w 223"/>
                <a:gd name="T59" fmla="*/ 504 h 514"/>
                <a:gd name="T60" fmla="*/ 47 w 223"/>
                <a:gd name="T61" fmla="*/ 507 h 514"/>
                <a:gd name="T62" fmla="*/ 50 w 223"/>
                <a:gd name="T63" fmla="*/ 510 h 514"/>
                <a:gd name="T64" fmla="*/ 53 w 223"/>
                <a:gd name="T65" fmla="*/ 512 h 514"/>
                <a:gd name="T66" fmla="*/ 56 w 223"/>
                <a:gd name="T67" fmla="*/ 513 h 514"/>
                <a:gd name="T68" fmla="*/ 61 w 223"/>
                <a:gd name="T69" fmla="*/ 514 h 514"/>
                <a:gd name="T70" fmla="*/ 65 w 223"/>
                <a:gd name="T71" fmla="*/ 514 h 514"/>
                <a:gd name="T72" fmla="*/ 71 w 223"/>
                <a:gd name="T73" fmla="*/ 514 h 514"/>
                <a:gd name="T74" fmla="*/ 77 w 223"/>
                <a:gd name="T75" fmla="*/ 513 h 514"/>
                <a:gd name="T76" fmla="*/ 85 w 223"/>
                <a:gd name="T77" fmla="*/ 511 h 514"/>
                <a:gd name="T78" fmla="*/ 93 w 223"/>
                <a:gd name="T79" fmla="*/ 508 h 514"/>
                <a:gd name="T80" fmla="*/ 110 w 223"/>
                <a:gd name="T81" fmla="*/ 501 h 514"/>
                <a:gd name="T82" fmla="*/ 131 w 223"/>
                <a:gd name="T83" fmla="*/ 490 h 514"/>
                <a:gd name="T84" fmla="*/ 153 w 223"/>
                <a:gd name="T85" fmla="*/ 478 h 514"/>
                <a:gd name="T86" fmla="*/ 175 w 223"/>
                <a:gd name="T87" fmla="*/ 464 h 514"/>
                <a:gd name="T88" fmla="*/ 195 w 223"/>
                <a:gd name="T89" fmla="*/ 450 h 514"/>
                <a:gd name="T90" fmla="*/ 211 w 223"/>
                <a:gd name="T91" fmla="*/ 438 h 514"/>
                <a:gd name="T92" fmla="*/ 217 w 223"/>
                <a:gd name="T93" fmla="*/ 432 h 514"/>
                <a:gd name="T94" fmla="*/ 221 w 223"/>
                <a:gd name="T95" fmla="*/ 427 h 514"/>
                <a:gd name="T96" fmla="*/ 223 w 223"/>
                <a:gd name="T97" fmla="*/ 423 h 514"/>
                <a:gd name="T98" fmla="*/ 222 w 223"/>
                <a:gd name="T99" fmla="*/ 419 h 514"/>
                <a:gd name="T100" fmla="*/ 217 w 223"/>
                <a:gd name="T101" fmla="*/ 411 h 514"/>
                <a:gd name="T102" fmla="*/ 210 w 223"/>
                <a:gd name="T103" fmla="*/ 397 h 514"/>
                <a:gd name="T104" fmla="*/ 201 w 223"/>
                <a:gd name="T105" fmla="*/ 379 h 514"/>
                <a:gd name="T106" fmla="*/ 191 w 223"/>
                <a:gd name="T107" fmla="*/ 357 h 514"/>
                <a:gd name="T108" fmla="*/ 169 w 223"/>
                <a:gd name="T109" fmla="*/ 304 h 514"/>
                <a:gd name="T110" fmla="*/ 143 w 223"/>
                <a:gd name="T111" fmla="*/ 243 h 514"/>
                <a:gd name="T112" fmla="*/ 115 w 223"/>
                <a:gd name="T113" fmla="*/ 178 h 514"/>
                <a:gd name="T114" fmla="*/ 86 w 223"/>
                <a:gd name="T115" fmla="*/ 112 h 514"/>
                <a:gd name="T116" fmla="*/ 71 w 223"/>
                <a:gd name="T117" fmla="*/ 81 h 514"/>
                <a:gd name="T118" fmla="*/ 56 w 223"/>
                <a:gd name="T119" fmla="*/ 52 h 514"/>
                <a:gd name="T120" fmla="*/ 42 w 223"/>
                <a:gd name="T121" fmla="*/ 25 h 514"/>
                <a:gd name="T122" fmla="*/ 28 w 223"/>
                <a:gd name="T123" fmla="*/ 0 h 514"/>
                <a:gd name="T124" fmla="*/ 20 w 223"/>
                <a:gd name="T125" fmla="*/ 8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" h="514">
                  <a:moveTo>
                    <a:pt x="20" y="8"/>
                  </a:moveTo>
                  <a:lnTo>
                    <a:pt x="12" y="14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" y="62"/>
                  </a:lnTo>
                  <a:lnTo>
                    <a:pt x="4" y="75"/>
                  </a:lnTo>
                  <a:lnTo>
                    <a:pt x="8" y="90"/>
                  </a:lnTo>
                  <a:lnTo>
                    <a:pt x="13" y="105"/>
                  </a:lnTo>
                  <a:lnTo>
                    <a:pt x="20" y="121"/>
                  </a:lnTo>
                  <a:lnTo>
                    <a:pt x="27" y="137"/>
                  </a:lnTo>
                  <a:lnTo>
                    <a:pt x="34" y="155"/>
                  </a:lnTo>
                  <a:lnTo>
                    <a:pt x="52" y="191"/>
                  </a:lnTo>
                  <a:lnTo>
                    <a:pt x="71" y="227"/>
                  </a:lnTo>
                  <a:lnTo>
                    <a:pt x="90" y="263"/>
                  </a:lnTo>
                  <a:lnTo>
                    <a:pt x="108" y="299"/>
                  </a:lnTo>
                  <a:lnTo>
                    <a:pt x="123" y="334"/>
                  </a:lnTo>
                  <a:lnTo>
                    <a:pt x="136" y="366"/>
                  </a:lnTo>
                  <a:lnTo>
                    <a:pt x="141" y="380"/>
                  </a:lnTo>
                  <a:lnTo>
                    <a:pt x="144" y="394"/>
                  </a:lnTo>
                  <a:lnTo>
                    <a:pt x="147" y="407"/>
                  </a:lnTo>
                  <a:lnTo>
                    <a:pt x="147" y="418"/>
                  </a:lnTo>
                  <a:lnTo>
                    <a:pt x="147" y="429"/>
                  </a:lnTo>
                  <a:lnTo>
                    <a:pt x="144" y="438"/>
                  </a:lnTo>
                  <a:lnTo>
                    <a:pt x="140" y="445"/>
                  </a:lnTo>
                  <a:lnTo>
                    <a:pt x="133" y="451"/>
                  </a:lnTo>
                  <a:lnTo>
                    <a:pt x="44" y="500"/>
                  </a:lnTo>
                  <a:lnTo>
                    <a:pt x="44" y="501"/>
                  </a:lnTo>
                  <a:lnTo>
                    <a:pt x="45" y="504"/>
                  </a:lnTo>
                  <a:lnTo>
                    <a:pt x="47" y="507"/>
                  </a:lnTo>
                  <a:lnTo>
                    <a:pt x="50" y="510"/>
                  </a:lnTo>
                  <a:lnTo>
                    <a:pt x="53" y="512"/>
                  </a:lnTo>
                  <a:lnTo>
                    <a:pt x="56" y="513"/>
                  </a:lnTo>
                  <a:lnTo>
                    <a:pt x="61" y="514"/>
                  </a:lnTo>
                  <a:lnTo>
                    <a:pt x="65" y="514"/>
                  </a:lnTo>
                  <a:lnTo>
                    <a:pt x="71" y="514"/>
                  </a:lnTo>
                  <a:lnTo>
                    <a:pt x="77" y="513"/>
                  </a:lnTo>
                  <a:lnTo>
                    <a:pt x="85" y="511"/>
                  </a:lnTo>
                  <a:lnTo>
                    <a:pt x="93" y="508"/>
                  </a:lnTo>
                  <a:lnTo>
                    <a:pt x="110" y="501"/>
                  </a:lnTo>
                  <a:lnTo>
                    <a:pt x="131" y="490"/>
                  </a:lnTo>
                  <a:lnTo>
                    <a:pt x="153" y="478"/>
                  </a:lnTo>
                  <a:lnTo>
                    <a:pt x="175" y="464"/>
                  </a:lnTo>
                  <a:lnTo>
                    <a:pt x="195" y="450"/>
                  </a:lnTo>
                  <a:lnTo>
                    <a:pt x="211" y="438"/>
                  </a:lnTo>
                  <a:lnTo>
                    <a:pt x="217" y="432"/>
                  </a:lnTo>
                  <a:lnTo>
                    <a:pt x="221" y="427"/>
                  </a:lnTo>
                  <a:lnTo>
                    <a:pt x="223" y="423"/>
                  </a:lnTo>
                  <a:lnTo>
                    <a:pt x="222" y="419"/>
                  </a:lnTo>
                  <a:lnTo>
                    <a:pt x="217" y="411"/>
                  </a:lnTo>
                  <a:lnTo>
                    <a:pt x="210" y="397"/>
                  </a:lnTo>
                  <a:lnTo>
                    <a:pt x="201" y="379"/>
                  </a:lnTo>
                  <a:lnTo>
                    <a:pt x="191" y="357"/>
                  </a:lnTo>
                  <a:lnTo>
                    <a:pt x="169" y="304"/>
                  </a:lnTo>
                  <a:lnTo>
                    <a:pt x="143" y="243"/>
                  </a:lnTo>
                  <a:lnTo>
                    <a:pt x="115" y="178"/>
                  </a:lnTo>
                  <a:lnTo>
                    <a:pt x="86" y="112"/>
                  </a:lnTo>
                  <a:lnTo>
                    <a:pt x="71" y="81"/>
                  </a:lnTo>
                  <a:lnTo>
                    <a:pt x="56" y="52"/>
                  </a:lnTo>
                  <a:lnTo>
                    <a:pt x="42" y="25"/>
                  </a:lnTo>
                  <a:lnTo>
                    <a:pt x="28" y="0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7" name="Freeform 1099"/>
            <p:cNvSpPr>
              <a:spLocks/>
            </p:cNvSpPr>
            <p:nvPr/>
          </p:nvSpPr>
          <p:spPr bwMode="auto">
            <a:xfrm>
              <a:off x="884" y="2584"/>
              <a:ext cx="39" cy="31"/>
            </a:xfrm>
            <a:custGeom>
              <a:avLst/>
              <a:gdLst>
                <a:gd name="T0" fmla="*/ 0 w 249"/>
                <a:gd name="T1" fmla="*/ 121 h 193"/>
                <a:gd name="T2" fmla="*/ 8 w 249"/>
                <a:gd name="T3" fmla="*/ 117 h 193"/>
                <a:gd name="T4" fmla="*/ 28 w 249"/>
                <a:gd name="T5" fmla="*/ 105 h 193"/>
                <a:gd name="T6" fmla="*/ 59 w 249"/>
                <a:gd name="T7" fmla="*/ 89 h 193"/>
                <a:gd name="T8" fmla="*/ 96 w 249"/>
                <a:gd name="T9" fmla="*/ 70 h 193"/>
                <a:gd name="T10" fmla="*/ 135 w 249"/>
                <a:gd name="T11" fmla="*/ 49 h 193"/>
                <a:gd name="T12" fmla="*/ 173 w 249"/>
                <a:gd name="T13" fmla="*/ 29 h 193"/>
                <a:gd name="T14" fmla="*/ 207 w 249"/>
                <a:gd name="T15" fmla="*/ 12 h 193"/>
                <a:gd name="T16" fmla="*/ 234 w 249"/>
                <a:gd name="T17" fmla="*/ 0 h 193"/>
                <a:gd name="T18" fmla="*/ 241 w 249"/>
                <a:gd name="T19" fmla="*/ 10 h 193"/>
                <a:gd name="T20" fmla="*/ 245 w 249"/>
                <a:gd name="T21" fmla="*/ 20 h 193"/>
                <a:gd name="T22" fmla="*/ 248 w 249"/>
                <a:gd name="T23" fmla="*/ 31 h 193"/>
                <a:gd name="T24" fmla="*/ 249 w 249"/>
                <a:gd name="T25" fmla="*/ 43 h 193"/>
                <a:gd name="T26" fmla="*/ 248 w 249"/>
                <a:gd name="T27" fmla="*/ 54 h 193"/>
                <a:gd name="T28" fmla="*/ 245 w 249"/>
                <a:gd name="T29" fmla="*/ 65 h 193"/>
                <a:gd name="T30" fmla="*/ 242 w 249"/>
                <a:gd name="T31" fmla="*/ 77 h 193"/>
                <a:gd name="T32" fmla="*/ 236 w 249"/>
                <a:gd name="T33" fmla="*/ 88 h 193"/>
                <a:gd name="T34" fmla="*/ 230 w 249"/>
                <a:gd name="T35" fmla="*/ 99 h 193"/>
                <a:gd name="T36" fmla="*/ 222 w 249"/>
                <a:gd name="T37" fmla="*/ 110 h 193"/>
                <a:gd name="T38" fmla="*/ 214 w 249"/>
                <a:gd name="T39" fmla="*/ 121 h 193"/>
                <a:gd name="T40" fmla="*/ 204 w 249"/>
                <a:gd name="T41" fmla="*/ 131 h 193"/>
                <a:gd name="T42" fmla="*/ 193 w 249"/>
                <a:gd name="T43" fmla="*/ 141 h 193"/>
                <a:gd name="T44" fmla="*/ 182 w 249"/>
                <a:gd name="T45" fmla="*/ 150 h 193"/>
                <a:gd name="T46" fmla="*/ 171 w 249"/>
                <a:gd name="T47" fmla="*/ 158 h 193"/>
                <a:gd name="T48" fmla="*/ 159 w 249"/>
                <a:gd name="T49" fmla="*/ 166 h 193"/>
                <a:gd name="T50" fmla="*/ 147 w 249"/>
                <a:gd name="T51" fmla="*/ 173 h 193"/>
                <a:gd name="T52" fmla="*/ 135 w 249"/>
                <a:gd name="T53" fmla="*/ 179 h 193"/>
                <a:gd name="T54" fmla="*/ 122 w 249"/>
                <a:gd name="T55" fmla="*/ 184 h 193"/>
                <a:gd name="T56" fmla="*/ 110 w 249"/>
                <a:gd name="T57" fmla="*/ 188 h 193"/>
                <a:gd name="T58" fmla="*/ 97 w 249"/>
                <a:gd name="T59" fmla="*/ 191 h 193"/>
                <a:gd name="T60" fmla="*/ 85 w 249"/>
                <a:gd name="T61" fmla="*/ 193 h 193"/>
                <a:gd name="T62" fmla="*/ 73 w 249"/>
                <a:gd name="T63" fmla="*/ 193 h 193"/>
                <a:gd name="T64" fmla="*/ 61 w 249"/>
                <a:gd name="T65" fmla="*/ 191 h 193"/>
                <a:gd name="T66" fmla="*/ 50 w 249"/>
                <a:gd name="T67" fmla="*/ 188 h 193"/>
                <a:gd name="T68" fmla="*/ 40 w 249"/>
                <a:gd name="T69" fmla="*/ 184 h 193"/>
                <a:gd name="T70" fmla="*/ 31 w 249"/>
                <a:gd name="T71" fmla="*/ 178 h 193"/>
                <a:gd name="T72" fmla="*/ 22 w 249"/>
                <a:gd name="T73" fmla="*/ 171 h 193"/>
                <a:gd name="T74" fmla="*/ 15 w 249"/>
                <a:gd name="T75" fmla="*/ 161 h 193"/>
                <a:gd name="T76" fmla="*/ 9 w 249"/>
                <a:gd name="T77" fmla="*/ 150 h 193"/>
                <a:gd name="T78" fmla="*/ 4 w 249"/>
                <a:gd name="T79" fmla="*/ 136 h 193"/>
                <a:gd name="T80" fmla="*/ 0 w 249"/>
                <a:gd name="T81" fmla="*/ 1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93">
                  <a:moveTo>
                    <a:pt x="0" y="121"/>
                  </a:moveTo>
                  <a:lnTo>
                    <a:pt x="8" y="117"/>
                  </a:lnTo>
                  <a:lnTo>
                    <a:pt x="28" y="105"/>
                  </a:lnTo>
                  <a:lnTo>
                    <a:pt x="59" y="89"/>
                  </a:lnTo>
                  <a:lnTo>
                    <a:pt x="96" y="70"/>
                  </a:lnTo>
                  <a:lnTo>
                    <a:pt x="135" y="49"/>
                  </a:lnTo>
                  <a:lnTo>
                    <a:pt x="173" y="29"/>
                  </a:lnTo>
                  <a:lnTo>
                    <a:pt x="207" y="12"/>
                  </a:lnTo>
                  <a:lnTo>
                    <a:pt x="234" y="0"/>
                  </a:lnTo>
                  <a:lnTo>
                    <a:pt x="241" y="10"/>
                  </a:lnTo>
                  <a:lnTo>
                    <a:pt x="245" y="20"/>
                  </a:lnTo>
                  <a:lnTo>
                    <a:pt x="248" y="31"/>
                  </a:lnTo>
                  <a:lnTo>
                    <a:pt x="249" y="43"/>
                  </a:lnTo>
                  <a:lnTo>
                    <a:pt x="248" y="54"/>
                  </a:lnTo>
                  <a:lnTo>
                    <a:pt x="245" y="65"/>
                  </a:lnTo>
                  <a:lnTo>
                    <a:pt x="242" y="77"/>
                  </a:lnTo>
                  <a:lnTo>
                    <a:pt x="236" y="88"/>
                  </a:lnTo>
                  <a:lnTo>
                    <a:pt x="230" y="99"/>
                  </a:lnTo>
                  <a:lnTo>
                    <a:pt x="222" y="110"/>
                  </a:lnTo>
                  <a:lnTo>
                    <a:pt x="214" y="121"/>
                  </a:lnTo>
                  <a:lnTo>
                    <a:pt x="204" y="131"/>
                  </a:lnTo>
                  <a:lnTo>
                    <a:pt x="193" y="141"/>
                  </a:lnTo>
                  <a:lnTo>
                    <a:pt x="182" y="150"/>
                  </a:lnTo>
                  <a:lnTo>
                    <a:pt x="171" y="158"/>
                  </a:lnTo>
                  <a:lnTo>
                    <a:pt x="159" y="166"/>
                  </a:lnTo>
                  <a:lnTo>
                    <a:pt x="147" y="173"/>
                  </a:lnTo>
                  <a:lnTo>
                    <a:pt x="135" y="179"/>
                  </a:lnTo>
                  <a:lnTo>
                    <a:pt x="122" y="184"/>
                  </a:lnTo>
                  <a:lnTo>
                    <a:pt x="110" y="188"/>
                  </a:lnTo>
                  <a:lnTo>
                    <a:pt x="97" y="191"/>
                  </a:lnTo>
                  <a:lnTo>
                    <a:pt x="85" y="193"/>
                  </a:lnTo>
                  <a:lnTo>
                    <a:pt x="73" y="193"/>
                  </a:lnTo>
                  <a:lnTo>
                    <a:pt x="61" y="191"/>
                  </a:lnTo>
                  <a:lnTo>
                    <a:pt x="50" y="188"/>
                  </a:lnTo>
                  <a:lnTo>
                    <a:pt x="40" y="184"/>
                  </a:lnTo>
                  <a:lnTo>
                    <a:pt x="31" y="178"/>
                  </a:lnTo>
                  <a:lnTo>
                    <a:pt x="22" y="171"/>
                  </a:lnTo>
                  <a:lnTo>
                    <a:pt x="15" y="161"/>
                  </a:lnTo>
                  <a:lnTo>
                    <a:pt x="9" y="150"/>
                  </a:lnTo>
                  <a:lnTo>
                    <a:pt x="4" y="136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8" name="Freeform 1100"/>
            <p:cNvSpPr>
              <a:spLocks/>
            </p:cNvSpPr>
            <p:nvPr/>
          </p:nvSpPr>
          <p:spPr bwMode="auto">
            <a:xfrm>
              <a:off x="240" y="2197"/>
              <a:ext cx="141" cy="172"/>
            </a:xfrm>
            <a:custGeom>
              <a:avLst/>
              <a:gdLst>
                <a:gd name="T0" fmla="*/ 4 w 873"/>
                <a:gd name="T1" fmla="*/ 763 h 1055"/>
                <a:gd name="T2" fmla="*/ 11 w 873"/>
                <a:gd name="T3" fmla="*/ 808 h 1055"/>
                <a:gd name="T4" fmla="*/ 22 w 873"/>
                <a:gd name="T5" fmla="*/ 853 h 1055"/>
                <a:gd name="T6" fmla="*/ 36 w 873"/>
                <a:gd name="T7" fmla="*/ 895 h 1055"/>
                <a:gd name="T8" fmla="*/ 55 w 873"/>
                <a:gd name="T9" fmla="*/ 936 h 1055"/>
                <a:gd name="T10" fmla="*/ 78 w 873"/>
                <a:gd name="T11" fmla="*/ 974 h 1055"/>
                <a:gd name="T12" fmla="*/ 105 w 873"/>
                <a:gd name="T13" fmla="*/ 1010 h 1055"/>
                <a:gd name="T14" fmla="*/ 138 w 873"/>
                <a:gd name="T15" fmla="*/ 1041 h 1055"/>
                <a:gd name="T16" fmla="*/ 164 w 873"/>
                <a:gd name="T17" fmla="*/ 1041 h 1055"/>
                <a:gd name="T18" fmla="*/ 179 w 873"/>
                <a:gd name="T19" fmla="*/ 1013 h 1055"/>
                <a:gd name="T20" fmla="*/ 199 w 873"/>
                <a:gd name="T21" fmla="*/ 967 h 1055"/>
                <a:gd name="T22" fmla="*/ 220 w 873"/>
                <a:gd name="T23" fmla="*/ 904 h 1055"/>
                <a:gd name="T24" fmla="*/ 240 w 873"/>
                <a:gd name="T25" fmla="*/ 838 h 1055"/>
                <a:gd name="T26" fmla="*/ 233 w 873"/>
                <a:gd name="T27" fmla="*/ 786 h 1055"/>
                <a:gd name="T28" fmla="*/ 203 w 873"/>
                <a:gd name="T29" fmla="*/ 758 h 1055"/>
                <a:gd name="T30" fmla="*/ 185 w 873"/>
                <a:gd name="T31" fmla="*/ 739 h 1055"/>
                <a:gd name="T32" fmla="*/ 170 w 873"/>
                <a:gd name="T33" fmla="*/ 718 h 1055"/>
                <a:gd name="T34" fmla="*/ 160 w 873"/>
                <a:gd name="T35" fmla="*/ 694 h 1055"/>
                <a:gd name="T36" fmla="*/ 156 w 873"/>
                <a:gd name="T37" fmla="*/ 669 h 1055"/>
                <a:gd name="T38" fmla="*/ 157 w 873"/>
                <a:gd name="T39" fmla="*/ 649 h 1055"/>
                <a:gd name="T40" fmla="*/ 161 w 873"/>
                <a:gd name="T41" fmla="*/ 635 h 1055"/>
                <a:gd name="T42" fmla="*/ 169 w 873"/>
                <a:gd name="T43" fmla="*/ 629 h 1055"/>
                <a:gd name="T44" fmla="*/ 179 w 873"/>
                <a:gd name="T45" fmla="*/ 634 h 1055"/>
                <a:gd name="T46" fmla="*/ 193 w 873"/>
                <a:gd name="T47" fmla="*/ 646 h 1055"/>
                <a:gd name="T48" fmla="*/ 220 w 873"/>
                <a:gd name="T49" fmla="*/ 679 h 1055"/>
                <a:gd name="T50" fmla="*/ 256 w 873"/>
                <a:gd name="T51" fmla="*/ 735 h 1055"/>
                <a:gd name="T52" fmla="*/ 288 w 873"/>
                <a:gd name="T53" fmla="*/ 775 h 1055"/>
                <a:gd name="T54" fmla="*/ 312 w 873"/>
                <a:gd name="T55" fmla="*/ 796 h 1055"/>
                <a:gd name="T56" fmla="*/ 359 w 873"/>
                <a:gd name="T57" fmla="*/ 816 h 1055"/>
                <a:gd name="T58" fmla="*/ 427 w 873"/>
                <a:gd name="T59" fmla="*/ 826 h 1055"/>
                <a:gd name="T60" fmla="*/ 495 w 873"/>
                <a:gd name="T61" fmla="*/ 818 h 1055"/>
                <a:gd name="T62" fmla="*/ 560 w 873"/>
                <a:gd name="T63" fmla="*/ 796 h 1055"/>
                <a:gd name="T64" fmla="*/ 623 w 873"/>
                <a:gd name="T65" fmla="*/ 760 h 1055"/>
                <a:gd name="T66" fmla="*/ 681 w 873"/>
                <a:gd name="T67" fmla="*/ 714 h 1055"/>
                <a:gd name="T68" fmla="*/ 733 w 873"/>
                <a:gd name="T69" fmla="*/ 657 h 1055"/>
                <a:gd name="T70" fmla="*/ 780 w 873"/>
                <a:gd name="T71" fmla="*/ 595 h 1055"/>
                <a:gd name="T72" fmla="*/ 818 w 873"/>
                <a:gd name="T73" fmla="*/ 527 h 1055"/>
                <a:gd name="T74" fmla="*/ 847 w 873"/>
                <a:gd name="T75" fmla="*/ 457 h 1055"/>
                <a:gd name="T76" fmla="*/ 865 w 873"/>
                <a:gd name="T77" fmla="*/ 385 h 1055"/>
                <a:gd name="T78" fmla="*/ 873 w 873"/>
                <a:gd name="T79" fmla="*/ 316 h 1055"/>
                <a:gd name="T80" fmla="*/ 868 w 873"/>
                <a:gd name="T81" fmla="*/ 249 h 1055"/>
                <a:gd name="T82" fmla="*/ 850 w 873"/>
                <a:gd name="T83" fmla="*/ 187 h 1055"/>
                <a:gd name="T84" fmla="*/ 817 w 873"/>
                <a:gd name="T85" fmla="*/ 133 h 1055"/>
                <a:gd name="T86" fmla="*/ 767 w 873"/>
                <a:gd name="T87" fmla="*/ 89 h 1055"/>
                <a:gd name="T88" fmla="*/ 700 w 873"/>
                <a:gd name="T89" fmla="*/ 48 h 1055"/>
                <a:gd name="T90" fmla="*/ 628 w 873"/>
                <a:gd name="T91" fmla="*/ 16 h 1055"/>
                <a:gd name="T92" fmla="*/ 556 w 873"/>
                <a:gd name="T93" fmla="*/ 1 h 1055"/>
                <a:gd name="T94" fmla="*/ 487 w 873"/>
                <a:gd name="T95" fmla="*/ 2 h 1055"/>
                <a:gd name="T96" fmla="*/ 418 w 873"/>
                <a:gd name="T97" fmla="*/ 16 h 1055"/>
                <a:gd name="T98" fmla="*/ 354 w 873"/>
                <a:gd name="T99" fmla="*/ 43 h 1055"/>
                <a:gd name="T100" fmla="*/ 293 w 873"/>
                <a:gd name="T101" fmla="*/ 82 h 1055"/>
                <a:gd name="T102" fmla="*/ 235 w 873"/>
                <a:gd name="T103" fmla="*/ 130 h 1055"/>
                <a:gd name="T104" fmla="*/ 183 w 873"/>
                <a:gd name="T105" fmla="*/ 186 h 1055"/>
                <a:gd name="T106" fmla="*/ 136 w 873"/>
                <a:gd name="T107" fmla="*/ 251 h 1055"/>
                <a:gd name="T108" fmla="*/ 94 w 873"/>
                <a:gd name="T109" fmla="*/ 320 h 1055"/>
                <a:gd name="T110" fmla="*/ 60 w 873"/>
                <a:gd name="T111" fmla="*/ 394 h 1055"/>
                <a:gd name="T112" fmla="*/ 32 w 873"/>
                <a:gd name="T113" fmla="*/ 470 h 1055"/>
                <a:gd name="T114" fmla="*/ 13 w 873"/>
                <a:gd name="T115" fmla="*/ 548 h 1055"/>
                <a:gd name="T116" fmla="*/ 2 w 873"/>
                <a:gd name="T117" fmla="*/ 626 h 1055"/>
                <a:gd name="T118" fmla="*/ 0 w 873"/>
                <a:gd name="T119" fmla="*/ 703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3" h="1055">
                  <a:moveTo>
                    <a:pt x="2" y="740"/>
                  </a:moveTo>
                  <a:lnTo>
                    <a:pt x="4" y="763"/>
                  </a:lnTo>
                  <a:lnTo>
                    <a:pt x="7" y="785"/>
                  </a:lnTo>
                  <a:lnTo>
                    <a:pt x="11" y="808"/>
                  </a:lnTo>
                  <a:lnTo>
                    <a:pt x="16" y="830"/>
                  </a:lnTo>
                  <a:lnTo>
                    <a:pt x="22" y="853"/>
                  </a:lnTo>
                  <a:lnTo>
                    <a:pt x="29" y="874"/>
                  </a:lnTo>
                  <a:lnTo>
                    <a:pt x="36" y="895"/>
                  </a:lnTo>
                  <a:lnTo>
                    <a:pt x="45" y="916"/>
                  </a:lnTo>
                  <a:lnTo>
                    <a:pt x="55" y="936"/>
                  </a:lnTo>
                  <a:lnTo>
                    <a:pt x="66" y="955"/>
                  </a:lnTo>
                  <a:lnTo>
                    <a:pt x="78" y="974"/>
                  </a:lnTo>
                  <a:lnTo>
                    <a:pt x="91" y="992"/>
                  </a:lnTo>
                  <a:lnTo>
                    <a:pt x="105" y="1010"/>
                  </a:lnTo>
                  <a:lnTo>
                    <a:pt x="121" y="1026"/>
                  </a:lnTo>
                  <a:lnTo>
                    <a:pt x="138" y="1041"/>
                  </a:lnTo>
                  <a:lnTo>
                    <a:pt x="155" y="1055"/>
                  </a:lnTo>
                  <a:lnTo>
                    <a:pt x="164" y="1041"/>
                  </a:lnTo>
                  <a:lnTo>
                    <a:pt x="172" y="1027"/>
                  </a:lnTo>
                  <a:lnTo>
                    <a:pt x="179" y="1013"/>
                  </a:lnTo>
                  <a:lnTo>
                    <a:pt x="186" y="997"/>
                  </a:lnTo>
                  <a:lnTo>
                    <a:pt x="199" y="967"/>
                  </a:lnTo>
                  <a:lnTo>
                    <a:pt x="210" y="936"/>
                  </a:lnTo>
                  <a:lnTo>
                    <a:pt x="220" y="904"/>
                  </a:lnTo>
                  <a:lnTo>
                    <a:pt x="230" y="871"/>
                  </a:lnTo>
                  <a:lnTo>
                    <a:pt x="240" y="838"/>
                  </a:lnTo>
                  <a:lnTo>
                    <a:pt x="252" y="804"/>
                  </a:lnTo>
                  <a:lnTo>
                    <a:pt x="233" y="786"/>
                  </a:lnTo>
                  <a:lnTo>
                    <a:pt x="213" y="768"/>
                  </a:lnTo>
                  <a:lnTo>
                    <a:pt x="203" y="758"/>
                  </a:lnTo>
                  <a:lnTo>
                    <a:pt x="194" y="749"/>
                  </a:lnTo>
                  <a:lnTo>
                    <a:pt x="185" y="739"/>
                  </a:lnTo>
                  <a:lnTo>
                    <a:pt x="178" y="728"/>
                  </a:lnTo>
                  <a:lnTo>
                    <a:pt x="170" y="718"/>
                  </a:lnTo>
                  <a:lnTo>
                    <a:pt x="165" y="706"/>
                  </a:lnTo>
                  <a:lnTo>
                    <a:pt x="160" y="694"/>
                  </a:lnTo>
                  <a:lnTo>
                    <a:pt x="157" y="682"/>
                  </a:lnTo>
                  <a:lnTo>
                    <a:pt x="156" y="669"/>
                  </a:lnTo>
                  <a:lnTo>
                    <a:pt x="156" y="656"/>
                  </a:lnTo>
                  <a:lnTo>
                    <a:pt x="157" y="649"/>
                  </a:lnTo>
                  <a:lnTo>
                    <a:pt x="159" y="642"/>
                  </a:lnTo>
                  <a:lnTo>
                    <a:pt x="161" y="635"/>
                  </a:lnTo>
                  <a:lnTo>
                    <a:pt x="164" y="627"/>
                  </a:lnTo>
                  <a:lnTo>
                    <a:pt x="169" y="629"/>
                  </a:lnTo>
                  <a:lnTo>
                    <a:pt x="174" y="631"/>
                  </a:lnTo>
                  <a:lnTo>
                    <a:pt x="179" y="634"/>
                  </a:lnTo>
                  <a:lnTo>
                    <a:pt x="184" y="638"/>
                  </a:lnTo>
                  <a:lnTo>
                    <a:pt x="193" y="646"/>
                  </a:lnTo>
                  <a:lnTo>
                    <a:pt x="202" y="656"/>
                  </a:lnTo>
                  <a:lnTo>
                    <a:pt x="220" y="679"/>
                  </a:lnTo>
                  <a:lnTo>
                    <a:pt x="238" y="707"/>
                  </a:lnTo>
                  <a:lnTo>
                    <a:pt x="256" y="735"/>
                  </a:lnTo>
                  <a:lnTo>
                    <a:pt x="276" y="762"/>
                  </a:lnTo>
                  <a:lnTo>
                    <a:pt x="288" y="775"/>
                  </a:lnTo>
                  <a:lnTo>
                    <a:pt x="299" y="786"/>
                  </a:lnTo>
                  <a:lnTo>
                    <a:pt x="312" y="796"/>
                  </a:lnTo>
                  <a:lnTo>
                    <a:pt x="325" y="804"/>
                  </a:lnTo>
                  <a:lnTo>
                    <a:pt x="359" y="816"/>
                  </a:lnTo>
                  <a:lnTo>
                    <a:pt x="393" y="823"/>
                  </a:lnTo>
                  <a:lnTo>
                    <a:pt x="427" y="826"/>
                  </a:lnTo>
                  <a:lnTo>
                    <a:pt x="461" y="824"/>
                  </a:lnTo>
                  <a:lnTo>
                    <a:pt x="495" y="818"/>
                  </a:lnTo>
                  <a:lnTo>
                    <a:pt x="528" y="809"/>
                  </a:lnTo>
                  <a:lnTo>
                    <a:pt x="560" y="796"/>
                  </a:lnTo>
                  <a:lnTo>
                    <a:pt x="592" y="780"/>
                  </a:lnTo>
                  <a:lnTo>
                    <a:pt x="623" y="760"/>
                  </a:lnTo>
                  <a:lnTo>
                    <a:pt x="652" y="738"/>
                  </a:lnTo>
                  <a:lnTo>
                    <a:pt x="681" y="714"/>
                  </a:lnTo>
                  <a:lnTo>
                    <a:pt x="708" y="686"/>
                  </a:lnTo>
                  <a:lnTo>
                    <a:pt x="733" y="657"/>
                  </a:lnTo>
                  <a:lnTo>
                    <a:pt x="758" y="627"/>
                  </a:lnTo>
                  <a:lnTo>
                    <a:pt x="780" y="595"/>
                  </a:lnTo>
                  <a:lnTo>
                    <a:pt x="800" y="562"/>
                  </a:lnTo>
                  <a:lnTo>
                    <a:pt x="818" y="527"/>
                  </a:lnTo>
                  <a:lnTo>
                    <a:pt x="833" y="492"/>
                  </a:lnTo>
                  <a:lnTo>
                    <a:pt x="847" y="457"/>
                  </a:lnTo>
                  <a:lnTo>
                    <a:pt x="857" y="421"/>
                  </a:lnTo>
                  <a:lnTo>
                    <a:pt x="865" y="385"/>
                  </a:lnTo>
                  <a:lnTo>
                    <a:pt x="871" y="350"/>
                  </a:lnTo>
                  <a:lnTo>
                    <a:pt x="873" y="316"/>
                  </a:lnTo>
                  <a:lnTo>
                    <a:pt x="872" y="282"/>
                  </a:lnTo>
                  <a:lnTo>
                    <a:pt x="868" y="249"/>
                  </a:lnTo>
                  <a:lnTo>
                    <a:pt x="861" y="217"/>
                  </a:lnTo>
                  <a:lnTo>
                    <a:pt x="850" y="187"/>
                  </a:lnTo>
                  <a:lnTo>
                    <a:pt x="835" y="159"/>
                  </a:lnTo>
                  <a:lnTo>
                    <a:pt x="817" y="133"/>
                  </a:lnTo>
                  <a:lnTo>
                    <a:pt x="794" y="110"/>
                  </a:lnTo>
                  <a:lnTo>
                    <a:pt x="767" y="89"/>
                  </a:lnTo>
                  <a:lnTo>
                    <a:pt x="736" y="70"/>
                  </a:lnTo>
                  <a:lnTo>
                    <a:pt x="700" y="48"/>
                  </a:lnTo>
                  <a:lnTo>
                    <a:pt x="664" y="30"/>
                  </a:lnTo>
                  <a:lnTo>
                    <a:pt x="628" y="16"/>
                  </a:lnTo>
                  <a:lnTo>
                    <a:pt x="592" y="7"/>
                  </a:lnTo>
                  <a:lnTo>
                    <a:pt x="556" y="1"/>
                  </a:lnTo>
                  <a:lnTo>
                    <a:pt x="521" y="0"/>
                  </a:lnTo>
                  <a:lnTo>
                    <a:pt x="487" y="2"/>
                  </a:lnTo>
                  <a:lnTo>
                    <a:pt x="453" y="7"/>
                  </a:lnTo>
                  <a:lnTo>
                    <a:pt x="418" y="16"/>
                  </a:lnTo>
                  <a:lnTo>
                    <a:pt x="386" y="28"/>
                  </a:lnTo>
                  <a:lnTo>
                    <a:pt x="354" y="43"/>
                  </a:lnTo>
                  <a:lnTo>
                    <a:pt x="323" y="61"/>
                  </a:lnTo>
                  <a:lnTo>
                    <a:pt x="293" y="82"/>
                  </a:lnTo>
                  <a:lnTo>
                    <a:pt x="263" y="105"/>
                  </a:lnTo>
                  <a:lnTo>
                    <a:pt x="235" y="130"/>
                  </a:lnTo>
                  <a:lnTo>
                    <a:pt x="209" y="157"/>
                  </a:lnTo>
                  <a:lnTo>
                    <a:pt x="183" y="186"/>
                  </a:lnTo>
                  <a:lnTo>
                    <a:pt x="159" y="217"/>
                  </a:lnTo>
                  <a:lnTo>
                    <a:pt x="136" y="251"/>
                  </a:lnTo>
                  <a:lnTo>
                    <a:pt x="114" y="284"/>
                  </a:lnTo>
                  <a:lnTo>
                    <a:pt x="94" y="320"/>
                  </a:lnTo>
                  <a:lnTo>
                    <a:pt x="76" y="356"/>
                  </a:lnTo>
                  <a:lnTo>
                    <a:pt x="60" y="394"/>
                  </a:lnTo>
                  <a:lnTo>
                    <a:pt x="45" y="431"/>
                  </a:lnTo>
                  <a:lnTo>
                    <a:pt x="32" y="470"/>
                  </a:lnTo>
                  <a:lnTo>
                    <a:pt x="22" y="508"/>
                  </a:lnTo>
                  <a:lnTo>
                    <a:pt x="13" y="548"/>
                  </a:lnTo>
                  <a:lnTo>
                    <a:pt x="6" y="587"/>
                  </a:lnTo>
                  <a:lnTo>
                    <a:pt x="2" y="626"/>
                  </a:lnTo>
                  <a:lnTo>
                    <a:pt x="0" y="664"/>
                  </a:lnTo>
                  <a:lnTo>
                    <a:pt x="0" y="703"/>
                  </a:lnTo>
                  <a:lnTo>
                    <a:pt x="2" y="740"/>
                  </a:lnTo>
                  <a:close/>
                </a:path>
              </a:pathLst>
            </a:custGeom>
            <a:solidFill>
              <a:srgbClr val="009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09" name="Freeform 1101"/>
            <p:cNvSpPr>
              <a:spLocks/>
            </p:cNvSpPr>
            <p:nvPr/>
          </p:nvSpPr>
          <p:spPr bwMode="auto">
            <a:xfrm>
              <a:off x="287" y="2208"/>
              <a:ext cx="133" cy="201"/>
            </a:xfrm>
            <a:custGeom>
              <a:avLst/>
              <a:gdLst>
                <a:gd name="T0" fmla="*/ 575 w 827"/>
                <a:gd name="T1" fmla="*/ 60 h 1226"/>
                <a:gd name="T2" fmla="*/ 618 w 827"/>
                <a:gd name="T3" fmla="*/ 122 h 1226"/>
                <a:gd name="T4" fmla="*/ 648 w 827"/>
                <a:gd name="T5" fmla="*/ 178 h 1226"/>
                <a:gd name="T6" fmla="*/ 660 w 827"/>
                <a:gd name="T7" fmla="*/ 228 h 1226"/>
                <a:gd name="T8" fmla="*/ 663 w 827"/>
                <a:gd name="T9" fmla="*/ 283 h 1226"/>
                <a:gd name="T10" fmla="*/ 656 w 827"/>
                <a:gd name="T11" fmla="*/ 342 h 1226"/>
                <a:gd name="T12" fmla="*/ 640 w 827"/>
                <a:gd name="T13" fmla="*/ 401 h 1226"/>
                <a:gd name="T14" fmla="*/ 617 w 827"/>
                <a:gd name="T15" fmla="*/ 462 h 1226"/>
                <a:gd name="T16" fmla="*/ 586 w 827"/>
                <a:gd name="T17" fmla="*/ 523 h 1226"/>
                <a:gd name="T18" fmla="*/ 550 w 827"/>
                <a:gd name="T19" fmla="*/ 582 h 1226"/>
                <a:gd name="T20" fmla="*/ 508 w 827"/>
                <a:gd name="T21" fmla="*/ 639 h 1226"/>
                <a:gd name="T22" fmla="*/ 463 w 827"/>
                <a:gd name="T23" fmla="*/ 691 h 1226"/>
                <a:gd name="T24" fmla="*/ 413 w 827"/>
                <a:gd name="T25" fmla="*/ 738 h 1226"/>
                <a:gd name="T26" fmla="*/ 362 w 827"/>
                <a:gd name="T27" fmla="*/ 779 h 1226"/>
                <a:gd name="T28" fmla="*/ 308 w 827"/>
                <a:gd name="T29" fmla="*/ 813 h 1226"/>
                <a:gd name="T30" fmla="*/ 253 w 827"/>
                <a:gd name="T31" fmla="*/ 838 h 1226"/>
                <a:gd name="T32" fmla="*/ 200 w 827"/>
                <a:gd name="T33" fmla="*/ 854 h 1226"/>
                <a:gd name="T34" fmla="*/ 147 w 827"/>
                <a:gd name="T35" fmla="*/ 858 h 1226"/>
                <a:gd name="T36" fmla="*/ 0 w 827"/>
                <a:gd name="T37" fmla="*/ 1130 h 1226"/>
                <a:gd name="T38" fmla="*/ 18 w 827"/>
                <a:gd name="T39" fmla="*/ 1144 h 1226"/>
                <a:gd name="T40" fmla="*/ 37 w 827"/>
                <a:gd name="T41" fmla="*/ 1154 h 1226"/>
                <a:gd name="T42" fmla="*/ 73 w 827"/>
                <a:gd name="T43" fmla="*/ 1172 h 1226"/>
                <a:gd name="T44" fmla="*/ 89 w 827"/>
                <a:gd name="T45" fmla="*/ 1182 h 1226"/>
                <a:gd name="T46" fmla="*/ 105 w 827"/>
                <a:gd name="T47" fmla="*/ 1193 h 1226"/>
                <a:gd name="T48" fmla="*/ 118 w 827"/>
                <a:gd name="T49" fmla="*/ 1208 h 1226"/>
                <a:gd name="T50" fmla="*/ 128 w 827"/>
                <a:gd name="T51" fmla="*/ 1226 h 1226"/>
                <a:gd name="T52" fmla="*/ 197 w 827"/>
                <a:gd name="T53" fmla="*/ 1108 h 1226"/>
                <a:gd name="T54" fmla="*/ 269 w 827"/>
                <a:gd name="T55" fmla="*/ 1007 h 1226"/>
                <a:gd name="T56" fmla="*/ 346 w 827"/>
                <a:gd name="T57" fmla="*/ 921 h 1226"/>
                <a:gd name="T58" fmla="*/ 423 w 827"/>
                <a:gd name="T59" fmla="*/ 848 h 1226"/>
                <a:gd name="T60" fmla="*/ 499 w 827"/>
                <a:gd name="T61" fmla="*/ 785 h 1226"/>
                <a:gd name="T62" fmla="*/ 571 w 827"/>
                <a:gd name="T63" fmla="*/ 729 h 1226"/>
                <a:gd name="T64" fmla="*/ 639 w 827"/>
                <a:gd name="T65" fmla="*/ 678 h 1226"/>
                <a:gd name="T66" fmla="*/ 699 w 827"/>
                <a:gd name="T67" fmla="*/ 629 h 1226"/>
                <a:gd name="T68" fmla="*/ 751 w 827"/>
                <a:gd name="T69" fmla="*/ 579 h 1226"/>
                <a:gd name="T70" fmla="*/ 790 w 827"/>
                <a:gd name="T71" fmla="*/ 527 h 1226"/>
                <a:gd name="T72" fmla="*/ 816 w 827"/>
                <a:gd name="T73" fmla="*/ 468 h 1226"/>
                <a:gd name="T74" fmla="*/ 827 w 827"/>
                <a:gd name="T75" fmla="*/ 402 h 1226"/>
                <a:gd name="T76" fmla="*/ 821 w 827"/>
                <a:gd name="T77" fmla="*/ 325 h 1226"/>
                <a:gd name="T78" fmla="*/ 795 w 827"/>
                <a:gd name="T79" fmla="*/ 234 h 1226"/>
                <a:gd name="T80" fmla="*/ 748 w 827"/>
                <a:gd name="T81" fmla="*/ 126 h 1226"/>
                <a:gd name="T82" fmla="*/ 677 w 827"/>
                <a:gd name="T83" fmla="*/ 0 h 1226"/>
                <a:gd name="T84" fmla="*/ 661 w 827"/>
                <a:gd name="T85" fmla="*/ 4 h 1226"/>
                <a:gd name="T86" fmla="*/ 645 w 827"/>
                <a:gd name="T87" fmla="*/ 5 h 1226"/>
                <a:gd name="T88" fmla="*/ 611 w 827"/>
                <a:gd name="T89" fmla="*/ 4 h 1226"/>
                <a:gd name="T90" fmla="*/ 594 w 827"/>
                <a:gd name="T91" fmla="*/ 5 h 1226"/>
                <a:gd name="T92" fmla="*/ 579 w 827"/>
                <a:gd name="T93" fmla="*/ 10 h 1226"/>
                <a:gd name="T94" fmla="*/ 566 w 827"/>
                <a:gd name="T95" fmla="*/ 19 h 1226"/>
                <a:gd name="T96" fmla="*/ 556 w 827"/>
                <a:gd name="T97" fmla="*/ 3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27" h="1226">
                  <a:moveTo>
                    <a:pt x="556" y="33"/>
                  </a:moveTo>
                  <a:lnTo>
                    <a:pt x="575" y="60"/>
                  </a:lnTo>
                  <a:lnTo>
                    <a:pt x="597" y="90"/>
                  </a:lnTo>
                  <a:lnTo>
                    <a:pt x="618" y="122"/>
                  </a:lnTo>
                  <a:lnTo>
                    <a:pt x="637" y="153"/>
                  </a:lnTo>
                  <a:lnTo>
                    <a:pt x="648" y="178"/>
                  </a:lnTo>
                  <a:lnTo>
                    <a:pt x="655" y="202"/>
                  </a:lnTo>
                  <a:lnTo>
                    <a:pt x="660" y="228"/>
                  </a:lnTo>
                  <a:lnTo>
                    <a:pt x="663" y="255"/>
                  </a:lnTo>
                  <a:lnTo>
                    <a:pt x="663" y="283"/>
                  </a:lnTo>
                  <a:lnTo>
                    <a:pt x="661" y="311"/>
                  </a:lnTo>
                  <a:lnTo>
                    <a:pt x="656" y="342"/>
                  </a:lnTo>
                  <a:lnTo>
                    <a:pt x="649" y="371"/>
                  </a:lnTo>
                  <a:lnTo>
                    <a:pt x="640" y="401"/>
                  </a:lnTo>
                  <a:lnTo>
                    <a:pt x="630" y="432"/>
                  </a:lnTo>
                  <a:lnTo>
                    <a:pt x="617" y="462"/>
                  </a:lnTo>
                  <a:lnTo>
                    <a:pt x="603" y="493"/>
                  </a:lnTo>
                  <a:lnTo>
                    <a:pt x="586" y="523"/>
                  </a:lnTo>
                  <a:lnTo>
                    <a:pt x="569" y="553"/>
                  </a:lnTo>
                  <a:lnTo>
                    <a:pt x="550" y="582"/>
                  </a:lnTo>
                  <a:lnTo>
                    <a:pt x="530" y="610"/>
                  </a:lnTo>
                  <a:lnTo>
                    <a:pt x="508" y="639"/>
                  </a:lnTo>
                  <a:lnTo>
                    <a:pt x="486" y="665"/>
                  </a:lnTo>
                  <a:lnTo>
                    <a:pt x="463" y="691"/>
                  </a:lnTo>
                  <a:lnTo>
                    <a:pt x="438" y="715"/>
                  </a:lnTo>
                  <a:lnTo>
                    <a:pt x="413" y="738"/>
                  </a:lnTo>
                  <a:lnTo>
                    <a:pt x="388" y="759"/>
                  </a:lnTo>
                  <a:lnTo>
                    <a:pt x="362" y="779"/>
                  </a:lnTo>
                  <a:lnTo>
                    <a:pt x="335" y="797"/>
                  </a:lnTo>
                  <a:lnTo>
                    <a:pt x="308" y="813"/>
                  </a:lnTo>
                  <a:lnTo>
                    <a:pt x="280" y="827"/>
                  </a:lnTo>
                  <a:lnTo>
                    <a:pt x="253" y="838"/>
                  </a:lnTo>
                  <a:lnTo>
                    <a:pt x="227" y="847"/>
                  </a:lnTo>
                  <a:lnTo>
                    <a:pt x="200" y="854"/>
                  </a:lnTo>
                  <a:lnTo>
                    <a:pt x="173" y="857"/>
                  </a:lnTo>
                  <a:lnTo>
                    <a:pt x="147" y="858"/>
                  </a:lnTo>
                  <a:lnTo>
                    <a:pt x="120" y="856"/>
                  </a:lnTo>
                  <a:lnTo>
                    <a:pt x="0" y="1130"/>
                  </a:lnTo>
                  <a:lnTo>
                    <a:pt x="9" y="1137"/>
                  </a:lnTo>
                  <a:lnTo>
                    <a:pt x="18" y="1144"/>
                  </a:lnTo>
                  <a:lnTo>
                    <a:pt x="27" y="1149"/>
                  </a:lnTo>
                  <a:lnTo>
                    <a:pt x="37" y="1154"/>
                  </a:lnTo>
                  <a:lnTo>
                    <a:pt x="55" y="1164"/>
                  </a:lnTo>
                  <a:lnTo>
                    <a:pt x="73" y="1172"/>
                  </a:lnTo>
                  <a:lnTo>
                    <a:pt x="81" y="1177"/>
                  </a:lnTo>
                  <a:lnTo>
                    <a:pt x="89" y="1182"/>
                  </a:lnTo>
                  <a:lnTo>
                    <a:pt x="97" y="1187"/>
                  </a:lnTo>
                  <a:lnTo>
                    <a:pt x="105" y="1193"/>
                  </a:lnTo>
                  <a:lnTo>
                    <a:pt x="111" y="1200"/>
                  </a:lnTo>
                  <a:lnTo>
                    <a:pt x="118" y="1208"/>
                  </a:lnTo>
                  <a:lnTo>
                    <a:pt x="123" y="1217"/>
                  </a:lnTo>
                  <a:lnTo>
                    <a:pt x="128" y="1226"/>
                  </a:lnTo>
                  <a:lnTo>
                    <a:pt x="162" y="1165"/>
                  </a:lnTo>
                  <a:lnTo>
                    <a:pt x="197" y="1108"/>
                  </a:lnTo>
                  <a:lnTo>
                    <a:pt x="233" y="1055"/>
                  </a:lnTo>
                  <a:lnTo>
                    <a:pt x="269" y="1007"/>
                  </a:lnTo>
                  <a:lnTo>
                    <a:pt x="308" y="963"/>
                  </a:lnTo>
                  <a:lnTo>
                    <a:pt x="346" y="921"/>
                  </a:lnTo>
                  <a:lnTo>
                    <a:pt x="384" y="883"/>
                  </a:lnTo>
                  <a:lnTo>
                    <a:pt x="423" y="848"/>
                  </a:lnTo>
                  <a:lnTo>
                    <a:pt x="461" y="816"/>
                  </a:lnTo>
                  <a:lnTo>
                    <a:pt x="499" y="785"/>
                  </a:lnTo>
                  <a:lnTo>
                    <a:pt x="535" y="756"/>
                  </a:lnTo>
                  <a:lnTo>
                    <a:pt x="571" y="729"/>
                  </a:lnTo>
                  <a:lnTo>
                    <a:pt x="606" y="703"/>
                  </a:lnTo>
                  <a:lnTo>
                    <a:pt x="639" y="678"/>
                  </a:lnTo>
                  <a:lnTo>
                    <a:pt x="670" y="654"/>
                  </a:lnTo>
                  <a:lnTo>
                    <a:pt x="699" y="629"/>
                  </a:lnTo>
                  <a:lnTo>
                    <a:pt x="726" y="604"/>
                  </a:lnTo>
                  <a:lnTo>
                    <a:pt x="751" y="579"/>
                  </a:lnTo>
                  <a:lnTo>
                    <a:pt x="772" y="554"/>
                  </a:lnTo>
                  <a:lnTo>
                    <a:pt x="790" y="527"/>
                  </a:lnTo>
                  <a:lnTo>
                    <a:pt x="805" y="499"/>
                  </a:lnTo>
                  <a:lnTo>
                    <a:pt x="816" y="468"/>
                  </a:lnTo>
                  <a:lnTo>
                    <a:pt x="824" y="436"/>
                  </a:lnTo>
                  <a:lnTo>
                    <a:pt x="827" y="402"/>
                  </a:lnTo>
                  <a:lnTo>
                    <a:pt x="826" y="365"/>
                  </a:lnTo>
                  <a:lnTo>
                    <a:pt x="821" y="325"/>
                  </a:lnTo>
                  <a:lnTo>
                    <a:pt x="811" y="281"/>
                  </a:lnTo>
                  <a:lnTo>
                    <a:pt x="795" y="234"/>
                  </a:lnTo>
                  <a:lnTo>
                    <a:pt x="775" y="183"/>
                  </a:lnTo>
                  <a:lnTo>
                    <a:pt x="748" y="126"/>
                  </a:lnTo>
                  <a:lnTo>
                    <a:pt x="715" y="66"/>
                  </a:lnTo>
                  <a:lnTo>
                    <a:pt x="677" y="0"/>
                  </a:lnTo>
                  <a:lnTo>
                    <a:pt x="669" y="2"/>
                  </a:lnTo>
                  <a:lnTo>
                    <a:pt x="661" y="4"/>
                  </a:lnTo>
                  <a:lnTo>
                    <a:pt x="653" y="5"/>
                  </a:lnTo>
                  <a:lnTo>
                    <a:pt x="645" y="5"/>
                  </a:lnTo>
                  <a:lnTo>
                    <a:pt x="628" y="5"/>
                  </a:lnTo>
                  <a:lnTo>
                    <a:pt x="611" y="4"/>
                  </a:lnTo>
                  <a:lnTo>
                    <a:pt x="603" y="4"/>
                  </a:lnTo>
                  <a:lnTo>
                    <a:pt x="594" y="5"/>
                  </a:lnTo>
                  <a:lnTo>
                    <a:pt x="586" y="8"/>
                  </a:lnTo>
                  <a:lnTo>
                    <a:pt x="579" y="10"/>
                  </a:lnTo>
                  <a:lnTo>
                    <a:pt x="572" y="14"/>
                  </a:lnTo>
                  <a:lnTo>
                    <a:pt x="566" y="19"/>
                  </a:lnTo>
                  <a:lnTo>
                    <a:pt x="561" y="25"/>
                  </a:lnTo>
                  <a:lnTo>
                    <a:pt x="556" y="33"/>
                  </a:lnTo>
                  <a:close/>
                </a:path>
              </a:pathLst>
            </a:custGeom>
            <a:solidFill>
              <a:srgbClr val="009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0" name="Freeform 1102"/>
            <p:cNvSpPr>
              <a:spLocks/>
            </p:cNvSpPr>
            <p:nvPr/>
          </p:nvSpPr>
          <p:spPr bwMode="auto">
            <a:xfrm>
              <a:off x="1578" y="2409"/>
              <a:ext cx="95" cy="165"/>
            </a:xfrm>
            <a:custGeom>
              <a:avLst/>
              <a:gdLst>
                <a:gd name="T0" fmla="*/ 178 w 595"/>
                <a:gd name="T1" fmla="*/ 29 h 1015"/>
                <a:gd name="T2" fmla="*/ 205 w 595"/>
                <a:gd name="T3" fmla="*/ 81 h 1015"/>
                <a:gd name="T4" fmla="*/ 225 w 595"/>
                <a:gd name="T5" fmla="*/ 129 h 1015"/>
                <a:gd name="T6" fmla="*/ 238 w 595"/>
                <a:gd name="T7" fmla="*/ 175 h 1015"/>
                <a:gd name="T8" fmla="*/ 245 w 595"/>
                <a:gd name="T9" fmla="*/ 215 h 1015"/>
                <a:gd name="T10" fmla="*/ 246 w 595"/>
                <a:gd name="T11" fmla="*/ 252 h 1015"/>
                <a:gd name="T12" fmla="*/ 242 w 595"/>
                <a:gd name="T13" fmla="*/ 283 h 1015"/>
                <a:gd name="T14" fmla="*/ 232 w 595"/>
                <a:gd name="T15" fmla="*/ 310 h 1015"/>
                <a:gd name="T16" fmla="*/ 218 w 595"/>
                <a:gd name="T17" fmla="*/ 334 h 1015"/>
                <a:gd name="T18" fmla="*/ 199 w 595"/>
                <a:gd name="T19" fmla="*/ 351 h 1015"/>
                <a:gd name="T20" fmla="*/ 177 w 595"/>
                <a:gd name="T21" fmla="*/ 362 h 1015"/>
                <a:gd name="T22" fmla="*/ 151 w 595"/>
                <a:gd name="T23" fmla="*/ 369 h 1015"/>
                <a:gd name="T24" fmla="*/ 121 w 595"/>
                <a:gd name="T25" fmla="*/ 369 h 1015"/>
                <a:gd name="T26" fmla="*/ 89 w 595"/>
                <a:gd name="T27" fmla="*/ 364 h 1015"/>
                <a:gd name="T28" fmla="*/ 55 w 595"/>
                <a:gd name="T29" fmla="*/ 353 h 1015"/>
                <a:gd name="T30" fmla="*/ 19 w 595"/>
                <a:gd name="T31" fmla="*/ 335 h 1015"/>
                <a:gd name="T32" fmla="*/ 0 w 595"/>
                <a:gd name="T33" fmla="*/ 393 h 1015"/>
                <a:gd name="T34" fmla="*/ 3 w 595"/>
                <a:gd name="T35" fmla="*/ 490 h 1015"/>
                <a:gd name="T36" fmla="*/ 6 w 595"/>
                <a:gd name="T37" fmla="*/ 550 h 1015"/>
                <a:gd name="T38" fmla="*/ 13 w 595"/>
                <a:gd name="T39" fmla="*/ 609 h 1015"/>
                <a:gd name="T40" fmla="*/ 24 w 595"/>
                <a:gd name="T41" fmla="*/ 668 h 1015"/>
                <a:gd name="T42" fmla="*/ 39 w 595"/>
                <a:gd name="T43" fmla="*/ 728 h 1015"/>
                <a:gd name="T44" fmla="*/ 60 w 595"/>
                <a:gd name="T45" fmla="*/ 791 h 1015"/>
                <a:gd name="T46" fmla="*/ 108 w 595"/>
                <a:gd name="T47" fmla="*/ 882 h 1015"/>
                <a:gd name="T48" fmla="*/ 182 w 595"/>
                <a:gd name="T49" fmla="*/ 966 h 1015"/>
                <a:gd name="T50" fmla="*/ 255 w 595"/>
                <a:gd name="T51" fmla="*/ 1008 h 1015"/>
                <a:gd name="T52" fmla="*/ 328 w 595"/>
                <a:gd name="T53" fmla="*/ 1014 h 1015"/>
                <a:gd name="T54" fmla="*/ 395 w 595"/>
                <a:gd name="T55" fmla="*/ 989 h 1015"/>
                <a:gd name="T56" fmla="*/ 457 w 595"/>
                <a:gd name="T57" fmla="*/ 937 h 1015"/>
                <a:gd name="T58" fmla="*/ 509 w 595"/>
                <a:gd name="T59" fmla="*/ 864 h 1015"/>
                <a:gd name="T60" fmla="*/ 551 w 595"/>
                <a:gd name="T61" fmla="*/ 774 h 1015"/>
                <a:gd name="T62" fmla="*/ 580 w 595"/>
                <a:gd name="T63" fmla="*/ 672 h 1015"/>
                <a:gd name="T64" fmla="*/ 595 w 595"/>
                <a:gd name="T65" fmla="*/ 562 h 1015"/>
                <a:gd name="T66" fmla="*/ 591 w 595"/>
                <a:gd name="T67" fmla="*/ 450 h 1015"/>
                <a:gd name="T68" fmla="*/ 567 w 595"/>
                <a:gd name="T69" fmla="*/ 340 h 1015"/>
                <a:gd name="T70" fmla="*/ 523 w 595"/>
                <a:gd name="T71" fmla="*/ 237 h 1015"/>
                <a:gd name="T72" fmla="*/ 454 w 595"/>
                <a:gd name="T73" fmla="*/ 145 h 1015"/>
                <a:gd name="T74" fmla="*/ 358 w 595"/>
                <a:gd name="T75" fmla="*/ 71 h 1015"/>
                <a:gd name="T76" fmla="*/ 234 w 595"/>
                <a:gd name="T77" fmla="*/ 17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5" h="1015">
                  <a:moveTo>
                    <a:pt x="162" y="0"/>
                  </a:moveTo>
                  <a:lnTo>
                    <a:pt x="178" y="29"/>
                  </a:lnTo>
                  <a:lnTo>
                    <a:pt x="192" y="55"/>
                  </a:lnTo>
                  <a:lnTo>
                    <a:pt x="205" y="81"/>
                  </a:lnTo>
                  <a:lnTo>
                    <a:pt x="216" y="106"/>
                  </a:lnTo>
                  <a:lnTo>
                    <a:pt x="225" y="129"/>
                  </a:lnTo>
                  <a:lnTo>
                    <a:pt x="232" y="152"/>
                  </a:lnTo>
                  <a:lnTo>
                    <a:pt x="238" y="175"/>
                  </a:lnTo>
                  <a:lnTo>
                    <a:pt x="243" y="196"/>
                  </a:lnTo>
                  <a:lnTo>
                    <a:pt x="245" y="215"/>
                  </a:lnTo>
                  <a:lnTo>
                    <a:pt x="246" y="234"/>
                  </a:lnTo>
                  <a:lnTo>
                    <a:pt x="246" y="252"/>
                  </a:lnTo>
                  <a:lnTo>
                    <a:pt x="245" y="268"/>
                  </a:lnTo>
                  <a:lnTo>
                    <a:pt x="242" y="283"/>
                  </a:lnTo>
                  <a:lnTo>
                    <a:pt x="238" y="298"/>
                  </a:lnTo>
                  <a:lnTo>
                    <a:pt x="232" y="310"/>
                  </a:lnTo>
                  <a:lnTo>
                    <a:pt x="226" y="322"/>
                  </a:lnTo>
                  <a:lnTo>
                    <a:pt x="218" y="334"/>
                  </a:lnTo>
                  <a:lnTo>
                    <a:pt x="209" y="343"/>
                  </a:lnTo>
                  <a:lnTo>
                    <a:pt x="199" y="351"/>
                  </a:lnTo>
                  <a:lnTo>
                    <a:pt x="189" y="357"/>
                  </a:lnTo>
                  <a:lnTo>
                    <a:pt x="177" y="362"/>
                  </a:lnTo>
                  <a:lnTo>
                    <a:pt x="164" y="366"/>
                  </a:lnTo>
                  <a:lnTo>
                    <a:pt x="151" y="369"/>
                  </a:lnTo>
                  <a:lnTo>
                    <a:pt x="137" y="370"/>
                  </a:lnTo>
                  <a:lnTo>
                    <a:pt x="121" y="369"/>
                  </a:lnTo>
                  <a:lnTo>
                    <a:pt x="105" y="368"/>
                  </a:lnTo>
                  <a:lnTo>
                    <a:pt x="89" y="364"/>
                  </a:lnTo>
                  <a:lnTo>
                    <a:pt x="72" y="359"/>
                  </a:lnTo>
                  <a:lnTo>
                    <a:pt x="55" y="353"/>
                  </a:lnTo>
                  <a:lnTo>
                    <a:pt x="37" y="345"/>
                  </a:lnTo>
                  <a:lnTo>
                    <a:pt x="19" y="335"/>
                  </a:lnTo>
                  <a:lnTo>
                    <a:pt x="0" y="323"/>
                  </a:lnTo>
                  <a:lnTo>
                    <a:pt x="0" y="393"/>
                  </a:lnTo>
                  <a:lnTo>
                    <a:pt x="1" y="458"/>
                  </a:lnTo>
                  <a:lnTo>
                    <a:pt x="3" y="490"/>
                  </a:lnTo>
                  <a:lnTo>
                    <a:pt x="4" y="520"/>
                  </a:lnTo>
                  <a:lnTo>
                    <a:pt x="6" y="550"/>
                  </a:lnTo>
                  <a:lnTo>
                    <a:pt x="9" y="580"/>
                  </a:lnTo>
                  <a:lnTo>
                    <a:pt x="13" y="609"/>
                  </a:lnTo>
                  <a:lnTo>
                    <a:pt x="18" y="638"/>
                  </a:lnTo>
                  <a:lnTo>
                    <a:pt x="24" y="668"/>
                  </a:lnTo>
                  <a:lnTo>
                    <a:pt x="31" y="698"/>
                  </a:lnTo>
                  <a:lnTo>
                    <a:pt x="39" y="728"/>
                  </a:lnTo>
                  <a:lnTo>
                    <a:pt x="49" y="759"/>
                  </a:lnTo>
                  <a:lnTo>
                    <a:pt x="60" y="791"/>
                  </a:lnTo>
                  <a:lnTo>
                    <a:pt x="73" y="824"/>
                  </a:lnTo>
                  <a:lnTo>
                    <a:pt x="108" y="882"/>
                  </a:lnTo>
                  <a:lnTo>
                    <a:pt x="146" y="929"/>
                  </a:lnTo>
                  <a:lnTo>
                    <a:pt x="182" y="966"/>
                  </a:lnTo>
                  <a:lnTo>
                    <a:pt x="219" y="992"/>
                  </a:lnTo>
                  <a:lnTo>
                    <a:pt x="255" y="1008"/>
                  </a:lnTo>
                  <a:lnTo>
                    <a:pt x="293" y="1015"/>
                  </a:lnTo>
                  <a:lnTo>
                    <a:pt x="328" y="1014"/>
                  </a:lnTo>
                  <a:lnTo>
                    <a:pt x="362" y="1005"/>
                  </a:lnTo>
                  <a:lnTo>
                    <a:pt x="395" y="989"/>
                  </a:lnTo>
                  <a:lnTo>
                    <a:pt x="426" y="966"/>
                  </a:lnTo>
                  <a:lnTo>
                    <a:pt x="457" y="937"/>
                  </a:lnTo>
                  <a:lnTo>
                    <a:pt x="484" y="903"/>
                  </a:lnTo>
                  <a:lnTo>
                    <a:pt x="509" y="864"/>
                  </a:lnTo>
                  <a:lnTo>
                    <a:pt x="532" y="821"/>
                  </a:lnTo>
                  <a:lnTo>
                    <a:pt x="551" y="774"/>
                  </a:lnTo>
                  <a:lnTo>
                    <a:pt x="567" y="724"/>
                  </a:lnTo>
                  <a:lnTo>
                    <a:pt x="580" y="672"/>
                  </a:lnTo>
                  <a:lnTo>
                    <a:pt x="590" y="617"/>
                  </a:lnTo>
                  <a:lnTo>
                    <a:pt x="595" y="562"/>
                  </a:lnTo>
                  <a:lnTo>
                    <a:pt x="595" y="506"/>
                  </a:lnTo>
                  <a:lnTo>
                    <a:pt x="591" y="450"/>
                  </a:lnTo>
                  <a:lnTo>
                    <a:pt x="581" y="394"/>
                  </a:lnTo>
                  <a:lnTo>
                    <a:pt x="567" y="340"/>
                  </a:lnTo>
                  <a:lnTo>
                    <a:pt x="548" y="287"/>
                  </a:lnTo>
                  <a:lnTo>
                    <a:pt x="523" y="237"/>
                  </a:lnTo>
                  <a:lnTo>
                    <a:pt x="491" y="190"/>
                  </a:lnTo>
                  <a:lnTo>
                    <a:pt x="454" y="145"/>
                  </a:lnTo>
                  <a:lnTo>
                    <a:pt x="409" y="106"/>
                  </a:lnTo>
                  <a:lnTo>
                    <a:pt x="358" y="71"/>
                  </a:lnTo>
                  <a:lnTo>
                    <a:pt x="301" y="42"/>
                  </a:lnTo>
                  <a:lnTo>
                    <a:pt x="234" y="17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9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1" name="Freeform 1103"/>
            <p:cNvSpPr>
              <a:spLocks/>
            </p:cNvSpPr>
            <p:nvPr/>
          </p:nvSpPr>
          <p:spPr bwMode="auto">
            <a:xfrm>
              <a:off x="1473" y="2392"/>
              <a:ext cx="137" cy="258"/>
            </a:xfrm>
            <a:custGeom>
              <a:avLst/>
              <a:gdLst>
                <a:gd name="T0" fmla="*/ 352 w 858"/>
                <a:gd name="T1" fmla="*/ 1552 h 1574"/>
                <a:gd name="T2" fmla="*/ 377 w 858"/>
                <a:gd name="T3" fmla="*/ 1508 h 1574"/>
                <a:gd name="T4" fmla="*/ 425 w 858"/>
                <a:gd name="T5" fmla="*/ 1446 h 1574"/>
                <a:gd name="T6" fmla="*/ 499 w 858"/>
                <a:gd name="T7" fmla="*/ 1366 h 1574"/>
                <a:gd name="T8" fmla="*/ 563 w 858"/>
                <a:gd name="T9" fmla="*/ 1285 h 1574"/>
                <a:gd name="T10" fmla="*/ 580 w 858"/>
                <a:gd name="T11" fmla="*/ 1254 h 1574"/>
                <a:gd name="T12" fmla="*/ 608 w 858"/>
                <a:gd name="T13" fmla="*/ 1219 h 1574"/>
                <a:gd name="T14" fmla="*/ 630 w 858"/>
                <a:gd name="T15" fmla="*/ 1158 h 1574"/>
                <a:gd name="T16" fmla="*/ 642 w 858"/>
                <a:gd name="T17" fmla="*/ 1075 h 1574"/>
                <a:gd name="T18" fmla="*/ 643 w 858"/>
                <a:gd name="T19" fmla="*/ 976 h 1574"/>
                <a:gd name="T20" fmla="*/ 635 w 858"/>
                <a:gd name="T21" fmla="*/ 866 h 1574"/>
                <a:gd name="T22" fmla="*/ 617 w 858"/>
                <a:gd name="T23" fmla="*/ 715 h 1574"/>
                <a:gd name="T24" fmla="*/ 581 w 858"/>
                <a:gd name="T25" fmla="*/ 505 h 1574"/>
                <a:gd name="T26" fmla="*/ 546 w 858"/>
                <a:gd name="T27" fmla="*/ 358 h 1574"/>
                <a:gd name="T28" fmla="*/ 550 w 858"/>
                <a:gd name="T29" fmla="*/ 330 h 1574"/>
                <a:gd name="T30" fmla="*/ 578 w 858"/>
                <a:gd name="T31" fmla="*/ 333 h 1574"/>
                <a:gd name="T32" fmla="*/ 662 w 858"/>
                <a:gd name="T33" fmla="*/ 361 h 1574"/>
                <a:gd name="T34" fmla="*/ 718 w 858"/>
                <a:gd name="T35" fmla="*/ 377 h 1574"/>
                <a:gd name="T36" fmla="*/ 755 w 858"/>
                <a:gd name="T37" fmla="*/ 382 h 1574"/>
                <a:gd name="T38" fmla="*/ 783 w 858"/>
                <a:gd name="T39" fmla="*/ 380 h 1574"/>
                <a:gd name="T40" fmla="*/ 812 w 858"/>
                <a:gd name="T41" fmla="*/ 372 h 1574"/>
                <a:gd name="T42" fmla="*/ 843 w 858"/>
                <a:gd name="T43" fmla="*/ 336 h 1574"/>
                <a:gd name="T44" fmla="*/ 856 w 858"/>
                <a:gd name="T45" fmla="*/ 297 h 1574"/>
                <a:gd name="T46" fmla="*/ 855 w 858"/>
                <a:gd name="T47" fmla="*/ 256 h 1574"/>
                <a:gd name="T48" fmla="*/ 842 w 858"/>
                <a:gd name="T49" fmla="*/ 214 h 1574"/>
                <a:gd name="T50" fmla="*/ 819 w 858"/>
                <a:gd name="T51" fmla="*/ 173 h 1574"/>
                <a:gd name="T52" fmla="*/ 788 w 858"/>
                <a:gd name="T53" fmla="*/ 133 h 1574"/>
                <a:gd name="T54" fmla="*/ 741 w 858"/>
                <a:gd name="T55" fmla="*/ 84 h 1574"/>
                <a:gd name="T56" fmla="*/ 668 w 858"/>
                <a:gd name="T57" fmla="*/ 26 h 1574"/>
                <a:gd name="T58" fmla="*/ 615 w 858"/>
                <a:gd name="T59" fmla="*/ 0 h 1574"/>
                <a:gd name="T60" fmla="*/ 580 w 858"/>
                <a:gd name="T61" fmla="*/ 10 h 1574"/>
                <a:gd name="T62" fmla="*/ 539 w 858"/>
                <a:gd name="T63" fmla="*/ 41 h 1574"/>
                <a:gd name="T64" fmla="*/ 495 w 858"/>
                <a:gd name="T65" fmla="*/ 87 h 1574"/>
                <a:gd name="T66" fmla="*/ 449 w 858"/>
                <a:gd name="T67" fmla="*/ 145 h 1574"/>
                <a:gd name="T68" fmla="*/ 405 w 858"/>
                <a:gd name="T69" fmla="*/ 211 h 1574"/>
                <a:gd name="T70" fmla="*/ 325 w 858"/>
                <a:gd name="T71" fmla="*/ 348 h 1574"/>
                <a:gd name="T72" fmla="*/ 287 w 858"/>
                <a:gd name="T73" fmla="*/ 432 h 1574"/>
                <a:gd name="T74" fmla="*/ 269 w 858"/>
                <a:gd name="T75" fmla="*/ 482 h 1574"/>
                <a:gd name="T76" fmla="*/ 263 w 858"/>
                <a:gd name="T77" fmla="*/ 517 h 1574"/>
                <a:gd name="T78" fmla="*/ 253 w 858"/>
                <a:gd name="T79" fmla="*/ 686 h 1574"/>
                <a:gd name="T80" fmla="*/ 239 w 858"/>
                <a:gd name="T81" fmla="*/ 870 h 1574"/>
                <a:gd name="T82" fmla="*/ 237 w 858"/>
                <a:gd name="T83" fmla="*/ 963 h 1574"/>
                <a:gd name="T84" fmla="*/ 225 w 858"/>
                <a:gd name="T85" fmla="*/ 934 h 1574"/>
                <a:gd name="T86" fmla="*/ 212 w 858"/>
                <a:gd name="T87" fmla="*/ 841 h 1574"/>
                <a:gd name="T88" fmla="*/ 204 w 858"/>
                <a:gd name="T89" fmla="*/ 748 h 1574"/>
                <a:gd name="T90" fmla="*/ 204 w 858"/>
                <a:gd name="T91" fmla="*/ 574 h 1574"/>
                <a:gd name="T92" fmla="*/ 137 w 858"/>
                <a:gd name="T93" fmla="*/ 564 h 1574"/>
                <a:gd name="T94" fmla="*/ 62 w 858"/>
                <a:gd name="T95" fmla="*/ 642 h 1574"/>
                <a:gd name="T96" fmla="*/ 17 w 858"/>
                <a:gd name="T97" fmla="*/ 739 h 1574"/>
                <a:gd name="T98" fmla="*/ 0 w 858"/>
                <a:gd name="T99" fmla="*/ 848 h 1574"/>
                <a:gd name="T100" fmla="*/ 7 w 858"/>
                <a:gd name="T101" fmla="*/ 966 h 1574"/>
                <a:gd name="T102" fmla="*/ 35 w 858"/>
                <a:gd name="T103" fmla="*/ 1088 h 1574"/>
                <a:gd name="T104" fmla="*/ 78 w 858"/>
                <a:gd name="T105" fmla="*/ 1208 h 1574"/>
                <a:gd name="T106" fmla="*/ 134 w 858"/>
                <a:gd name="T107" fmla="*/ 1321 h 1574"/>
                <a:gd name="T108" fmla="*/ 200 w 858"/>
                <a:gd name="T109" fmla="*/ 1424 h 1574"/>
                <a:gd name="T110" fmla="*/ 270 w 858"/>
                <a:gd name="T111" fmla="*/ 1509 h 1574"/>
                <a:gd name="T112" fmla="*/ 344 w 858"/>
                <a:gd name="T113" fmla="*/ 1574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8" h="1574">
                  <a:moveTo>
                    <a:pt x="344" y="1574"/>
                  </a:moveTo>
                  <a:lnTo>
                    <a:pt x="348" y="1563"/>
                  </a:lnTo>
                  <a:lnTo>
                    <a:pt x="352" y="1552"/>
                  </a:lnTo>
                  <a:lnTo>
                    <a:pt x="358" y="1541"/>
                  </a:lnTo>
                  <a:lnTo>
                    <a:pt x="364" y="1530"/>
                  </a:lnTo>
                  <a:lnTo>
                    <a:pt x="377" y="1508"/>
                  </a:lnTo>
                  <a:lnTo>
                    <a:pt x="391" y="1487"/>
                  </a:lnTo>
                  <a:lnTo>
                    <a:pt x="408" y="1467"/>
                  </a:lnTo>
                  <a:lnTo>
                    <a:pt x="425" y="1446"/>
                  </a:lnTo>
                  <a:lnTo>
                    <a:pt x="443" y="1426"/>
                  </a:lnTo>
                  <a:lnTo>
                    <a:pt x="461" y="1406"/>
                  </a:lnTo>
                  <a:lnTo>
                    <a:pt x="499" y="1366"/>
                  </a:lnTo>
                  <a:lnTo>
                    <a:pt x="533" y="1326"/>
                  </a:lnTo>
                  <a:lnTo>
                    <a:pt x="549" y="1305"/>
                  </a:lnTo>
                  <a:lnTo>
                    <a:pt x="563" y="1285"/>
                  </a:lnTo>
                  <a:lnTo>
                    <a:pt x="569" y="1275"/>
                  </a:lnTo>
                  <a:lnTo>
                    <a:pt x="575" y="1265"/>
                  </a:lnTo>
                  <a:lnTo>
                    <a:pt x="580" y="1254"/>
                  </a:lnTo>
                  <a:lnTo>
                    <a:pt x="585" y="1244"/>
                  </a:lnTo>
                  <a:lnTo>
                    <a:pt x="597" y="1233"/>
                  </a:lnTo>
                  <a:lnTo>
                    <a:pt x="608" y="1219"/>
                  </a:lnTo>
                  <a:lnTo>
                    <a:pt x="616" y="1202"/>
                  </a:lnTo>
                  <a:lnTo>
                    <a:pt x="624" y="1180"/>
                  </a:lnTo>
                  <a:lnTo>
                    <a:pt x="630" y="1158"/>
                  </a:lnTo>
                  <a:lnTo>
                    <a:pt x="635" y="1132"/>
                  </a:lnTo>
                  <a:lnTo>
                    <a:pt x="638" y="1105"/>
                  </a:lnTo>
                  <a:lnTo>
                    <a:pt x="642" y="1075"/>
                  </a:lnTo>
                  <a:lnTo>
                    <a:pt x="643" y="1043"/>
                  </a:lnTo>
                  <a:lnTo>
                    <a:pt x="643" y="1010"/>
                  </a:lnTo>
                  <a:lnTo>
                    <a:pt x="643" y="976"/>
                  </a:lnTo>
                  <a:lnTo>
                    <a:pt x="641" y="940"/>
                  </a:lnTo>
                  <a:lnTo>
                    <a:pt x="638" y="904"/>
                  </a:lnTo>
                  <a:lnTo>
                    <a:pt x="635" y="866"/>
                  </a:lnTo>
                  <a:lnTo>
                    <a:pt x="631" y="829"/>
                  </a:lnTo>
                  <a:lnTo>
                    <a:pt x="627" y="791"/>
                  </a:lnTo>
                  <a:lnTo>
                    <a:pt x="617" y="715"/>
                  </a:lnTo>
                  <a:lnTo>
                    <a:pt x="606" y="641"/>
                  </a:lnTo>
                  <a:lnTo>
                    <a:pt x="593" y="570"/>
                  </a:lnTo>
                  <a:lnTo>
                    <a:pt x="581" y="505"/>
                  </a:lnTo>
                  <a:lnTo>
                    <a:pt x="568" y="447"/>
                  </a:lnTo>
                  <a:lnTo>
                    <a:pt x="556" y="397"/>
                  </a:lnTo>
                  <a:lnTo>
                    <a:pt x="546" y="358"/>
                  </a:lnTo>
                  <a:lnTo>
                    <a:pt x="537" y="332"/>
                  </a:lnTo>
                  <a:lnTo>
                    <a:pt x="543" y="331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63" y="331"/>
                  </a:lnTo>
                  <a:lnTo>
                    <a:pt x="578" y="333"/>
                  </a:lnTo>
                  <a:lnTo>
                    <a:pt x="593" y="337"/>
                  </a:lnTo>
                  <a:lnTo>
                    <a:pt x="626" y="348"/>
                  </a:lnTo>
                  <a:lnTo>
                    <a:pt x="662" y="361"/>
                  </a:lnTo>
                  <a:lnTo>
                    <a:pt x="681" y="367"/>
                  </a:lnTo>
                  <a:lnTo>
                    <a:pt x="699" y="373"/>
                  </a:lnTo>
                  <a:lnTo>
                    <a:pt x="718" y="377"/>
                  </a:lnTo>
                  <a:lnTo>
                    <a:pt x="736" y="380"/>
                  </a:lnTo>
                  <a:lnTo>
                    <a:pt x="746" y="381"/>
                  </a:lnTo>
                  <a:lnTo>
                    <a:pt x="755" y="382"/>
                  </a:lnTo>
                  <a:lnTo>
                    <a:pt x="765" y="382"/>
                  </a:lnTo>
                  <a:lnTo>
                    <a:pt x="774" y="381"/>
                  </a:lnTo>
                  <a:lnTo>
                    <a:pt x="783" y="380"/>
                  </a:lnTo>
                  <a:lnTo>
                    <a:pt x="793" y="378"/>
                  </a:lnTo>
                  <a:lnTo>
                    <a:pt x="803" y="375"/>
                  </a:lnTo>
                  <a:lnTo>
                    <a:pt x="812" y="372"/>
                  </a:lnTo>
                  <a:lnTo>
                    <a:pt x="824" y="361"/>
                  </a:lnTo>
                  <a:lnTo>
                    <a:pt x="834" y="349"/>
                  </a:lnTo>
                  <a:lnTo>
                    <a:pt x="843" y="336"/>
                  </a:lnTo>
                  <a:lnTo>
                    <a:pt x="849" y="324"/>
                  </a:lnTo>
                  <a:lnTo>
                    <a:pt x="854" y="311"/>
                  </a:lnTo>
                  <a:lnTo>
                    <a:pt x="856" y="297"/>
                  </a:lnTo>
                  <a:lnTo>
                    <a:pt x="858" y="284"/>
                  </a:lnTo>
                  <a:lnTo>
                    <a:pt x="857" y="269"/>
                  </a:lnTo>
                  <a:lnTo>
                    <a:pt x="855" y="256"/>
                  </a:lnTo>
                  <a:lnTo>
                    <a:pt x="852" y="242"/>
                  </a:lnTo>
                  <a:lnTo>
                    <a:pt x="848" y="228"/>
                  </a:lnTo>
                  <a:lnTo>
                    <a:pt x="842" y="214"/>
                  </a:lnTo>
                  <a:lnTo>
                    <a:pt x="835" y="200"/>
                  </a:lnTo>
                  <a:lnTo>
                    <a:pt x="828" y="187"/>
                  </a:lnTo>
                  <a:lnTo>
                    <a:pt x="819" y="173"/>
                  </a:lnTo>
                  <a:lnTo>
                    <a:pt x="810" y="160"/>
                  </a:lnTo>
                  <a:lnTo>
                    <a:pt x="799" y="146"/>
                  </a:lnTo>
                  <a:lnTo>
                    <a:pt x="788" y="133"/>
                  </a:lnTo>
                  <a:lnTo>
                    <a:pt x="777" y="121"/>
                  </a:lnTo>
                  <a:lnTo>
                    <a:pt x="765" y="107"/>
                  </a:lnTo>
                  <a:lnTo>
                    <a:pt x="741" y="84"/>
                  </a:lnTo>
                  <a:lnTo>
                    <a:pt x="716" y="62"/>
                  </a:lnTo>
                  <a:lnTo>
                    <a:pt x="691" y="43"/>
                  </a:lnTo>
                  <a:lnTo>
                    <a:pt x="668" y="26"/>
                  </a:lnTo>
                  <a:lnTo>
                    <a:pt x="646" y="12"/>
                  </a:lnTo>
                  <a:lnTo>
                    <a:pt x="625" y="1"/>
                  </a:lnTo>
                  <a:lnTo>
                    <a:pt x="615" y="0"/>
                  </a:lnTo>
                  <a:lnTo>
                    <a:pt x="604" y="1"/>
                  </a:lnTo>
                  <a:lnTo>
                    <a:pt x="592" y="4"/>
                  </a:lnTo>
                  <a:lnTo>
                    <a:pt x="580" y="10"/>
                  </a:lnTo>
                  <a:lnTo>
                    <a:pt x="567" y="18"/>
                  </a:lnTo>
                  <a:lnTo>
                    <a:pt x="553" y="28"/>
                  </a:lnTo>
                  <a:lnTo>
                    <a:pt x="539" y="41"/>
                  </a:lnTo>
                  <a:lnTo>
                    <a:pt x="525" y="54"/>
                  </a:lnTo>
                  <a:lnTo>
                    <a:pt x="510" y="70"/>
                  </a:lnTo>
                  <a:lnTo>
                    <a:pt x="495" y="87"/>
                  </a:lnTo>
                  <a:lnTo>
                    <a:pt x="479" y="105"/>
                  </a:lnTo>
                  <a:lnTo>
                    <a:pt x="464" y="125"/>
                  </a:lnTo>
                  <a:lnTo>
                    <a:pt x="449" y="145"/>
                  </a:lnTo>
                  <a:lnTo>
                    <a:pt x="434" y="167"/>
                  </a:lnTo>
                  <a:lnTo>
                    <a:pt x="419" y="188"/>
                  </a:lnTo>
                  <a:lnTo>
                    <a:pt x="405" y="211"/>
                  </a:lnTo>
                  <a:lnTo>
                    <a:pt x="377" y="256"/>
                  </a:lnTo>
                  <a:lnTo>
                    <a:pt x="350" y="303"/>
                  </a:lnTo>
                  <a:lnTo>
                    <a:pt x="325" y="348"/>
                  </a:lnTo>
                  <a:lnTo>
                    <a:pt x="304" y="391"/>
                  </a:lnTo>
                  <a:lnTo>
                    <a:pt x="295" y="411"/>
                  </a:lnTo>
                  <a:lnTo>
                    <a:pt x="287" y="432"/>
                  </a:lnTo>
                  <a:lnTo>
                    <a:pt x="280" y="450"/>
                  </a:lnTo>
                  <a:lnTo>
                    <a:pt x="274" y="466"/>
                  </a:lnTo>
                  <a:lnTo>
                    <a:pt x="269" y="482"/>
                  </a:lnTo>
                  <a:lnTo>
                    <a:pt x="265" y="495"/>
                  </a:lnTo>
                  <a:lnTo>
                    <a:pt x="263" y="507"/>
                  </a:lnTo>
                  <a:lnTo>
                    <a:pt x="263" y="517"/>
                  </a:lnTo>
                  <a:lnTo>
                    <a:pt x="261" y="570"/>
                  </a:lnTo>
                  <a:lnTo>
                    <a:pt x="258" y="627"/>
                  </a:lnTo>
                  <a:lnTo>
                    <a:pt x="253" y="686"/>
                  </a:lnTo>
                  <a:lnTo>
                    <a:pt x="248" y="747"/>
                  </a:lnTo>
                  <a:lnTo>
                    <a:pt x="243" y="808"/>
                  </a:lnTo>
                  <a:lnTo>
                    <a:pt x="239" y="870"/>
                  </a:lnTo>
                  <a:lnTo>
                    <a:pt x="238" y="902"/>
                  </a:lnTo>
                  <a:lnTo>
                    <a:pt x="237" y="932"/>
                  </a:lnTo>
                  <a:lnTo>
                    <a:pt x="237" y="963"/>
                  </a:lnTo>
                  <a:lnTo>
                    <a:pt x="239" y="993"/>
                  </a:lnTo>
                  <a:lnTo>
                    <a:pt x="231" y="964"/>
                  </a:lnTo>
                  <a:lnTo>
                    <a:pt x="225" y="934"/>
                  </a:lnTo>
                  <a:lnTo>
                    <a:pt x="220" y="904"/>
                  </a:lnTo>
                  <a:lnTo>
                    <a:pt x="215" y="872"/>
                  </a:lnTo>
                  <a:lnTo>
                    <a:pt x="212" y="841"/>
                  </a:lnTo>
                  <a:lnTo>
                    <a:pt x="209" y="810"/>
                  </a:lnTo>
                  <a:lnTo>
                    <a:pt x="206" y="779"/>
                  </a:lnTo>
                  <a:lnTo>
                    <a:pt x="204" y="748"/>
                  </a:lnTo>
                  <a:lnTo>
                    <a:pt x="203" y="686"/>
                  </a:lnTo>
                  <a:lnTo>
                    <a:pt x="202" y="628"/>
                  </a:lnTo>
                  <a:lnTo>
                    <a:pt x="204" y="574"/>
                  </a:lnTo>
                  <a:lnTo>
                    <a:pt x="206" y="525"/>
                  </a:lnTo>
                  <a:lnTo>
                    <a:pt x="169" y="543"/>
                  </a:lnTo>
                  <a:lnTo>
                    <a:pt x="137" y="564"/>
                  </a:lnTo>
                  <a:lnTo>
                    <a:pt x="108" y="588"/>
                  </a:lnTo>
                  <a:lnTo>
                    <a:pt x="83" y="614"/>
                  </a:lnTo>
                  <a:lnTo>
                    <a:pt x="62" y="642"/>
                  </a:lnTo>
                  <a:lnTo>
                    <a:pt x="44" y="672"/>
                  </a:lnTo>
                  <a:lnTo>
                    <a:pt x="29" y="704"/>
                  </a:lnTo>
                  <a:lnTo>
                    <a:pt x="17" y="739"/>
                  </a:lnTo>
                  <a:lnTo>
                    <a:pt x="9" y="774"/>
                  </a:lnTo>
                  <a:lnTo>
                    <a:pt x="3" y="810"/>
                  </a:lnTo>
                  <a:lnTo>
                    <a:pt x="0" y="848"/>
                  </a:lnTo>
                  <a:lnTo>
                    <a:pt x="0" y="886"/>
                  </a:lnTo>
                  <a:lnTo>
                    <a:pt x="3" y="926"/>
                  </a:lnTo>
                  <a:lnTo>
                    <a:pt x="7" y="966"/>
                  </a:lnTo>
                  <a:lnTo>
                    <a:pt x="14" y="1006"/>
                  </a:lnTo>
                  <a:lnTo>
                    <a:pt x="23" y="1047"/>
                  </a:lnTo>
                  <a:lnTo>
                    <a:pt x="35" y="1088"/>
                  </a:lnTo>
                  <a:lnTo>
                    <a:pt x="48" y="1128"/>
                  </a:lnTo>
                  <a:lnTo>
                    <a:pt x="62" y="1168"/>
                  </a:lnTo>
                  <a:lnTo>
                    <a:pt x="78" y="1208"/>
                  </a:lnTo>
                  <a:lnTo>
                    <a:pt x="95" y="1247"/>
                  </a:lnTo>
                  <a:lnTo>
                    <a:pt x="114" y="1285"/>
                  </a:lnTo>
                  <a:lnTo>
                    <a:pt x="134" y="1321"/>
                  </a:lnTo>
                  <a:lnTo>
                    <a:pt x="155" y="1358"/>
                  </a:lnTo>
                  <a:lnTo>
                    <a:pt x="176" y="1392"/>
                  </a:lnTo>
                  <a:lnTo>
                    <a:pt x="200" y="1424"/>
                  </a:lnTo>
                  <a:lnTo>
                    <a:pt x="223" y="1454"/>
                  </a:lnTo>
                  <a:lnTo>
                    <a:pt x="246" y="1483"/>
                  </a:lnTo>
                  <a:lnTo>
                    <a:pt x="270" y="1509"/>
                  </a:lnTo>
                  <a:lnTo>
                    <a:pt x="294" y="1534"/>
                  </a:lnTo>
                  <a:lnTo>
                    <a:pt x="319" y="1556"/>
                  </a:lnTo>
                  <a:lnTo>
                    <a:pt x="344" y="1574"/>
                  </a:lnTo>
                  <a:close/>
                </a:path>
              </a:pathLst>
            </a:custGeom>
            <a:solidFill>
              <a:srgbClr val="009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2" name="Freeform 1104"/>
            <p:cNvSpPr>
              <a:spLocks/>
            </p:cNvSpPr>
            <p:nvPr/>
          </p:nvSpPr>
          <p:spPr bwMode="auto">
            <a:xfrm>
              <a:off x="288" y="2349"/>
              <a:ext cx="187" cy="205"/>
            </a:xfrm>
            <a:custGeom>
              <a:avLst/>
              <a:gdLst>
                <a:gd name="T0" fmla="*/ 32 w 1157"/>
                <a:gd name="T1" fmla="*/ 693 h 1252"/>
                <a:gd name="T2" fmla="*/ 17 w 1157"/>
                <a:gd name="T3" fmla="*/ 750 h 1252"/>
                <a:gd name="T4" fmla="*/ 6 w 1157"/>
                <a:gd name="T5" fmla="*/ 806 h 1252"/>
                <a:gd name="T6" fmla="*/ 1 w 1157"/>
                <a:gd name="T7" fmla="*/ 863 h 1252"/>
                <a:gd name="T8" fmla="*/ 0 w 1157"/>
                <a:gd name="T9" fmla="*/ 917 h 1252"/>
                <a:gd name="T10" fmla="*/ 4 w 1157"/>
                <a:gd name="T11" fmla="*/ 970 h 1252"/>
                <a:gd name="T12" fmla="*/ 11 w 1157"/>
                <a:gd name="T13" fmla="*/ 1020 h 1252"/>
                <a:gd name="T14" fmla="*/ 21 w 1157"/>
                <a:gd name="T15" fmla="*/ 1067 h 1252"/>
                <a:gd name="T16" fmla="*/ 35 w 1157"/>
                <a:gd name="T17" fmla="*/ 1110 h 1252"/>
                <a:gd name="T18" fmla="*/ 51 w 1157"/>
                <a:gd name="T19" fmla="*/ 1148 h 1252"/>
                <a:gd name="T20" fmla="*/ 69 w 1157"/>
                <a:gd name="T21" fmla="*/ 1182 h 1252"/>
                <a:gd name="T22" fmla="*/ 90 w 1157"/>
                <a:gd name="T23" fmla="*/ 1210 h 1252"/>
                <a:gd name="T24" fmla="*/ 111 w 1157"/>
                <a:gd name="T25" fmla="*/ 1231 h 1252"/>
                <a:gd name="T26" fmla="*/ 134 w 1157"/>
                <a:gd name="T27" fmla="*/ 1245 h 1252"/>
                <a:gd name="T28" fmla="*/ 159 w 1157"/>
                <a:gd name="T29" fmla="*/ 1252 h 1252"/>
                <a:gd name="T30" fmla="*/ 183 w 1157"/>
                <a:gd name="T31" fmla="*/ 1250 h 1252"/>
                <a:gd name="T32" fmla="*/ 206 w 1157"/>
                <a:gd name="T33" fmla="*/ 1240 h 1252"/>
                <a:gd name="T34" fmla="*/ 228 w 1157"/>
                <a:gd name="T35" fmla="*/ 1221 h 1252"/>
                <a:gd name="T36" fmla="*/ 250 w 1157"/>
                <a:gd name="T37" fmla="*/ 1194 h 1252"/>
                <a:gd name="T38" fmla="*/ 272 w 1157"/>
                <a:gd name="T39" fmla="*/ 1161 h 1252"/>
                <a:gd name="T40" fmla="*/ 309 w 1157"/>
                <a:gd name="T41" fmla="*/ 1099 h 1252"/>
                <a:gd name="T42" fmla="*/ 364 w 1157"/>
                <a:gd name="T43" fmla="*/ 999 h 1252"/>
                <a:gd name="T44" fmla="*/ 413 w 1157"/>
                <a:gd name="T45" fmla="*/ 916 h 1252"/>
                <a:gd name="T46" fmla="*/ 451 w 1157"/>
                <a:gd name="T47" fmla="*/ 858 h 1252"/>
                <a:gd name="T48" fmla="*/ 493 w 1157"/>
                <a:gd name="T49" fmla="*/ 798 h 1252"/>
                <a:gd name="T50" fmla="*/ 540 w 1157"/>
                <a:gd name="T51" fmla="*/ 738 h 1252"/>
                <a:gd name="T52" fmla="*/ 594 w 1157"/>
                <a:gd name="T53" fmla="*/ 677 h 1252"/>
                <a:gd name="T54" fmla="*/ 653 w 1157"/>
                <a:gd name="T55" fmla="*/ 618 h 1252"/>
                <a:gd name="T56" fmla="*/ 719 w 1157"/>
                <a:gd name="T57" fmla="*/ 561 h 1252"/>
                <a:gd name="T58" fmla="*/ 793 w 1157"/>
                <a:gd name="T59" fmla="*/ 506 h 1252"/>
                <a:gd name="T60" fmla="*/ 872 w 1157"/>
                <a:gd name="T61" fmla="*/ 454 h 1252"/>
                <a:gd name="T62" fmla="*/ 943 w 1157"/>
                <a:gd name="T63" fmla="*/ 406 h 1252"/>
                <a:gd name="T64" fmla="*/ 1002 w 1157"/>
                <a:gd name="T65" fmla="*/ 359 h 1252"/>
                <a:gd name="T66" fmla="*/ 1053 w 1157"/>
                <a:gd name="T67" fmla="*/ 315 h 1252"/>
                <a:gd name="T68" fmla="*/ 1092 w 1157"/>
                <a:gd name="T69" fmla="*/ 274 h 1252"/>
                <a:gd name="T70" fmla="*/ 1122 w 1157"/>
                <a:gd name="T71" fmla="*/ 236 h 1252"/>
                <a:gd name="T72" fmla="*/ 1143 w 1157"/>
                <a:gd name="T73" fmla="*/ 199 h 1252"/>
                <a:gd name="T74" fmla="*/ 1154 w 1157"/>
                <a:gd name="T75" fmla="*/ 166 h 1252"/>
                <a:gd name="T76" fmla="*/ 1157 w 1157"/>
                <a:gd name="T77" fmla="*/ 136 h 1252"/>
                <a:gd name="T78" fmla="*/ 1152 w 1157"/>
                <a:gd name="T79" fmla="*/ 109 h 1252"/>
                <a:gd name="T80" fmla="*/ 1139 w 1157"/>
                <a:gd name="T81" fmla="*/ 85 h 1252"/>
                <a:gd name="T82" fmla="*/ 1118 w 1157"/>
                <a:gd name="T83" fmla="*/ 62 h 1252"/>
                <a:gd name="T84" fmla="*/ 1090 w 1157"/>
                <a:gd name="T85" fmla="*/ 44 h 1252"/>
                <a:gd name="T86" fmla="*/ 1055 w 1157"/>
                <a:gd name="T87" fmla="*/ 29 h 1252"/>
                <a:gd name="T88" fmla="*/ 1012 w 1157"/>
                <a:gd name="T89" fmla="*/ 16 h 1252"/>
                <a:gd name="T90" fmla="*/ 964 w 1157"/>
                <a:gd name="T91" fmla="*/ 7 h 1252"/>
                <a:gd name="T92" fmla="*/ 910 w 1157"/>
                <a:gd name="T93" fmla="*/ 1 h 1252"/>
                <a:gd name="T94" fmla="*/ 855 w 1157"/>
                <a:gd name="T95" fmla="*/ 1 h 1252"/>
                <a:gd name="T96" fmla="*/ 802 w 1157"/>
                <a:gd name="T97" fmla="*/ 8 h 1252"/>
                <a:gd name="T98" fmla="*/ 750 w 1157"/>
                <a:gd name="T99" fmla="*/ 21 h 1252"/>
                <a:gd name="T100" fmla="*/ 699 w 1157"/>
                <a:gd name="T101" fmla="*/ 39 h 1252"/>
                <a:gd name="T102" fmla="*/ 651 w 1157"/>
                <a:gd name="T103" fmla="*/ 62 h 1252"/>
                <a:gd name="T104" fmla="*/ 604 w 1157"/>
                <a:gd name="T105" fmla="*/ 90 h 1252"/>
                <a:gd name="T106" fmla="*/ 558 w 1157"/>
                <a:gd name="T107" fmla="*/ 120 h 1252"/>
                <a:gd name="T108" fmla="*/ 514 w 1157"/>
                <a:gd name="T109" fmla="*/ 153 h 1252"/>
                <a:gd name="T110" fmla="*/ 472 w 1157"/>
                <a:gd name="T111" fmla="*/ 187 h 1252"/>
                <a:gd name="T112" fmla="*/ 412 w 1157"/>
                <a:gd name="T113" fmla="*/ 242 h 1252"/>
                <a:gd name="T114" fmla="*/ 305 w 1157"/>
                <a:gd name="T115" fmla="*/ 346 h 1252"/>
                <a:gd name="T116" fmla="*/ 217 w 1157"/>
                <a:gd name="T117" fmla="*/ 436 h 1252"/>
                <a:gd name="T118" fmla="*/ 171 w 1157"/>
                <a:gd name="T119" fmla="*/ 488 h 1252"/>
                <a:gd name="T120" fmla="*/ 115 w 1157"/>
                <a:gd name="T121" fmla="*/ 557 h 1252"/>
                <a:gd name="T122" fmla="*/ 67 w 1157"/>
                <a:gd name="T123" fmla="*/ 624 h 1252"/>
                <a:gd name="T124" fmla="*/ 44 w 1157"/>
                <a:gd name="T125" fmla="*/ 660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7" h="1252">
                  <a:moveTo>
                    <a:pt x="42" y="665"/>
                  </a:moveTo>
                  <a:lnTo>
                    <a:pt x="32" y="693"/>
                  </a:lnTo>
                  <a:lnTo>
                    <a:pt x="24" y="722"/>
                  </a:lnTo>
                  <a:lnTo>
                    <a:pt x="17" y="750"/>
                  </a:lnTo>
                  <a:lnTo>
                    <a:pt x="11" y="778"/>
                  </a:lnTo>
                  <a:lnTo>
                    <a:pt x="6" y="806"/>
                  </a:lnTo>
                  <a:lnTo>
                    <a:pt x="3" y="834"/>
                  </a:lnTo>
                  <a:lnTo>
                    <a:pt x="1" y="863"/>
                  </a:lnTo>
                  <a:lnTo>
                    <a:pt x="0" y="890"/>
                  </a:lnTo>
                  <a:lnTo>
                    <a:pt x="0" y="917"/>
                  </a:lnTo>
                  <a:lnTo>
                    <a:pt x="2" y="944"/>
                  </a:lnTo>
                  <a:lnTo>
                    <a:pt x="4" y="970"/>
                  </a:lnTo>
                  <a:lnTo>
                    <a:pt x="7" y="995"/>
                  </a:lnTo>
                  <a:lnTo>
                    <a:pt x="11" y="1020"/>
                  </a:lnTo>
                  <a:lnTo>
                    <a:pt x="16" y="1044"/>
                  </a:lnTo>
                  <a:lnTo>
                    <a:pt x="21" y="1067"/>
                  </a:lnTo>
                  <a:lnTo>
                    <a:pt x="28" y="1089"/>
                  </a:lnTo>
                  <a:lnTo>
                    <a:pt x="35" y="1110"/>
                  </a:lnTo>
                  <a:lnTo>
                    <a:pt x="43" y="1130"/>
                  </a:lnTo>
                  <a:lnTo>
                    <a:pt x="51" y="1148"/>
                  </a:lnTo>
                  <a:lnTo>
                    <a:pt x="60" y="1166"/>
                  </a:lnTo>
                  <a:lnTo>
                    <a:pt x="69" y="1182"/>
                  </a:lnTo>
                  <a:lnTo>
                    <a:pt x="79" y="1197"/>
                  </a:lnTo>
                  <a:lnTo>
                    <a:pt x="90" y="1210"/>
                  </a:lnTo>
                  <a:lnTo>
                    <a:pt x="100" y="1221"/>
                  </a:lnTo>
                  <a:lnTo>
                    <a:pt x="111" y="1231"/>
                  </a:lnTo>
                  <a:lnTo>
                    <a:pt x="123" y="1239"/>
                  </a:lnTo>
                  <a:lnTo>
                    <a:pt x="134" y="1245"/>
                  </a:lnTo>
                  <a:lnTo>
                    <a:pt x="147" y="1250"/>
                  </a:lnTo>
                  <a:lnTo>
                    <a:pt x="159" y="1252"/>
                  </a:lnTo>
                  <a:lnTo>
                    <a:pt x="171" y="1252"/>
                  </a:lnTo>
                  <a:lnTo>
                    <a:pt x="183" y="1250"/>
                  </a:lnTo>
                  <a:lnTo>
                    <a:pt x="195" y="1246"/>
                  </a:lnTo>
                  <a:lnTo>
                    <a:pt x="206" y="1240"/>
                  </a:lnTo>
                  <a:lnTo>
                    <a:pt x="217" y="1231"/>
                  </a:lnTo>
                  <a:lnTo>
                    <a:pt x="228" y="1221"/>
                  </a:lnTo>
                  <a:lnTo>
                    <a:pt x="239" y="1209"/>
                  </a:lnTo>
                  <a:lnTo>
                    <a:pt x="250" y="1194"/>
                  </a:lnTo>
                  <a:lnTo>
                    <a:pt x="261" y="1178"/>
                  </a:lnTo>
                  <a:lnTo>
                    <a:pt x="272" y="1161"/>
                  </a:lnTo>
                  <a:lnTo>
                    <a:pt x="284" y="1141"/>
                  </a:lnTo>
                  <a:lnTo>
                    <a:pt x="309" y="1099"/>
                  </a:lnTo>
                  <a:lnTo>
                    <a:pt x="335" y="1051"/>
                  </a:lnTo>
                  <a:lnTo>
                    <a:pt x="364" y="999"/>
                  </a:lnTo>
                  <a:lnTo>
                    <a:pt x="396" y="945"/>
                  </a:lnTo>
                  <a:lnTo>
                    <a:pt x="413" y="916"/>
                  </a:lnTo>
                  <a:lnTo>
                    <a:pt x="431" y="887"/>
                  </a:lnTo>
                  <a:lnTo>
                    <a:pt x="451" y="858"/>
                  </a:lnTo>
                  <a:lnTo>
                    <a:pt x="471" y="828"/>
                  </a:lnTo>
                  <a:lnTo>
                    <a:pt x="493" y="798"/>
                  </a:lnTo>
                  <a:lnTo>
                    <a:pt x="516" y="768"/>
                  </a:lnTo>
                  <a:lnTo>
                    <a:pt x="540" y="738"/>
                  </a:lnTo>
                  <a:lnTo>
                    <a:pt x="566" y="708"/>
                  </a:lnTo>
                  <a:lnTo>
                    <a:pt x="594" y="677"/>
                  </a:lnTo>
                  <a:lnTo>
                    <a:pt x="622" y="647"/>
                  </a:lnTo>
                  <a:lnTo>
                    <a:pt x="653" y="618"/>
                  </a:lnTo>
                  <a:lnTo>
                    <a:pt x="685" y="589"/>
                  </a:lnTo>
                  <a:lnTo>
                    <a:pt x="719" y="561"/>
                  </a:lnTo>
                  <a:lnTo>
                    <a:pt x="755" y="533"/>
                  </a:lnTo>
                  <a:lnTo>
                    <a:pt x="793" y="506"/>
                  </a:lnTo>
                  <a:lnTo>
                    <a:pt x="832" y="480"/>
                  </a:lnTo>
                  <a:lnTo>
                    <a:pt x="872" y="454"/>
                  </a:lnTo>
                  <a:lnTo>
                    <a:pt x="909" y="430"/>
                  </a:lnTo>
                  <a:lnTo>
                    <a:pt x="943" y="406"/>
                  </a:lnTo>
                  <a:lnTo>
                    <a:pt x="974" y="381"/>
                  </a:lnTo>
                  <a:lnTo>
                    <a:pt x="1002" y="359"/>
                  </a:lnTo>
                  <a:lnTo>
                    <a:pt x="1028" y="337"/>
                  </a:lnTo>
                  <a:lnTo>
                    <a:pt x="1053" y="315"/>
                  </a:lnTo>
                  <a:lnTo>
                    <a:pt x="1074" y="294"/>
                  </a:lnTo>
                  <a:lnTo>
                    <a:pt x="1092" y="274"/>
                  </a:lnTo>
                  <a:lnTo>
                    <a:pt x="1108" y="255"/>
                  </a:lnTo>
                  <a:lnTo>
                    <a:pt x="1122" y="236"/>
                  </a:lnTo>
                  <a:lnTo>
                    <a:pt x="1134" y="217"/>
                  </a:lnTo>
                  <a:lnTo>
                    <a:pt x="1143" y="199"/>
                  </a:lnTo>
                  <a:lnTo>
                    <a:pt x="1150" y="183"/>
                  </a:lnTo>
                  <a:lnTo>
                    <a:pt x="1154" y="166"/>
                  </a:lnTo>
                  <a:lnTo>
                    <a:pt x="1157" y="151"/>
                  </a:lnTo>
                  <a:lnTo>
                    <a:pt x="1157" y="136"/>
                  </a:lnTo>
                  <a:lnTo>
                    <a:pt x="1156" y="122"/>
                  </a:lnTo>
                  <a:lnTo>
                    <a:pt x="1152" y="109"/>
                  </a:lnTo>
                  <a:lnTo>
                    <a:pt x="1147" y="97"/>
                  </a:lnTo>
                  <a:lnTo>
                    <a:pt x="1139" y="85"/>
                  </a:lnTo>
                  <a:lnTo>
                    <a:pt x="1129" y="73"/>
                  </a:lnTo>
                  <a:lnTo>
                    <a:pt x="1118" y="62"/>
                  </a:lnTo>
                  <a:lnTo>
                    <a:pt x="1105" y="53"/>
                  </a:lnTo>
                  <a:lnTo>
                    <a:pt x="1090" y="44"/>
                  </a:lnTo>
                  <a:lnTo>
                    <a:pt x="1073" y="36"/>
                  </a:lnTo>
                  <a:lnTo>
                    <a:pt x="1055" y="29"/>
                  </a:lnTo>
                  <a:lnTo>
                    <a:pt x="1034" y="22"/>
                  </a:lnTo>
                  <a:lnTo>
                    <a:pt x="1012" y="16"/>
                  </a:lnTo>
                  <a:lnTo>
                    <a:pt x="989" y="11"/>
                  </a:lnTo>
                  <a:lnTo>
                    <a:pt x="964" y="7"/>
                  </a:lnTo>
                  <a:lnTo>
                    <a:pt x="938" y="4"/>
                  </a:lnTo>
                  <a:lnTo>
                    <a:pt x="910" y="1"/>
                  </a:lnTo>
                  <a:lnTo>
                    <a:pt x="882" y="0"/>
                  </a:lnTo>
                  <a:lnTo>
                    <a:pt x="855" y="1"/>
                  </a:lnTo>
                  <a:lnTo>
                    <a:pt x="828" y="4"/>
                  </a:lnTo>
                  <a:lnTo>
                    <a:pt x="802" y="8"/>
                  </a:lnTo>
                  <a:lnTo>
                    <a:pt x="776" y="13"/>
                  </a:lnTo>
                  <a:lnTo>
                    <a:pt x="750" y="21"/>
                  </a:lnTo>
                  <a:lnTo>
                    <a:pt x="724" y="29"/>
                  </a:lnTo>
                  <a:lnTo>
                    <a:pt x="699" y="39"/>
                  </a:lnTo>
                  <a:lnTo>
                    <a:pt x="675" y="50"/>
                  </a:lnTo>
                  <a:lnTo>
                    <a:pt x="651" y="62"/>
                  </a:lnTo>
                  <a:lnTo>
                    <a:pt x="627" y="75"/>
                  </a:lnTo>
                  <a:lnTo>
                    <a:pt x="604" y="90"/>
                  </a:lnTo>
                  <a:lnTo>
                    <a:pt x="580" y="105"/>
                  </a:lnTo>
                  <a:lnTo>
                    <a:pt x="558" y="120"/>
                  </a:lnTo>
                  <a:lnTo>
                    <a:pt x="536" y="136"/>
                  </a:lnTo>
                  <a:lnTo>
                    <a:pt x="514" y="153"/>
                  </a:lnTo>
                  <a:lnTo>
                    <a:pt x="493" y="170"/>
                  </a:lnTo>
                  <a:lnTo>
                    <a:pt x="472" y="187"/>
                  </a:lnTo>
                  <a:lnTo>
                    <a:pt x="452" y="205"/>
                  </a:lnTo>
                  <a:lnTo>
                    <a:pt x="412" y="242"/>
                  </a:lnTo>
                  <a:lnTo>
                    <a:pt x="374" y="277"/>
                  </a:lnTo>
                  <a:lnTo>
                    <a:pt x="305" y="346"/>
                  </a:lnTo>
                  <a:lnTo>
                    <a:pt x="243" y="408"/>
                  </a:lnTo>
                  <a:lnTo>
                    <a:pt x="217" y="436"/>
                  </a:lnTo>
                  <a:lnTo>
                    <a:pt x="193" y="462"/>
                  </a:lnTo>
                  <a:lnTo>
                    <a:pt x="171" y="488"/>
                  </a:lnTo>
                  <a:lnTo>
                    <a:pt x="151" y="512"/>
                  </a:lnTo>
                  <a:lnTo>
                    <a:pt x="115" y="557"/>
                  </a:lnTo>
                  <a:lnTo>
                    <a:pt x="88" y="594"/>
                  </a:lnTo>
                  <a:lnTo>
                    <a:pt x="67" y="624"/>
                  </a:lnTo>
                  <a:lnTo>
                    <a:pt x="53" y="646"/>
                  </a:lnTo>
                  <a:lnTo>
                    <a:pt x="44" y="660"/>
                  </a:lnTo>
                  <a:lnTo>
                    <a:pt x="42" y="665"/>
                  </a:lnTo>
                  <a:close/>
                </a:path>
              </a:pathLst>
            </a:custGeom>
            <a:solidFill>
              <a:srgbClr val="E9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3" name="Freeform 1105"/>
            <p:cNvSpPr>
              <a:spLocks/>
            </p:cNvSpPr>
            <p:nvPr/>
          </p:nvSpPr>
          <p:spPr bwMode="auto">
            <a:xfrm>
              <a:off x="1397" y="2416"/>
              <a:ext cx="81" cy="194"/>
            </a:xfrm>
            <a:custGeom>
              <a:avLst/>
              <a:gdLst>
                <a:gd name="T0" fmla="*/ 31 w 501"/>
                <a:gd name="T1" fmla="*/ 735 h 1181"/>
                <a:gd name="T2" fmla="*/ 64 w 501"/>
                <a:gd name="T3" fmla="*/ 850 h 1181"/>
                <a:gd name="T4" fmla="*/ 95 w 501"/>
                <a:gd name="T5" fmla="*/ 950 h 1181"/>
                <a:gd name="T6" fmla="*/ 119 w 501"/>
                <a:gd name="T7" fmla="*/ 1014 h 1181"/>
                <a:gd name="T8" fmla="*/ 136 w 501"/>
                <a:gd name="T9" fmla="*/ 1052 h 1181"/>
                <a:gd name="T10" fmla="*/ 153 w 501"/>
                <a:gd name="T11" fmla="*/ 1086 h 1181"/>
                <a:gd name="T12" fmla="*/ 171 w 501"/>
                <a:gd name="T13" fmla="*/ 1114 h 1181"/>
                <a:gd name="T14" fmla="*/ 190 w 501"/>
                <a:gd name="T15" fmla="*/ 1138 h 1181"/>
                <a:gd name="T16" fmla="*/ 212 w 501"/>
                <a:gd name="T17" fmla="*/ 1156 h 1181"/>
                <a:gd name="T18" fmla="*/ 233 w 501"/>
                <a:gd name="T19" fmla="*/ 1170 h 1181"/>
                <a:gd name="T20" fmla="*/ 256 w 501"/>
                <a:gd name="T21" fmla="*/ 1178 h 1181"/>
                <a:gd name="T22" fmla="*/ 281 w 501"/>
                <a:gd name="T23" fmla="*/ 1181 h 1181"/>
                <a:gd name="T24" fmla="*/ 308 w 501"/>
                <a:gd name="T25" fmla="*/ 1178 h 1181"/>
                <a:gd name="T26" fmla="*/ 334 w 501"/>
                <a:gd name="T27" fmla="*/ 1168 h 1181"/>
                <a:gd name="T28" fmla="*/ 355 w 501"/>
                <a:gd name="T29" fmla="*/ 1150 h 1181"/>
                <a:gd name="T30" fmla="*/ 367 w 501"/>
                <a:gd name="T31" fmla="*/ 1123 h 1181"/>
                <a:gd name="T32" fmla="*/ 374 w 501"/>
                <a:gd name="T33" fmla="*/ 1088 h 1181"/>
                <a:gd name="T34" fmla="*/ 376 w 501"/>
                <a:gd name="T35" fmla="*/ 1046 h 1181"/>
                <a:gd name="T36" fmla="*/ 374 w 501"/>
                <a:gd name="T37" fmla="*/ 1000 h 1181"/>
                <a:gd name="T38" fmla="*/ 366 w 501"/>
                <a:gd name="T39" fmla="*/ 922 h 1181"/>
                <a:gd name="T40" fmla="*/ 350 w 501"/>
                <a:gd name="T41" fmla="*/ 806 h 1181"/>
                <a:gd name="T42" fmla="*/ 340 w 501"/>
                <a:gd name="T43" fmla="*/ 715 h 1181"/>
                <a:gd name="T44" fmla="*/ 336 w 501"/>
                <a:gd name="T45" fmla="*/ 656 h 1181"/>
                <a:gd name="T46" fmla="*/ 335 w 501"/>
                <a:gd name="T47" fmla="*/ 598 h 1181"/>
                <a:gd name="T48" fmla="*/ 338 w 501"/>
                <a:gd name="T49" fmla="*/ 540 h 1181"/>
                <a:gd name="T50" fmla="*/ 346 w 501"/>
                <a:gd name="T51" fmla="*/ 488 h 1181"/>
                <a:gd name="T52" fmla="*/ 361 w 501"/>
                <a:gd name="T53" fmla="*/ 438 h 1181"/>
                <a:gd name="T54" fmla="*/ 413 w 501"/>
                <a:gd name="T55" fmla="*/ 332 h 1181"/>
                <a:gd name="T56" fmla="*/ 465 w 501"/>
                <a:gd name="T57" fmla="*/ 232 h 1181"/>
                <a:gd name="T58" fmla="*/ 488 w 501"/>
                <a:gd name="T59" fmla="*/ 179 h 1181"/>
                <a:gd name="T60" fmla="*/ 498 w 501"/>
                <a:gd name="T61" fmla="*/ 145 h 1181"/>
                <a:gd name="T62" fmla="*/ 501 w 501"/>
                <a:gd name="T63" fmla="*/ 124 h 1181"/>
                <a:gd name="T64" fmla="*/ 500 w 501"/>
                <a:gd name="T65" fmla="*/ 106 h 1181"/>
                <a:gd name="T66" fmla="*/ 496 w 501"/>
                <a:gd name="T67" fmla="*/ 90 h 1181"/>
                <a:gd name="T68" fmla="*/ 488 w 501"/>
                <a:gd name="T69" fmla="*/ 75 h 1181"/>
                <a:gd name="T70" fmla="*/ 476 w 501"/>
                <a:gd name="T71" fmla="*/ 60 h 1181"/>
                <a:gd name="T72" fmla="*/ 460 w 501"/>
                <a:gd name="T73" fmla="*/ 47 h 1181"/>
                <a:gd name="T74" fmla="*/ 439 w 501"/>
                <a:gd name="T75" fmla="*/ 35 h 1181"/>
                <a:gd name="T76" fmla="*/ 396 w 501"/>
                <a:gd name="T77" fmla="*/ 16 h 1181"/>
                <a:gd name="T78" fmla="*/ 337 w 501"/>
                <a:gd name="T79" fmla="*/ 2 h 1181"/>
                <a:gd name="T80" fmla="*/ 283 w 501"/>
                <a:gd name="T81" fmla="*/ 2 h 1181"/>
                <a:gd name="T82" fmla="*/ 234 w 501"/>
                <a:gd name="T83" fmla="*/ 16 h 1181"/>
                <a:gd name="T84" fmla="*/ 188 w 501"/>
                <a:gd name="T85" fmla="*/ 41 h 1181"/>
                <a:gd name="T86" fmla="*/ 149 w 501"/>
                <a:gd name="T87" fmla="*/ 77 h 1181"/>
                <a:gd name="T88" fmla="*/ 114 w 501"/>
                <a:gd name="T89" fmla="*/ 121 h 1181"/>
                <a:gd name="T90" fmla="*/ 84 w 501"/>
                <a:gd name="T91" fmla="*/ 172 h 1181"/>
                <a:gd name="T92" fmla="*/ 58 w 501"/>
                <a:gd name="T93" fmla="*/ 229 h 1181"/>
                <a:gd name="T94" fmla="*/ 36 w 501"/>
                <a:gd name="T95" fmla="*/ 290 h 1181"/>
                <a:gd name="T96" fmla="*/ 20 w 501"/>
                <a:gd name="T97" fmla="*/ 353 h 1181"/>
                <a:gd name="T98" fmla="*/ 9 w 501"/>
                <a:gd name="T99" fmla="*/ 416 h 1181"/>
                <a:gd name="T100" fmla="*/ 2 w 501"/>
                <a:gd name="T101" fmla="*/ 480 h 1181"/>
                <a:gd name="T102" fmla="*/ 0 w 501"/>
                <a:gd name="T103" fmla="*/ 541 h 1181"/>
                <a:gd name="T104" fmla="*/ 2 w 501"/>
                <a:gd name="T105" fmla="*/ 599 h 1181"/>
                <a:gd name="T106" fmla="*/ 10 w 501"/>
                <a:gd name="T107" fmla="*/ 65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1" h="1181">
                  <a:moveTo>
                    <a:pt x="15" y="674"/>
                  </a:moveTo>
                  <a:lnTo>
                    <a:pt x="31" y="735"/>
                  </a:lnTo>
                  <a:lnTo>
                    <a:pt x="47" y="795"/>
                  </a:lnTo>
                  <a:lnTo>
                    <a:pt x="64" y="850"/>
                  </a:lnTo>
                  <a:lnTo>
                    <a:pt x="80" y="901"/>
                  </a:lnTo>
                  <a:lnTo>
                    <a:pt x="95" y="950"/>
                  </a:lnTo>
                  <a:lnTo>
                    <a:pt x="111" y="994"/>
                  </a:lnTo>
                  <a:lnTo>
                    <a:pt x="119" y="1014"/>
                  </a:lnTo>
                  <a:lnTo>
                    <a:pt x="127" y="1033"/>
                  </a:lnTo>
                  <a:lnTo>
                    <a:pt x="136" y="1052"/>
                  </a:lnTo>
                  <a:lnTo>
                    <a:pt x="144" y="1070"/>
                  </a:lnTo>
                  <a:lnTo>
                    <a:pt x="153" y="1086"/>
                  </a:lnTo>
                  <a:lnTo>
                    <a:pt x="162" y="1100"/>
                  </a:lnTo>
                  <a:lnTo>
                    <a:pt x="171" y="1114"/>
                  </a:lnTo>
                  <a:lnTo>
                    <a:pt x="181" y="1127"/>
                  </a:lnTo>
                  <a:lnTo>
                    <a:pt x="190" y="1138"/>
                  </a:lnTo>
                  <a:lnTo>
                    <a:pt x="200" y="1148"/>
                  </a:lnTo>
                  <a:lnTo>
                    <a:pt x="212" y="1156"/>
                  </a:lnTo>
                  <a:lnTo>
                    <a:pt x="222" y="1164"/>
                  </a:lnTo>
                  <a:lnTo>
                    <a:pt x="233" y="1170"/>
                  </a:lnTo>
                  <a:lnTo>
                    <a:pt x="245" y="1175"/>
                  </a:lnTo>
                  <a:lnTo>
                    <a:pt x="256" y="1178"/>
                  </a:lnTo>
                  <a:lnTo>
                    <a:pt x="269" y="1180"/>
                  </a:lnTo>
                  <a:lnTo>
                    <a:pt x="281" y="1181"/>
                  </a:lnTo>
                  <a:lnTo>
                    <a:pt x="294" y="1180"/>
                  </a:lnTo>
                  <a:lnTo>
                    <a:pt x="308" y="1178"/>
                  </a:lnTo>
                  <a:lnTo>
                    <a:pt x="322" y="1174"/>
                  </a:lnTo>
                  <a:lnTo>
                    <a:pt x="334" y="1168"/>
                  </a:lnTo>
                  <a:lnTo>
                    <a:pt x="345" y="1160"/>
                  </a:lnTo>
                  <a:lnTo>
                    <a:pt x="355" y="1150"/>
                  </a:lnTo>
                  <a:lnTo>
                    <a:pt x="362" y="1137"/>
                  </a:lnTo>
                  <a:lnTo>
                    <a:pt x="367" y="1123"/>
                  </a:lnTo>
                  <a:lnTo>
                    <a:pt x="371" y="1106"/>
                  </a:lnTo>
                  <a:lnTo>
                    <a:pt x="374" y="1088"/>
                  </a:lnTo>
                  <a:lnTo>
                    <a:pt x="375" y="1069"/>
                  </a:lnTo>
                  <a:lnTo>
                    <a:pt x="376" y="1046"/>
                  </a:lnTo>
                  <a:lnTo>
                    <a:pt x="375" y="1024"/>
                  </a:lnTo>
                  <a:lnTo>
                    <a:pt x="374" y="1000"/>
                  </a:lnTo>
                  <a:lnTo>
                    <a:pt x="372" y="975"/>
                  </a:lnTo>
                  <a:lnTo>
                    <a:pt x="366" y="922"/>
                  </a:lnTo>
                  <a:lnTo>
                    <a:pt x="359" y="864"/>
                  </a:lnTo>
                  <a:lnTo>
                    <a:pt x="350" y="806"/>
                  </a:lnTo>
                  <a:lnTo>
                    <a:pt x="343" y="745"/>
                  </a:lnTo>
                  <a:lnTo>
                    <a:pt x="340" y="715"/>
                  </a:lnTo>
                  <a:lnTo>
                    <a:pt x="338" y="685"/>
                  </a:lnTo>
                  <a:lnTo>
                    <a:pt x="336" y="656"/>
                  </a:lnTo>
                  <a:lnTo>
                    <a:pt x="335" y="626"/>
                  </a:lnTo>
                  <a:lnTo>
                    <a:pt x="335" y="598"/>
                  </a:lnTo>
                  <a:lnTo>
                    <a:pt x="336" y="568"/>
                  </a:lnTo>
                  <a:lnTo>
                    <a:pt x="338" y="540"/>
                  </a:lnTo>
                  <a:lnTo>
                    <a:pt x="341" y="514"/>
                  </a:lnTo>
                  <a:lnTo>
                    <a:pt x="346" y="488"/>
                  </a:lnTo>
                  <a:lnTo>
                    <a:pt x="352" y="463"/>
                  </a:lnTo>
                  <a:lnTo>
                    <a:pt x="361" y="438"/>
                  </a:lnTo>
                  <a:lnTo>
                    <a:pt x="371" y="415"/>
                  </a:lnTo>
                  <a:lnTo>
                    <a:pt x="413" y="332"/>
                  </a:lnTo>
                  <a:lnTo>
                    <a:pt x="450" y="262"/>
                  </a:lnTo>
                  <a:lnTo>
                    <a:pt x="465" y="232"/>
                  </a:lnTo>
                  <a:lnTo>
                    <a:pt x="477" y="204"/>
                  </a:lnTo>
                  <a:lnTo>
                    <a:pt x="488" y="179"/>
                  </a:lnTo>
                  <a:lnTo>
                    <a:pt x="495" y="156"/>
                  </a:lnTo>
                  <a:lnTo>
                    <a:pt x="498" y="145"/>
                  </a:lnTo>
                  <a:lnTo>
                    <a:pt x="500" y="135"/>
                  </a:lnTo>
                  <a:lnTo>
                    <a:pt x="501" y="124"/>
                  </a:lnTo>
                  <a:lnTo>
                    <a:pt x="501" y="115"/>
                  </a:lnTo>
                  <a:lnTo>
                    <a:pt x="500" y="106"/>
                  </a:lnTo>
                  <a:lnTo>
                    <a:pt x="499" y="98"/>
                  </a:lnTo>
                  <a:lnTo>
                    <a:pt x="496" y="90"/>
                  </a:lnTo>
                  <a:lnTo>
                    <a:pt x="493" y="82"/>
                  </a:lnTo>
                  <a:lnTo>
                    <a:pt x="488" y="75"/>
                  </a:lnTo>
                  <a:lnTo>
                    <a:pt x="483" y="67"/>
                  </a:lnTo>
                  <a:lnTo>
                    <a:pt x="476" y="60"/>
                  </a:lnTo>
                  <a:lnTo>
                    <a:pt x="469" y="54"/>
                  </a:lnTo>
                  <a:lnTo>
                    <a:pt x="460" y="47"/>
                  </a:lnTo>
                  <a:lnTo>
                    <a:pt x="450" y="41"/>
                  </a:lnTo>
                  <a:lnTo>
                    <a:pt x="439" y="35"/>
                  </a:lnTo>
                  <a:lnTo>
                    <a:pt x="427" y="29"/>
                  </a:lnTo>
                  <a:lnTo>
                    <a:pt x="396" y="16"/>
                  </a:lnTo>
                  <a:lnTo>
                    <a:pt x="366" y="7"/>
                  </a:lnTo>
                  <a:lnTo>
                    <a:pt x="337" y="2"/>
                  </a:lnTo>
                  <a:lnTo>
                    <a:pt x="309" y="0"/>
                  </a:lnTo>
                  <a:lnTo>
                    <a:pt x="283" y="2"/>
                  </a:lnTo>
                  <a:lnTo>
                    <a:pt x="258" y="8"/>
                  </a:lnTo>
                  <a:lnTo>
                    <a:pt x="234" y="16"/>
                  </a:lnTo>
                  <a:lnTo>
                    <a:pt x="211" y="27"/>
                  </a:lnTo>
                  <a:lnTo>
                    <a:pt x="188" y="41"/>
                  </a:lnTo>
                  <a:lnTo>
                    <a:pt x="168" y="58"/>
                  </a:lnTo>
                  <a:lnTo>
                    <a:pt x="149" y="77"/>
                  </a:lnTo>
                  <a:lnTo>
                    <a:pt x="131" y="98"/>
                  </a:lnTo>
                  <a:lnTo>
                    <a:pt x="114" y="121"/>
                  </a:lnTo>
                  <a:lnTo>
                    <a:pt x="98" y="146"/>
                  </a:lnTo>
                  <a:lnTo>
                    <a:pt x="84" y="172"/>
                  </a:lnTo>
                  <a:lnTo>
                    <a:pt x="70" y="200"/>
                  </a:lnTo>
                  <a:lnTo>
                    <a:pt x="58" y="229"/>
                  </a:lnTo>
                  <a:lnTo>
                    <a:pt x="46" y="258"/>
                  </a:lnTo>
                  <a:lnTo>
                    <a:pt x="36" y="290"/>
                  </a:lnTo>
                  <a:lnTo>
                    <a:pt x="28" y="321"/>
                  </a:lnTo>
                  <a:lnTo>
                    <a:pt x="20" y="353"/>
                  </a:lnTo>
                  <a:lnTo>
                    <a:pt x="14" y="384"/>
                  </a:lnTo>
                  <a:lnTo>
                    <a:pt x="9" y="416"/>
                  </a:lnTo>
                  <a:lnTo>
                    <a:pt x="5" y="449"/>
                  </a:lnTo>
                  <a:lnTo>
                    <a:pt x="2" y="480"/>
                  </a:lnTo>
                  <a:lnTo>
                    <a:pt x="0" y="511"/>
                  </a:lnTo>
                  <a:lnTo>
                    <a:pt x="0" y="541"/>
                  </a:lnTo>
                  <a:lnTo>
                    <a:pt x="1" y="570"/>
                  </a:lnTo>
                  <a:lnTo>
                    <a:pt x="2" y="599"/>
                  </a:lnTo>
                  <a:lnTo>
                    <a:pt x="5" y="625"/>
                  </a:lnTo>
                  <a:lnTo>
                    <a:pt x="10" y="650"/>
                  </a:lnTo>
                  <a:lnTo>
                    <a:pt x="15" y="674"/>
                  </a:lnTo>
                  <a:close/>
                </a:path>
              </a:pathLst>
            </a:custGeom>
            <a:solidFill>
              <a:srgbClr val="E9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4" name="Freeform 1106"/>
            <p:cNvSpPr>
              <a:spLocks/>
            </p:cNvSpPr>
            <p:nvPr/>
          </p:nvSpPr>
          <p:spPr bwMode="auto">
            <a:xfrm>
              <a:off x="972" y="2451"/>
              <a:ext cx="166" cy="350"/>
            </a:xfrm>
            <a:custGeom>
              <a:avLst/>
              <a:gdLst>
                <a:gd name="T0" fmla="*/ 273 w 1029"/>
                <a:gd name="T1" fmla="*/ 22 h 2136"/>
                <a:gd name="T2" fmla="*/ 198 w 1029"/>
                <a:gd name="T3" fmla="*/ 61 h 2136"/>
                <a:gd name="T4" fmla="*/ 133 w 1029"/>
                <a:gd name="T5" fmla="*/ 111 h 2136"/>
                <a:gd name="T6" fmla="*/ 79 w 1029"/>
                <a:gd name="T7" fmla="*/ 170 h 2136"/>
                <a:gd name="T8" fmla="*/ 126 w 1029"/>
                <a:gd name="T9" fmla="*/ 229 h 2136"/>
                <a:gd name="T10" fmla="*/ 193 w 1029"/>
                <a:gd name="T11" fmla="*/ 250 h 2136"/>
                <a:gd name="T12" fmla="*/ 246 w 1029"/>
                <a:gd name="T13" fmla="*/ 243 h 2136"/>
                <a:gd name="T14" fmla="*/ 281 w 1029"/>
                <a:gd name="T15" fmla="*/ 218 h 2136"/>
                <a:gd name="T16" fmla="*/ 275 w 1029"/>
                <a:gd name="T17" fmla="*/ 250 h 2136"/>
                <a:gd name="T18" fmla="*/ 250 w 1029"/>
                <a:gd name="T19" fmla="*/ 291 h 2136"/>
                <a:gd name="T20" fmla="*/ 219 w 1029"/>
                <a:gd name="T21" fmla="*/ 320 h 2136"/>
                <a:gd name="T22" fmla="*/ 183 w 1029"/>
                <a:gd name="T23" fmla="*/ 340 h 2136"/>
                <a:gd name="T24" fmla="*/ 111 w 1029"/>
                <a:gd name="T25" fmla="*/ 356 h 2136"/>
                <a:gd name="T26" fmla="*/ 31 w 1029"/>
                <a:gd name="T27" fmla="*/ 357 h 2136"/>
                <a:gd name="T28" fmla="*/ 0 w 1029"/>
                <a:gd name="T29" fmla="*/ 453 h 2136"/>
                <a:gd name="T30" fmla="*/ 3 w 1029"/>
                <a:gd name="T31" fmla="*/ 500 h 2136"/>
                <a:gd name="T32" fmla="*/ 16 w 1029"/>
                <a:gd name="T33" fmla="*/ 544 h 2136"/>
                <a:gd name="T34" fmla="*/ 42 w 1029"/>
                <a:gd name="T35" fmla="*/ 596 h 2136"/>
                <a:gd name="T36" fmla="*/ 134 w 1029"/>
                <a:gd name="T37" fmla="*/ 722 h 2136"/>
                <a:gd name="T38" fmla="*/ 239 w 1029"/>
                <a:gd name="T39" fmla="*/ 855 h 2136"/>
                <a:gd name="T40" fmla="*/ 333 w 1029"/>
                <a:gd name="T41" fmla="*/ 1008 h 2136"/>
                <a:gd name="T42" fmla="*/ 428 w 1029"/>
                <a:gd name="T43" fmla="*/ 1192 h 2136"/>
                <a:gd name="T44" fmla="*/ 517 w 1029"/>
                <a:gd name="T45" fmla="*/ 1391 h 2136"/>
                <a:gd name="T46" fmla="*/ 597 w 1029"/>
                <a:gd name="T47" fmla="*/ 1593 h 2136"/>
                <a:gd name="T48" fmla="*/ 662 w 1029"/>
                <a:gd name="T49" fmla="*/ 1785 h 2136"/>
                <a:gd name="T50" fmla="*/ 705 w 1029"/>
                <a:gd name="T51" fmla="*/ 1950 h 2136"/>
                <a:gd name="T52" fmla="*/ 723 w 1029"/>
                <a:gd name="T53" fmla="*/ 2075 h 2136"/>
                <a:gd name="T54" fmla="*/ 731 w 1029"/>
                <a:gd name="T55" fmla="*/ 2136 h 2136"/>
                <a:gd name="T56" fmla="*/ 770 w 1029"/>
                <a:gd name="T57" fmla="*/ 2103 h 2136"/>
                <a:gd name="T58" fmla="*/ 829 w 1029"/>
                <a:gd name="T59" fmla="*/ 1996 h 2136"/>
                <a:gd name="T60" fmla="*/ 897 w 1029"/>
                <a:gd name="T61" fmla="*/ 1842 h 2136"/>
                <a:gd name="T62" fmla="*/ 961 w 1029"/>
                <a:gd name="T63" fmla="*/ 1664 h 2136"/>
                <a:gd name="T64" fmla="*/ 1008 w 1029"/>
                <a:gd name="T65" fmla="*/ 1487 h 2136"/>
                <a:gd name="T66" fmla="*/ 1029 w 1029"/>
                <a:gd name="T67" fmla="*/ 1335 h 2136"/>
                <a:gd name="T68" fmla="*/ 1009 w 1029"/>
                <a:gd name="T69" fmla="*/ 1234 h 2136"/>
                <a:gd name="T70" fmla="*/ 953 w 1029"/>
                <a:gd name="T71" fmla="*/ 1195 h 2136"/>
                <a:gd name="T72" fmla="*/ 903 w 1029"/>
                <a:gd name="T73" fmla="*/ 1191 h 2136"/>
                <a:gd name="T74" fmla="*/ 859 w 1029"/>
                <a:gd name="T75" fmla="*/ 1205 h 2136"/>
                <a:gd name="T76" fmla="*/ 805 w 1029"/>
                <a:gd name="T77" fmla="*/ 1228 h 2136"/>
                <a:gd name="T78" fmla="*/ 774 w 1029"/>
                <a:gd name="T79" fmla="*/ 1221 h 2136"/>
                <a:gd name="T80" fmla="*/ 746 w 1029"/>
                <a:gd name="T81" fmla="*/ 1180 h 2136"/>
                <a:gd name="T82" fmla="*/ 718 w 1029"/>
                <a:gd name="T83" fmla="*/ 1088 h 2136"/>
                <a:gd name="T84" fmla="*/ 683 w 1029"/>
                <a:gd name="T85" fmla="*/ 891 h 2136"/>
                <a:gd name="T86" fmla="*/ 617 w 1029"/>
                <a:gd name="T87" fmla="*/ 575 h 2136"/>
                <a:gd name="T88" fmla="*/ 543 w 1029"/>
                <a:gd name="T89" fmla="*/ 319 h 2136"/>
                <a:gd name="T90" fmla="*/ 474 w 1029"/>
                <a:gd name="T91" fmla="*/ 140 h 2136"/>
                <a:gd name="T92" fmla="*/ 438 w 1029"/>
                <a:gd name="T93" fmla="*/ 74 h 2136"/>
                <a:gd name="T94" fmla="*/ 398 w 1029"/>
                <a:gd name="T95" fmla="*/ 29 h 2136"/>
                <a:gd name="T96" fmla="*/ 365 w 1029"/>
                <a:gd name="T97" fmla="*/ 6 h 2136"/>
                <a:gd name="T98" fmla="*/ 336 w 1029"/>
                <a:gd name="T99" fmla="*/ 0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9" h="2136">
                  <a:moveTo>
                    <a:pt x="335" y="1"/>
                  </a:moveTo>
                  <a:lnTo>
                    <a:pt x="314" y="7"/>
                  </a:lnTo>
                  <a:lnTo>
                    <a:pt x="293" y="14"/>
                  </a:lnTo>
                  <a:lnTo>
                    <a:pt x="273" y="22"/>
                  </a:lnTo>
                  <a:lnTo>
                    <a:pt x="253" y="31"/>
                  </a:lnTo>
                  <a:lnTo>
                    <a:pt x="234" y="40"/>
                  </a:lnTo>
                  <a:lnTo>
                    <a:pt x="215" y="50"/>
                  </a:lnTo>
                  <a:lnTo>
                    <a:pt x="198" y="61"/>
                  </a:lnTo>
                  <a:lnTo>
                    <a:pt x="180" y="73"/>
                  </a:lnTo>
                  <a:lnTo>
                    <a:pt x="164" y="85"/>
                  </a:lnTo>
                  <a:lnTo>
                    <a:pt x="148" y="98"/>
                  </a:lnTo>
                  <a:lnTo>
                    <a:pt x="133" y="111"/>
                  </a:lnTo>
                  <a:lnTo>
                    <a:pt x="118" y="125"/>
                  </a:lnTo>
                  <a:lnTo>
                    <a:pt x="104" y="139"/>
                  </a:lnTo>
                  <a:lnTo>
                    <a:pt x="91" y="154"/>
                  </a:lnTo>
                  <a:lnTo>
                    <a:pt x="79" y="170"/>
                  </a:lnTo>
                  <a:lnTo>
                    <a:pt x="68" y="186"/>
                  </a:lnTo>
                  <a:lnTo>
                    <a:pt x="87" y="203"/>
                  </a:lnTo>
                  <a:lnTo>
                    <a:pt x="106" y="217"/>
                  </a:lnTo>
                  <a:lnTo>
                    <a:pt x="126" y="229"/>
                  </a:lnTo>
                  <a:lnTo>
                    <a:pt x="144" y="237"/>
                  </a:lnTo>
                  <a:lnTo>
                    <a:pt x="161" y="244"/>
                  </a:lnTo>
                  <a:lnTo>
                    <a:pt x="177" y="248"/>
                  </a:lnTo>
                  <a:lnTo>
                    <a:pt x="193" y="250"/>
                  </a:lnTo>
                  <a:lnTo>
                    <a:pt x="207" y="250"/>
                  </a:lnTo>
                  <a:lnTo>
                    <a:pt x="221" y="249"/>
                  </a:lnTo>
                  <a:lnTo>
                    <a:pt x="234" y="247"/>
                  </a:lnTo>
                  <a:lnTo>
                    <a:pt x="246" y="243"/>
                  </a:lnTo>
                  <a:lnTo>
                    <a:pt x="256" y="238"/>
                  </a:lnTo>
                  <a:lnTo>
                    <a:pt x="267" y="232"/>
                  </a:lnTo>
                  <a:lnTo>
                    <a:pt x="275" y="225"/>
                  </a:lnTo>
                  <a:lnTo>
                    <a:pt x="281" y="218"/>
                  </a:lnTo>
                  <a:lnTo>
                    <a:pt x="287" y="210"/>
                  </a:lnTo>
                  <a:lnTo>
                    <a:pt x="283" y="224"/>
                  </a:lnTo>
                  <a:lnTo>
                    <a:pt x="279" y="238"/>
                  </a:lnTo>
                  <a:lnTo>
                    <a:pt x="275" y="250"/>
                  </a:lnTo>
                  <a:lnTo>
                    <a:pt x="270" y="262"/>
                  </a:lnTo>
                  <a:lnTo>
                    <a:pt x="263" y="272"/>
                  </a:lnTo>
                  <a:lnTo>
                    <a:pt x="257" y="282"/>
                  </a:lnTo>
                  <a:lnTo>
                    <a:pt x="250" y="291"/>
                  </a:lnTo>
                  <a:lnTo>
                    <a:pt x="243" y="299"/>
                  </a:lnTo>
                  <a:lnTo>
                    <a:pt x="235" y="307"/>
                  </a:lnTo>
                  <a:lnTo>
                    <a:pt x="228" y="314"/>
                  </a:lnTo>
                  <a:lnTo>
                    <a:pt x="219" y="320"/>
                  </a:lnTo>
                  <a:lnTo>
                    <a:pt x="211" y="326"/>
                  </a:lnTo>
                  <a:lnTo>
                    <a:pt x="202" y="331"/>
                  </a:lnTo>
                  <a:lnTo>
                    <a:pt x="192" y="336"/>
                  </a:lnTo>
                  <a:lnTo>
                    <a:pt x="183" y="340"/>
                  </a:lnTo>
                  <a:lnTo>
                    <a:pt x="173" y="344"/>
                  </a:lnTo>
                  <a:lnTo>
                    <a:pt x="153" y="350"/>
                  </a:lnTo>
                  <a:lnTo>
                    <a:pt x="133" y="354"/>
                  </a:lnTo>
                  <a:lnTo>
                    <a:pt x="111" y="356"/>
                  </a:lnTo>
                  <a:lnTo>
                    <a:pt x="91" y="358"/>
                  </a:lnTo>
                  <a:lnTo>
                    <a:pt x="70" y="358"/>
                  </a:lnTo>
                  <a:lnTo>
                    <a:pt x="50" y="358"/>
                  </a:lnTo>
                  <a:lnTo>
                    <a:pt x="31" y="357"/>
                  </a:lnTo>
                  <a:lnTo>
                    <a:pt x="12" y="356"/>
                  </a:lnTo>
                  <a:lnTo>
                    <a:pt x="7" y="398"/>
                  </a:lnTo>
                  <a:lnTo>
                    <a:pt x="2" y="435"/>
                  </a:lnTo>
                  <a:lnTo>
                    <a:pt x="0" y="453"/>
                  </a:lnTo>
                  <a:lnTo>
                    <a:pt x="0" y="471"/>
                  </a:lnTo>
                  <a:lnTo>
                    <a:pt x="0" y="481"/>
                  </a:lnTo>
                  <a:lnTo>
                    <a:pt x="1" y="490"/>
                  </a:lnTo>
                  <a:lnTo>
                    <a:pt x="3" y="500"/>
                  </a:lnTo>
                  <a:lnTo>
                    <a:pt x="5" y="510"/>
                  </a:lnTo>
                  <a:lnTo>
                    <a:pt x="8" y="521"/>
                  </a:lnTo>
                  <a:lnTo>
                    <a:pt x="11" y="532"/>
                  </a:lnTo>
                  <a:lnTo>
                    <a:pt x="16" y="544"/>
                  </a:lnTo>
                  <a:lnTo>
                    <a:pt x="21" y="556"/>
                  </a:lnTo>
                  <a:lnTo>
                    <a:pt x="27" y="569"/>
                  </a:lnTo>
                  <a:lnTo>
                    <a:pt x="34" y="582"/>
                  </a:lnTo>
                  <a:lnTo>
                    <a:pt x="42" y="596"/>
                  </a:lnTo>
                  <a:lnTo>
                    <a:pt x="51" y="611"/>
                  </a:lnTo>
                  <a:lnTo>
                    <a:pt x="74" y="644"/>
                  </a:lnTo>
                  <a:lnTo>
                    <a:pt x="101" y="680"/>
                  </a:lnTo>
                  <a:lnTo>
                    <a:pt x="134" y="722"/>
                  </a:lnTo>
                  <a:lnTo>
                    <a:pt x="173" y="767"/>
                  </a:lnTo>
                  <a:lnTo>
                    <a:pt x="195" y="793"/>
                  </a:lnTo>
                  <a:lnTo>
                    <a:pt x="217" y="822"/>
                  </a:lnTo>
                  <a:lnTo>
                    <a:pt x="239" y="855"/>
                  </a:lnTo>
                  <a:lnTo>
                    <a:pt x="262" y="889"/>
                  </a:lnTo>
                  <a:lnTo>
                    <a:pt x="286" y="927"/>
                  </a:lnTo>
                  <a:lnTo>
                    <a:pt x="309" y="966"/>
                  </a:lnTo>
                  <a:lnTo>
                    <a:pt x="333" y="1008"/>
                  </a:lnTo>
                  <a:lnTo>
                    <a:pt x="356" y="1052"/>
                  </a:lnTo>
                  <a:lnTo>
                    <a:pt x="380" y="1097"/>
                  </a:lnTo>
                  <a:lnTo>
                    <a:pt x="403" y="1143"/>
                  </a:lnTo>
                  <a:lnTo>
                    <a:pt x="428" y="1192"/>
                  </a:lnTo>
                  <a:lnTo>
                    <a:pt x="451" y="1240"/>
                  </a:lnTo>
                  <a:lnTo>
                    <a:pt x="473" y="1290"/>
                  </a:lnTo>
                  <a:lnTo>
                    <a:pt x="495" y="1341"/>
                  </a:lnTo>
                  <a:lnTo>
                    <a:pt x="517" y="1391"/>
                  </a:lnTo>
                  <a:lnTo>
                    <a:pt x="538" y="1442"/>
                  </a:lnTo>
                  <a:lnTo>
                    <a:pt x="558" y="1493"/>
                  </a:lnTo>
                  <a:lnTo>
                    <a:pt x="579" y="1544"/>
                  </a:lnTo>
                  <a:lnTo>
                    <a:pt x="597" y="1593"/>
                  </a:lnTo>
                  <a:lnTo>
                    <a:pt x="615" y="1643"/>
                  </a:lnTo>
                  <a:lnTo>
                    <a:pt x="632" y="1691"/>
                  </a:lnTo>
                  <a:lnTo>
                    <a:pt x="647" y="1738"/>
                  </a:lnTo>
                  <a:lnTo>
                    <a:pt x="662" y="1785"/>
                  </a:lnTo>
                  <a:lnTo>
                    <a:pt x="675" y="1828"/>
                  </a:lnTo>
                  <a:lnTo>
                    <a:pt x="686" y="1871"/>
                  </a:lnTo>
                  <a:lnTo>
                    <a:pt x="696" y="1911"/>
                  </a:lnTo>
                  <a:lnTo>
                    <a:pt x="705" y="1950"/>
                  </a:lnTo>
                  <a:lnTo>
                    <a:pt x="712" y="1985"/>
                  </a:lnTo>
                  <a:lnTo>
                    <a:pt x="717" y="2018"/>
                  </a:lnTo>
                  <a:lnTo>
                    <a:pt x="721" y="2048"/>
                  </a:lnTo>
                  <a:lnTo>
                    <a:pt x="723" y="2075"/>
                  </a:lnTo>
                  <a:lnTo>
                    <a:pt x="722" y="2099"/>
                  </a:lnTo>
                  <a:lnTo>
                    <a:pt x="723" y="2118"/>
                  </a:lnTo>
                  <a:lnTo>
                    <a:pt x="726" y="2130"/>
                  </a:lnTo>
                  <a:lnTo>
                    <a:pt x="731" y="2136"/>
                  </a:lnTo>
                  <a:lnTo>
                    <a:pt x="738" y="2136"/>
                  </a:lnTo>
                  <a:lnTo>
                    <a:pt x="747" y="2130"/>
                  </a:lnTo>
                  <a:lnTo>
                    <a:pt x="758" y="2119"/>
                  </a:lnTo>
                  <a:lnTo>
                    <a:pt x="770" y="2103"/>
                  </a:lnTo>
                  <a:lnTo>
                    <a:pt x="783" y="2081"/>
                  </a:lnTo>
                  <a:lnTo>
                    <a:pt x="797" y="2056"/>
                  </a:lnTo>
                  <a:lnTo>
                    <a:pt x="813" y="2028"/>
                  </a:lnTo>
                  <a:lnTo>
                    <a:pt x="829" y="1996"/>
                  </a:lnTo>
                  <a:lnTo>
                    <a:pt x="845" y="1961"/>
                  </a:lnTo>
                  <a:lnTo>
                    <a:pt x="862" y="1923"/>
                  </a:lnTo>
                  <a:lnTo>
                    <a:pt x="880" y="1883"/>
                  </a:lnTo>
                  <a:lnTo>
                    <a:pt x="897" y="1842"/>
                  </a:lnTo>
                  <a:lnTo>
                    <a:pt x="914" y="1799"/>
                  </a:lnTo>
                  <a:lnTo>
                    <a:pt x="930" y="1754"/>
                  </a:lnTo>
                  <a:lnTo>
                    <a:pt x="946" y="1709"/>
                  </a:lnTo>
                  <a:lnTo>
                    <a:pt x="961" y="1664"/>
                  </a:lnTo>
                  <a:lnTo>
                    <a:pt x="975" y="1618"/>
                  </a:lnTo>
                  <a:lnTo>
                    <a:pt x="987" y="1573"/>
                  </a:lnTo>
                  <a:lnTo>
                    <a:pt x="999" y="1529"/>
                  </a:lnTo>
                  <a:lnTo>
                    <a:pt x="1008" y="1487"/>
                  </a:lnTo>
                  <a:lnTo>
                    <a:pt x="1016" y="1445"/>
                  </a:lnTo>
                  <a:lnTo>
                    <a:pt x="1024" y="1406"/>
                  </a:lnTo>
                  <a:lnTo>
                    <a:pt x="1028" y="1369"/>
                  </a:lnTo>
                  <a:lnTo>
                    <a:pt x="1029" y="1335"/>
                  </a:lnTo>
                  <a:lnTo>
                    <a:pt x="1029" y="1304"/>
                  </a:lnTo>
                  <a:lnTo>
                    <a:pt x="1025" y="1276"/>
                  </a:lnTo>
                  <a:lnTo>
                    <a:pt x="1018" y="1253"/>
                  </a:lnTo>
                  <a:lnTo>
                    <a:pt x="1009" y="1234"/>
                  </a:lnTo>
                  <a:lnTo>
                    <a:pt x="996" y="1219"/>
                  </a:lnTo>
                  <a:lnTo>
                    <a:pt x="981" y="1209"/>
                  </a:lnTo>
                  <a:lnTo>
                    <a:pt x="967" y="1201"/>
                  </a:lnTo>
                  <a:lnTo>
                    <a:pt x="953" y="1195"/>
                  </a:lnTo>
                  <a:lnTo>
                    <a:pt x="940" y="1191"/>
                  </a:lnTo>
                  <a:lnTo>
                    <a:pt x="927" y="1190"/>
                  </a:lnTo>
                  <a:lnTo>
                    <a:pt x="915" y="1189"/>
                  </a:lnTo>
                  <a:lnTo>
                    <a:pt x="903" y="1191"/>
                  </a:lnTo>
                  <a:lnTo>
                    <a:pt x="892" y="1193"/>
                  </a:lnTo>
                  <a:lnTo>
                    <a:pt x="881" y="1196"/>
                  </a:lnTo>
                  <a:lnTo>
                    <a:pt x="871" y="1200"/>
                  </a:lnTo>
                  <a:lnTo>
                    <a:pt x="859" y="1205"/>
                  </a:lnTo>
                  <a:lnTo>
                    <a:pt x="850" y="1210"/>
                  </a:lnTo>
                  <a:lnTo>
                    <a:pt x="831" y="1219"/>
                  </a:lnTo>
                  <a:lnTo>
                    <a:pt x="814" y="1225"/>
                  </a:lnTo>
                  <a:lnTo>
                    <a:pt x="805" y="1228"/>
                  </a:lnTo>
                  <a:lnTo>
                    <a:pt x="797" y="1228"/>
                  </a:lnTo>
                  <a:lnTo>
                    <a:pt x="789" y="1228"/>
                  </a:lnTo>
                  <a:lnTo>
                    <a:pt x="782" y="1226"/>
                  </a:lnTo>
                  <a:lnTo>
                    <a:pt x="774" y="1221"/>
                  </a:lnTo>
                  <a:lnTo>
                    <a:pt x="767" y="1215"/>
                  </a:lnTo>
                  <a:lnTo>
                    <a:pt x="760" y="1206"/>
                  </a:lnTo>
                  <a:lnTo>
                    <a:pt x="753" y="1195"/>
                  </a:lnTo>
                  <a:lnTo>
                    <a:pt x="746" y="1180"/>
                  </a:lnTo>
                  <a:lnTo>
                    <a:pt x="739" y="1163"/>
                  </a:lnTo>
                  <a:lnTo>
                    <a:pt x="732" y="1141"/>
                  </a:lnTo>
                  <a:lnTo>
                    <a:pt x="725" y="1116"/>
                  </a:lnTo>
                  <a:lnTo>
                    <a:pt x="718" y="1088"/>
                  </a:lnTo>
                  <a:lnTo>
                    <a:pt x="711" y="1056"/>
                  </a:lnTo>
                  <a:lnTo>
                    <a:pt x="704" y="1019"/>
                  </a:lnTo>
                  <a:lnTo>
                    <a:pt x="697" y="977"/>
                  </a:lnTo>
                  <a:lnTo>
                    <a:pt x="683" y="891"/>
                  </a:lnTo>
                  <a:lnTo>
                    <a:pt x="668" y="807"/>
                  </a:lnTo>
                  <a:lnTo>
                    <a:pt x="652" y="727"/>
                  </a:lnTo>
                  <a:lnTo>
                    <a:pt x="635" y="648"/>
                  </a:lnTo>
                  <a:lnTo>
                    <a:pt x="617" y="575"/>
                  </a:lnTo>
                  <a:lnTo>
                    <a:pt x="599" y="504"/>
                  </a:lnTo>
                  <a:lnTo>
                    <a:pt x="581" y="438"/>
                  </a:lnTo>
                  <a:lnTo>
                    <a:pt x="561" y="376"/>
                  </a:lnTo>
                  <a:lnTo>
                    <a:pt x="543" y="319"/>
                  </a:lnTo>
                  <a:lnTo>
                    <a:pt x="525" y="266"/>
                  </a:lnTo>
                  <a:lnTo>
                    <a:pt x="507" y="218"/>
                  </a:lnTo>
                  <a:lnTo>
                    <a:pt x="490" y="176"/>
                  </a:lnTo>
                  <a:lnTo>
                    <a:pt x="474" y="140"/>
                  </a:lnTo>
                  <a:lnTo>
                    <a:pt x="459" y="109"/>
                  </a:lnTo>
                  <a:lnTo>
                    <a:pt x="451" y="96"/>
                  </a:lnTo>
                  <a:lnTo>
                    <a:pt x="445" y="84"/>
                  </a:lnTo>
                  <a:lnTo>
                    <a:pt x="438" y="74"/>
                  </a:lnTo>
                  <a:lnTo>
                    <a:pt x="432" y="65"/>
                  </a:lnTo>
                  <a:lnTo>
                    <a:pt x="420" y="51"/>
                  </a:lnTo>
                  <a:lnTo>
                    <a:pt x="408" y="39"/>
                  </a:lnTo>
                  <a:lnTo>
                    <a:pt x="398" y="29"/>
                  </a:lnTo>
                  <a:lnTo>
                    <a:pt x="389" y="21"/>
                  </a:lnTo>
                  <a:lnTo>
                    <a:pt x="380" y="15"/>
                  </a:lnTo>
                  <a:lnTo>
                    <a:pt x="372" y="10"/>
                  </a:lnTo>
                  <a:lnTo>
                    <a:pt x="365" y="6"/>
                  </a:lnTo>
                  <a:lnTo>
                    <a:pt x="359" y="3"/>
                  </a:lnTo>
                  <a:lnTo>
                    <a:pt x="348" y="0"/>
                  </a:lnTo>
                  <a:lnTo>
                    <a:pt x="341" y="0"/>
                  </a:lnTo>
                  <a:lnTo>
                    <a:pt x="336" y="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E9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5" name="Freeform 1107"/>
            <p:cNvSpPr>
              <a:spLocks/>
            </p:cNvSpPr>
            <p:nvPr/>
          </p:nvSpPr>
          <p:spPr bwMode="auto">
            <a:xfrm>
              <a:off x="648" y="2610"/>
              <a:ext cx="383" cy="229"/>
            </a:xfrm>
            <a:custGeom>
              <a:avLst/>
              <a:gdLst>
                <a:gd name="T0" fmla="*/ 315 w 2383"/>
                <a:gd name="T1" fmla="*/ 358 h 1400"/>
                <a:gd name="T2" fmla="*/ 528 w 2383"/>
                <a:gd name="T3" fmla="*/ 398 h 1400"/>
                <a:gd name="T4" fmla="*/ 742 w 2383"/>
                <a:gd name="T5" fmla="*/ 448 h 1400"/>
                <a:gd name="T6" fmla="*/ 938 w 2383"/>
                <a:gd name="T7" fmla="*/ 500 h 1400"/>
                <a:gd name="T8" fmla="*/ 1097 w 2383"/>
                <a:gd name="T9" fmla="*/ 545 h 1400"/>
                <a:gd name="T10" fmla="*/ 1203 w 2383"/>
                <a:gd name="T11" fmla="*/ 574 h 1400"/>
                <a:gd name="T12" fmla="*/ 1240 w 2383"/>
                <a:gd name="T13" fmla="*/ 588 h 1400"/>
                <a:gd name="T14" fmla="*/ 1251 w 2383"/>
                <a:gd name="T15" fmla="*/ 598 h 1400"/>
                <a:gd name="T16" fmla="*/ 1252 w 2383"/>
                <a:gd name="T17" fmla="*/ 609 h 1400"/>
                <a:gd name="T18" fmla="*/ 1233 w 2383"/>
                <a:gd name="T19" fmla="*/ 640 h 1400"/>
                <a:gd name="T20" fmla="*/ 1206 w 2383"/>
                <a:gd name="T21" fmla="*/ 689 h 1400"/>
                <a:gd name="T22" fmla="*/ 1197 w 2383"/>
                <a:gd name="T23" fmla="*/ 721 h 1400"/>
                <a:gd name="T24" fmla="*/ 1195 w 2383"/>
                <a:gd name="T25" fmla="*/ 761 h 1400"/>
                <a:gd name="T26" fmla="*/ 1209 w 2383"/>
                <a:gd name="T27" fmla="*/ 822 h 1400"/>
                <a:gd name="T28" fmla="*/ 1299 w 2383"/>
                <a:gd name="T29" fmla="*/ 926 h 1400"/>
                <a:gd name="T30" fmla="*/ 1459 w 2383"/>
                <a:gd name="T31" fmla="*/ 1048 h 1400"/>
                <a:gd name="T32" fmla="*/ 1661 w 2383"/>
                <a:gd name="T33" fmla="*/ 1171 h 1400"/>
                <a:gd name="T34" fmla="*/ 1879 w 2383"/>
                <a:gd name="T35" fmla="*/ 1282 h 1400"/>
                <a:gd name="T36" fmla="*/ 2086 w 2383"/>
                <a:gd name="T37" fmla="*/ 1363 h 1400"/>
                <a:gd name="T38" fmla="*/ 2256 w 2383"/>
                <a:gd name="T39" fmla="*/ 1400 h 1400"/>
                <a:gd name="T40" fmla="*/ 2362 w 2383"/>
                <a:gd name="T41" fmla="*/ 1378 h 1400"/>
                <a:gd name="T42" fmla="*/ 2376 w 2383"/>
                <a:gd name="T43" fmla="*/ 1282 h 1400"/>
                <a:gd name="T44" fmla="*/ 2274 w 2383"/>
                <a:gd name="T45" fmla="*/ 1094 h 1400"/>
                <a:gd name="T46" fmla="*/ 2028 w 2383"/>
                <a:gd name="T47" fmla="*/ 803 h 1400"/>
                <a:gd name="T48" fmla="*/ 1815 w 2383"/>
                <a:gd name="T49" fmla="*/ 594 h 1400"/>
                <a:gd name="T50" fmla="*/ 1665 w 2383"/>
                <a:gd name="T51" fmla="*/ 476 h 1400"/>
                <a:gd name="T52" fmla="*/ 1504 w 2383"/>
                <a:gd name="T53" fmla="*/ 372 h 1400"/>
                <a:gd name="T54" fmla="*/ 1338 w 2383"/>
                <a:gd name="T55" fmla="*/ 281 h 1400"/>
                <a:gd name="T56" fmla="*/ 1172 w 2383"/>
                <a:gd name="T57" fmla="*/ 204 h 1400"/>
                <a:gd name="T58" fmla="*/ 1009 w 2383"/>
                <a:gd name="T59" fmla="*/ 139 h 1400"/>
                <a:gd name="T60" fmla="*/ 855 w 2383"/>
                <a:gd name="T61" fmla="*/ 88 h 1400"/>
                <a:gd name="T62" fmla="*/ 714 w 2383"/>
                <a:gd name="T63" fmla="*/ 49 h 1400"/>
                <a:gd name="T64" fmla="*/ 591 w 2383"/>
                <a:gd name="T65" fmla="*/ 21 h 1400"/>
                <a:gd name="T66" fmla="*/ 490 w 2383"/>
                <a:gd name="T67" fmla="*/ 5 h 1400"/>
                <a:gd name="T68" fmla="*/ 416 w 2383"/>
                <a:gd name="T69" fmla="*/ 2 h 1400"/>
                <a:gd name="T70" fmla="*/ 336 w 2383"/>
                <a:gd name="T71" fmla="*/ 2 h 1400"/>
                <a:gd name="T72" fmla="*/ 255 w 2383"/>
                <a:gd name="T73" fmla="*/ 18 h 1400"/>
                <a:gd name="T74" fmla="*/ 179 w 2383"/>
                <a:gd name="T75" fmla="*/ 48 h 1400"/>
                <a:gd name="T76" fmla="*/ 111 w 2383"/>
                <a:gd name="T77" fmla="*/ 87 h 1400"/>
                <a:gd name="T78" fmla="*/ 57 w 2383"/>
                <a:gd name="T79" fmla="*/ 132 h 1400"/>
                <a:gd name="T80" fmla="*/ 19 w 2383"/>
                <a:gd name="T81" fmla="*/ 179 h 1400"/>
                <a:gd name="T82" fmla="*/ 1 w 2383"/>
                <a:gd name="T83" fmla="*/ 227 h 1400"/>
                <a:gd name="T84" fmla="*/ 8 w 2383"/>
                <a:gd name="T85" fmla="*/ 270 h 1400"/>
                <a:gd name="T86" fmla="*/ 46 w 2383"/>
                <a:gd name="T87" fmla="*/ 306 h 1400"/>
                <a:gd name="T88" fmla="*/ 115 w 2383"/>
                <a:gd name="T89" fmla="*/ 331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83" h="1400">
                  <a:moveTo>
                    <a:pt x="182" y="341"/>
                  </a:moveTo>
                  <a:lnTo>
                    <a:pt x="247" y="349"/>
                  </a:lnTo>
                  <a:lnTo>
                    <a:pt x="315" y="358"/>
                  </a:lnTo>
                  <a:lnTo>
                    <a:pt x="385" y="370"/>
                  </a:lnTo>
                  <a:lnTo>
                    <a:pt x="456" y="383"/>
                  </a:lnTo>
                  <a:lnTo>
                    <a:pt x="528" y="398"/>
                  </a:lnTo>
                  <a:lnTo>
                    <a:pt x="600" y="414"/>
                  </a:lnTo>
                  <a:lnTo>
                    <a:pt x="672" y="431"/>
                  </a:lnTo>
                  <a:lnTo>
                    <a:pt x="742" y="448"/>
                  </a:lnTo>
                  <a:lnTo>
                    <a:pt x="810" y="465"/>
                  </a:lnTo>
                  <a:lnTo>
                    <a:pt x="875" y="482"/>
                  </a:lnTo>
                  <a:lnTo>
                    <a:pt x="938" y="500"/>
                  </a:lnTo>
                  <a:lnTo>
                    <a:pt x="996" y="516"/>
                  </a:lnTo>
                  <a:lnTo>
                    <a:pt x="1049" y="531"/>
                  </a:lnTo>
                  <a:lnTo>
                    <a:pt x="1097" y="545"/>
                  </a:lnTo>
                  <a:lnTo>
                    <a:pt x="1139" y="557"/>
                  </a:lnTo>
                  <a:lnTo>
                    <a:pt x="1174" y="567"/>
                  </a:lnTo>
                  <a:lnTo>
                    <a:pt x="1203" y="574"/>
                  </a:lnTo>
                  <a:lnTo>
                    <a:pt x="1226" y="581"/>
                  </a:lnTo>
                  <a:lnTo>
                    <a:pt x="1234" y="584"/>
                  </a:lnTo>
                  <a:lnTo>
                    <a:pt x="1240" y="588"/>
                  </a:lnTo>
                  <a:lnTo>
                    <a:pt x="1245" y="591"/>
                  </a:lnTo>
                  <a:lnTo>
                    <a:pt x="1249" y="594"/>
                  </a:lnTo>
                  <a:lnTo>
                    <a:pt x="1251" y="598"/>
                  </a:lnTo>
                  <a:lnTo>
                    <a:pt x="1253" y="601"/>
                  </a:lnTo>
                  <a:lnTo>
                    <a:pt x="1253" y="605"/>
                  </a:lnTo>
                  <a:lnTo>
                    <a:pt x="1252" y="609"/>
                  </a:lnTo>
                  <a:lnTo>
                    <a:pt x="1248" y="618"/>
                  </a:lnTo>
                  <a:lnTo>
                    <a:pt x="1242" y="628"/>
                  </a:lnTo>
                  <a:lnTo>
                    <a:pt x="1233" y="640"/>
                  </a:lnTo>
                  <a:lnTo>
                    <a:pt x="1223" y="655"/>
                  </a:lnTo>
                  <a:lnTo>
                    <a:pt x="1214" y="670"/>
                  </a:lnTo>
                  <a:lnTo>
                    <a:pt x="1206" y="689"/>
                  </a:lnTo>
                  <a:lnTo>
                    <a:pt x="1202" y="699"/>
                  </a:lnTo>
                  <a:lnTo>
                    <a:pt x="1199" y="710"/>
                  </a:lnTo>
                  <a:lnTo>
                    <a:pt x="1197" y="721"/>
                  </a:lnTo>
                  <a:lnTo>
                    <a:pt x="1195" y="734"/>
                  </a:lnTo>
                  <a:lnTo>
                    <a:pt x="1195" y="747"/>
                  </a:lnTo>
                  <a:lnTo>
                    <a:pt x="1195" y="761"/>
                  </a:lnTo>
                  <a:lnTo>
                    <a:pt x="1196" y="776"/>
                  </a:lnTo>
                  <a:lnTo>
                    <a:pt x="1198" y="792"/>
                  </a:lnTo>
                  <a:lnTo>
                    <a:pt x="1209" y="822"/>
                  </a:lnTo>
                  <a:lnTo>
                    <a:pt x="1230" y="854"/>
                  </a:lnTo>
                  <a:lnTo>
                    <a:pt x="1260" y="888"/>
                  </a:lnTo>
                  <a:lnTo>
                    <a:pt x="1299" y="926"/>
                  </a:lnTo>
                  <a:lnTo>
                    <a:pt x="1346" y="966"/>
                  </a:lnTo>
                  <a:lnTo>
                    <a:pt x="1400" y="1006"/>
                  </a:lnTo>
                  <a:lnTo>
                    <a:pt x="1459" y="1048"/>
                  </a:lnTo>
                  <a:lnTo>
                    <a:pt x="1523" y="1089"/>
                  </a:lnTo>
                  <a:lnTo>
                    <a:pt x="1591" y="1131"/>
                  </a:lnTo>
                  <a:lnTo>
                    <a:pt x="1661" y="1171"/>
                  </a:lnTo>
                  <a:lnTo>
                    <a:pt x="1733" y="1210"/>
                  </a:lnTo>
                  <a:lnTo>
                    <a:pt x="1806" y="1247"/>
                  </a:lnTo>
                  <a:lnTo>
                    <a:pt x="1879" y="1282"/>
                  </a:lnTo>
                  <a:lnTo>
                    <a:pt x="1950" y="1313"/>
                  </a:lnTo>
                  <a:lnTo>
                    <a:pt x="2020" y="1340"/>
                  </a:lnTo>
                  <a:lnTo>
                    <a:pt x="2086" y="1363"/>
                  </a:lnTo>
                  <a:lnTo>
                    <a:pt x="2149" y="1381"/>
                  </a:lnTo>
                  <a:lnTo>
                    <a:pt x="2205" y="1393"/>
                  </a:lnTo>
                  <a:lnTo>
                    <a:pt x="2256" y="1400"/>
                  </a:lnTo>
                  <a:lnTo>
                    <a:pt x="2300" y="1400"/>
                  </a:lnTo>
                  <a:lnTo>
                    <a:pt x="2335" y="1393"/>
                  </a:lnTo>
                  <a:lnTo>
                    <a:pt x="2362" y="1378"/>
                  </a:lnTo>
                  <a:lnTo>
                    <a:pt x="2378" y="1355"/>
                  </a:lnTo>
                  <a:lnTo>
                    <a:pt x="2383" y="1323"/>
                  </a:lnTo>
                  <a:lnTo>
                    <a:pt x="2376" y="1282"/>
                  </a:lnTo>
                  <a:lnTo>
                    <a:pt x="2357" y="1230"/>
                  </a:lnTo>
                  <a:lnTo>
                    <a:pt x="2323" y="1168"/>
                  </a:lnTo>
                  <a:lnTo>
                    <a:pt x="2274" y="1094"/>
                  </a:lnTo>
                  <a:lnTo>
                    <a:pt x="2209" y="1010"/>
                  </a:lnTo>
                  <a:lnTo>
                    <a:pt x="2127" y="913"/>
                  </a:lnTo>
                  <a:lnTo>
                    <a:pt x="2028" y="803"/>
                  </a:lnTo>
                  <a:lnTo>
                    <a:pt x="1909" y="680"/>
                  </a:lnTo>
                  <a:lnTo>
                    <a:pt x="1864" y="636"/>
                  </a:lnTo>
                  <a:lnTo>
                    <a:pt x="1815" y="594"/>
                  </a:lnTo>
                  <a:lnTo>
                    <a:pt x="1767" y="553"/>
                  </a:lnTo>
                  <a:lnTo>
                    <a:pt x="1717" y="514"/>
                  </a:lnTo>
                  <a:lnTo>
                    <a:pt x="1665" y="476"/>
                  </a:lnTo>
                  <a:lnTo>
                    <a:pt x="1612" y="440"/>
                  </a:lnTo>
                  <a:lnTo>
                    <a:pt x="1559" y="405"/>
                  </a:lnTo>
                  <a:lnTo>
                    <a:pt x="1504" y="372"/>
                  </a:lnTo>
                  <a:lnTo>
                    <a:pt x="1449" y="340"/>
                  </a:lnTo>
                  <a:lnTo>
                    <a:pt x="1394" y="310"/>
                  </a:lnTo>
                  <a:lnTo>
                    <a:pt x="1338" y="281"/>
                  </a:lnTo>
                  <a:lnTo>
                    <a:pt x="1283" y="254"/>
                  </a:lnTo>
                  <a:lnTo>
                    <a:pt x="1227" y="229"/>
                  </a:lnTo>
                  <a:lnTo>
                    <a:pt x="1172" y="204"/>
                  </a:lnTo>
                  <a:lnTo>
                    <a:pt x="1117" y="181"/>
                  </a:lnTo>
                  <a:lnTo>
                    <a:pt x="1062" y="159"/>
                  </a:lnTo>
                  <a:lnTo>
                    <a:pt x="1009" y="139"/>
                  </a:lnTo>
                  <a:lnTo>
                    <a:pt x="957" y="121"/>
                  </a:lnTo>
                  <a:lnTo>
                    <a:pt x="905" y="104"/>
                  </a:lnTo>
                  <a:lnTo>
                    <a:pt x="855" y="88"/>
                  </a:lnTo>
                  <a:lnTo>
                    <a:pt x="807" y="73"/>
                  </a:lnTo>
                  <a:lnTo>
                    <a:pt x="759" y="60"/>
                  </a:lnTo>
                  <a:lnTo>
                    <a:pt x="714" y="49"/>
                  </a:lnTo>
                  <a:lnTo>
                    <a:pt x="671" y="38"/>
                  </a:lnTo>
                  <a:lnTo>
                    <a:pt x="630" y="28"/>
                  </a:lnTo>
                  <a:lnTo>
                    <a:pt x="591" y="21"/>
                  </a:lnTo>
                  <a:lnTo>
                    <a:pt x="554" y="14"/>
                  </a:lnTo>
                  <a:lnTo>
                    <a:pt x="521" y="9"/>
                  </a:lnTo>
                  <a:lnTo>
                    <a:pt x="490" y="5"/>
                  </a:lnTo>
                  <a:lnTo>
                    <a:pt x="462" y="3"/>
                  </a:lnTo>
                  <a:lnTo>
                    <a:pt x="437" y="2"/>
                  </a:lnTo>
                  <a:lnTo>
                    <a:pt x="416" y="2"/>
                  </a:lnTo>
                  <a:lnTo>
                    <a:pt x="389" y="0"/>
                  </a:lnTo>
                  <a:lnTo>
                    <a:pt x="363" y="0"/>
                  </a:lnTo>
                  <a:lnTo>
                    <a:pt x="336" y="2"/>
                  </a:lnTo>
                  <a:lnTo>
                    <a:pt x="308" y="6"/>
                  </a:lnTo>
                  <a:lnTo>
                    <a:pt x="281" y="11"/>
                  </a:lnTo>
                  <a:lnTo>
                    <a:pt x="255" y="18"/>
                  </a:lnTo>
                  <a:lnTo>
                    <a:pt x="229" y="27"/>
                  </a:lnTo>
                  <a:lnTo>
                    <a:pt x="204" y="37"/>
                  </a:lnTo>
                  <a:lnTo>
                    <a:pt x="179" y="48"/>
                  </a:lnTo>
                  <a:lnTo>
                    <a:pt x="155" y="60"/>
                  </a:lnTo>
                  <a:lnTo>
                    <a:pt x="132" y="73"/>
                  </a:lnTo>
                  <a:lnTo>
                    <a:pt x="111" y="87"/>
                  </a:lnTo>
                  <a:lnTo>
                    <a:pt x="92" y="101"/>
                  </a:lnTo>
                  <a:lnTo>
                    <a:pt x="73" y="116"/>
                  </a:lnTo>
                  <a:lnTo>
                    <a:pt x="57" y="132"/>
                  </a:lnTo>
                  <a:lnTo>
                    <a:pt x="42" y="147"/>
                  </a:lnTo>
                  <a:lnTo>
                    <a:pt x="29" y="163"/>
                  </a:lnTo>
                  <a:lnTo>
                    <a:pt x="19" y="179"/>
                  </a:lnTo>
                  <a:lnTo>
                    <a:pt x="10" y="196"/>
                  </a:lnTo>
                  <a:lnTo>
                    <a:pt x="4" y="211"/>
                  </a:lnTo>
                  <a:lnTo>
                    <a:pt x="1" y="227"/>
                  </a:lnTo>
                  <a:lnTo>
                    <a:pt x="0" y="242"/>
                  </a:lnTo>
                  <a:lnTo>
                    <a:pt x="3" y="256"/>
                  </a:lnTo>
                  <a:lnTo>
                    <a:pt x="8" y="270"/>
                  </a:lnTo>
                  <a:lnTo>
                    <a:pt x="18" y="283"/>
                  </a:lnTo>
                  <a:lnTo>
                    <a:pt x="30" y="295"/>
                  </a:lnTo>
                  <a:lnTo>
                    <a:pt x="46" y="306"/>
                  </a:lnTo>
                  <a:lnTo>
                    <a:pt x="65" y="316"/>
                  </a:lnTo>
                  <a:lnTo>
                    <a:pt x="88" y="324"/>
                  </a:lnTo>
                  <a:lnTo>
                    <a:pt x="115" y="331"/>
                  </a:lnTo>
                  <a:lnTo>
                    <a:pt x="146" y="337"/>
                  </a:lnTo>
                  <a:lnTo>
                    <a:pt x="182" y="341"/>
                  </a:lnTo>
                  <a:close/>
                </a:path>
              </a:pathLst>
            </a:custGeom>
            <a:solidFill>
              <a:srgbClr val="E9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6" name="Freeform 1108"/>
            <p:cNvSpPr>
              <a:spLocks/>
            </p:cNvSpPr>
            <p:nvPr/>
          </p:nvSpPr>
          <p:spPr bwMode="auto">
            <a:xfrm>
              <a:off x="712" y="2281"/>
              <a:ext cx="218" cy="176"/>
            </a:xfrm>
            <a:custGeom>
              <a:avLst/>
              <a:gdLst>
                <a:gd name="T0" fmla="*/ 285 w 1358"/>
                <a:gd name="T1" fmla="*/ 1050 h 1075"/>
                <a:gd name="T2" fmla="*/ 317 w 1358"/>
                <a:gd name="T3" fmla="*/ 1024 h 1075"/>
                <a:gd name="T4" fmla="*/ 335 w 1358"/>
                <a:gd name="T5" fmla="*/ 1030 h 1075"/>
                <a:gd name="T6" fmla="*/ 349 w 1358"/>
                <a:gd name="T7" fmla="*/ 1065 h 1075"/>
                <a:gd name="T8" fmla="*/ 372 w 1358"/>
                <a:gd name="T9" fmla="*/ 1037 h 1075"/>
                <a:gd name="T10" fmla="*/ 351 w 1358"/>
                <a:gd name="T11" fmla="*/ 985 h 1075"/>
                <a:gd name="T12" fmla="*/ 344 w 1358"/>
                <a:gd name="T13" fmla="*/ 943 h 1075"/>
                <a:gd name="T14" fmla="*/ 345 w 1358"/>
                <a:gd name="T15" fmla="*/ 902 h 1075"/>
                <a:gd name="T16" fmla="*/ 367 w 1358"/>
                <a:gd name="T17" fmla="*/ 829 h 1075"/>
                <a:gd name="T18" fmla="*/ 423 w 1358"/>
                <a:gd name="T19" fmla="*/ 742 h 1075"/>
                <a:gd name="T20" fmla="*/ 433 w 1358"/>
                <a:gd name="T21" fmla="*/ 781 h 1075"/>
                <a:gd name="T22" fmla="*/ 435 w 1358"/>
                <a:gd name="T23" fmla="*/ 847 h 1075"/>
                <a:gd name="T24" fmla="*/ 451 w 1358"/>
                <a:gd name="T25" fmla="*/ 893 h 1075"/>
                <a:gd name="T26" fmla="*/ 478 w 1358"/>
                <a:gd name="T27" fmla="*/ 923 h 1075"/>
                <a:gd name="T28" fmla="*/ 516 w 1358"/>
                <a:gd name="T29" fmla="*/ 938 h 1075"/>
                <a:gd name="T30" fmla="*/ 562 w 1358"/>
                <a:gd name="T31" fmla="*/ 941 h 1075"/>
                <a:gd name="T32" fmla="*/ 614 w 1358"/>
                <a:gd name="T33" fmla="*/ 934 h 1075"/>
                <a:gd name="T34" fmla="*/ 708 w 1358"/>
                <a:gd name="T35" fmla="*/ 893 h 1075"/>
                <a:gd name="T36" fmla="*/ 797 w 1358"/>
                <a:gd name="T37" fmla="*/ 805 h 1075"/>
                <a:gd name="T38" fmla="*/ 862 w 1358"/>
                <a:gd name="T39" fmla="*/ 738 h 1075"/>
                <a:gd name="T40" fmla="*/ 921 w 1358"/>
                <a:gd name="T41" fmla="*/ 689 h 1075"/>
                <a:gd name="T42" fmla="*/ 975 w 1358"/>
                <a:gd name="T43" fmla="*/ 656 h 1075"/>
                <a:gd name="T44" fmla="*/ 1028 w 1358"/>
                <a:gd name="T45" fmla="*/ 634 h 1075"/>
                <a:gd name="T46" fmla="*/ 1091 w 1358"/>
                <a:gd name="T47" fmla="*/ 622 h 1075"/>
                <a:gd name="T48" fmla="*/ 1196 w 1358"/>
                <a:gd name="T49" fmla="*/ 621 h 1075"/>
                <a:gd name="T50" fmla="*/ 1264 w 1358"/>
                <a:gd name="T51" fmla="*/ 620 h 1075"/>
                <a:gd name="T52" fmla="*/ 1309 w 1358"/>
                <a:gd name="T53" fmla="*/ 605 h 1075"/>
                <a:gd name="T54" fmla="*/ 1339 w 1358"/>
                <a:gd name="T55" fmla="*/ 577 h 1075"/>
                <a:gd name="T56" fmla="*/ 1356 w 1358"/>
                <a:gd name="T57" fmla="*/ 538 h 1075"/>
                <a:gd name="T58" fmla="*/ 1356 w 1358"/>
                <a:gd name="T59" fmla="*/ 486 h 1075"/>
                <a:gd name="T60" fmla="*/ 1338 w 1358"/>
                <a:gd name="T61" fmla="*/ 426 h 1075"/>
                <a:gd name="T62" fmla="*/ 1301 w 1358"/>
                <a:gd name="T63" fmla="*/ 357 h 1075"/>
                <a:gd name="T64" fmla="*/ 1242 w 1358"/>
                <a:gd name="T65" fmla="*/ 280 h 1075"/>
                <a:gd name="T66" fmla="*/ 1167 w 1358"/>
                <a:gd name="T67" fmla="*/ 201 h 1075"/>
                <a:gd name="T68" fmla="*/ 1049 w 1358"/>
                <a:gd name="T69" fmla="*/ 100 h 1075"/>
                <a:gd name="T70" fmla="*/ 974 w 1358"/>
                <a:gd name="T71" fmla="*/ 50 h 1075"/>
                <a:gd name="T72" fmla="*/ 907 w 1358"/>
                <a:gd name="T73" fmla="*/ 15 h 1075"/>
                <a:gd name="T74" fmla="*/ 849 w 1358"/>
                <a:gd name="T75" fmla="*/ 1 h 1075"/>
                <a:gd name="T76" fmla="*/ 805 w 1358"/>
                <a:gd name="T77" fmla="*/ 8 h 1075"/>
                <a:gd name="T78" fmla="*/ 779 w 1358"/>
                <a:gd name="T79" fmla="*/ 41 h 1075"/>
                <a:gd name="T80" fmla="*/ 773 w 1358"/>
                <a:gd name="T81" fmla="*/ 116 h 1075"/>
                <a:gd name="T82" fmla="*/ 783 w 1358"/>
                <a:gd name="T83" fmla="*/ 247 h 1075"/>
                <a:gd name="T84" fmla="*/ 786 w 1358"/>
                <a:gd name="T85" fmla="*/ 342 h 1075"/>
                <a:gd name="T86" fmla="*/ 778 w 1358"/>
                <a:gd name="T87" fmla="*/ 383 h 1075"/>
                <a:gd name="T88" fmla="*/ 760 w 1358"/>
                <a:gd name="T89" fmla="*/ 414 h 1075"/>
                <a:gd name="T90" fmla="*/ 727 w 1358"/>
                <a:gd name="T91" fmla="*/ 432 h 1075"/>
                <a:gd name="T92" fmla="*/ 666 w 1358"/>
                <a:gd name="T93" fmla="*/ 438 h 1075"/>
                <a:gd name="T94" fmla="*/ 576 w 1358"/>
                <a:gd name="T95" fmla="*/ 427 h 1075"/>
                <a:gd name="T96" fmla="*/ 499 w 1358"/>
                <a:gd name="T97" fmla="*/ 401 h 1075"/>
                <a:gd name="T98" fmla="*/ 416 w 1358"/>
                <a:gd name="T99" fmla="*/ 354 h 1075"/>
                <a:gd name="T100" fmla="*/ 336 w 1358"/>
                <a:gd name="T101" fmla="*/ 314 h 1075"/>
                <a:gd name="T102" fmla="*/ 276 w 1358"/>
                <a:gd name="T103" fmla="*/ 312 h 1075"/>
                <a:gd name="T104" fmla="*/ 211 w 1358"/>
                <a:gd name="T105" fmla="*/ 330 h 1075"/>
                <a:gd name="T106" fmla="*/ 115 w 1358"/>
                <a:gd name="T107" fmla="*/ 491 h 1075"/>
                <a:gd name="T108" fmla="*/ 45 w 1358"/>
                <a:gd name="T109" fmla="*/ 635 h 1075"/>
                <a:gd name="T110" fmla="*/ 16 w 1358"/>
                <a:gd name="T111" fmla="*/ 723 h 1075"/>
                <a:gd name="T112" fmla="*/ 1 w 1358"/>
                <a:gd name="T113" fmla="*/ 812 h 1075"/>
                <a:gd name="T114" fmla="*/ 4 w 1358"/>
                <a:gd name="T115" fmla="*/ 898 h 1075"/>
                <a:gd name="T116" fmla="*/ 30 w 1358"/>
                <a:gd name="T117" fmla="*/ 978 h 1075"/>
                <a:gd name="T118" fmla="*/ 73 w 1358"/>
                <a:gd name="T119" fmla="*/ 1029 h 1075"/>
                <a:gd name="T120" fmla="*/ 133 w 1358"/>
                <a:gd name="T121" fmla="*/ 1060 h 1075"/>
                <a:gd name="T122" fmla="*/ 207 w 1358"/>
                <a:gd name="T123" fmla="*/ 1074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8" h="1075">
                  <a:moveTo>
                    <a:pt x="272" y="1074"/>
                  </a:moveTo>
                  <a:lnTo>
                    <a:pt x="276" y="1065"/>
                  </a:lnTo>
                  <a:lnTo>
                    <a:pt x="280" y="1057"/>
                  </a:lnTo>
                  <a:lnTo>
                    <a:pt x="285" y="1050"/>
                  </a:lnTo>
                  <a:lnTo>
                    <a:pt x="291" y="1043"/>
                  </a:lnTo>
                  <a:lnTo>
                    <a:pt x="299" y="1036"/>
                  </a:lnTo>
                  <a:lnTo>
                    <a:pt x="307" y="1030"/>
                  </a:lnTo>
                  <a:lnTo>
                    <a:pt x="317" y="1024"/>
                  </a:lnTo>
                  <a:lnTo>
                    <a:pt x="329" y="1018"/>
                  </a:lnTo>
                  <a:lnTo>
                    <a:pt x="331" y="1021"/>
                  </a:lnTo>
                  <a:lnTo>
                    <a:pt x="333" y="1025"/>
                  </a:lnTo>
                  <a:lnTo>
                    <a:pt x="335" y="1030"/>
                  </a:lnTo>
                  <a:lnTo>
                    <a:pt x="336" y="1036"/>
                  </a:lnTo>
                  <a:lnTo>
                    <a:pt x="336" y="1049"/>
                  </a:lnTo>
                  <a:lnTo>
                    <a:pt x="337" y="1066"/>
                  </a:lnTo>
                  <a:lnTo>
                    <a:pt x="349" y="1065"/>
                  </a:lnTo>
                  <a:lnTo>
                    <a:pt x="361" y="1062"/>
                  </a:lnTo>
                  <a:lnTo>
                    <a:pt x="373" y="1059"/>
                  </a:lnTo>
                  <a:lnTo>
                    <a:pt x="386" y="1058"/>
                  </a:lnTo>
                  <a:lnTo>
                    <a:pt x="372" y="1037"/>
                  </a:lnTo>
                  <a:lnTo>
                    <a:pt x="362" y="1016"/>
                  </a:lnTo>
                  <a:lnTo>
                    <a:pt x="358" y="1006"/>
                  </a:lnTo>
                  <a:lnTo>
                    <a:pt x="354" y="996"/>
                  </a:lnTo>
                  <a:lnTo>
                    <a:pt x="351" y="985"/>
                  </a:lnTo>
                  <a:lnTo>
                    <a:pt x="348" y="975"/>
                  </a:lnTo>
                  <a:lnTo>
                    <a:pt x="346" y="965"/>
                  </a:lnTo>
                  <a:lnTo>
                    <a:pt x="345" y="953"/>
                  </a:lnTo>
                  <a:lnTo>
                    <a:pt x="344" y="943"/>
                  </a:lnTo>
                  <a:lnTo>
                    <a:pt x="343" y="933"/>
                  </a:lnTo>
                  <a:lnTo>
                    <a:pt x="343" y="923"/>
                  </a:lnTo>
                  <a:lnTo>
                    <a:pt x="344" y="912"/>
                  </a:lnTo>
                  <a:lnTo>
                    <a:pt x="345" y="902"/>
                  </a:lnTo>
                  <a:lnTo>
                    <a:pt x="347" y="892"/>
                  </a:lnTo>
                  <a:lnTo>
                    <a:pt x="351" y="871"/>
                  </a:lnTo>
                  <a:lnTo>
                    <a:pt x="358" y="850"/>
                  </a:lnTo>
                  <a:lnTo>
                    <a:pt x="367" y="829"/>
                  </a:lnTo>
                  <a:lnTo>
                    <a:pt x="379" y="808"/>
                  </a:lnTo>
                  <a:lnTo>
                    <a:pt x="392" y="785"/>
                  </a:lnTo>
                  <a:lnTo>
                    <a:pt x="406" y="764"/>
                  </a:lnTo>
                  <a:lnTo>
                    <a:pt x="423" y="742"/>
                  </a:lnTo>
                  <a:lnTo>
                    <a:pt x="442" y="719"/>
                  </a:lnTo>
                  <a:lnTo>
                    <a:pt x="438" y="741"/>
                  </a:lnTo>
                  <a:lnTo>
                    <a:pt x="435" y="762"/>
                  </a:lnTo>
                  <a:lnTo>
                    <a:pt x="433" y="781"/>
                  </a:lnTo>
                  <a:lnTo>
                    <a:pt x="432" y="799"/>
                  </a:lnTo>
                  <a:lnTo>
                    <a:pt x="432" y="817"/>
                  </a:lnTo>
                  <a:lnTo>
                    <a:pt x="433" y="832"/>
                  </a:lnTo>
                  <a:lnTo>
                    <a:pt x="435" y="847"/>
                  </a:lnTo>
                  <a:lnTo>
                    <a:pt x="438" y="860"/>
                  </a:lnTo>
                  <a:lnTo>
                    <a:pt x="441" y="872"/>
                  </a:lnTo>
                  <a:lnTo>
                    <a:pt x="445" y="883"/>
                  </a:lnTo>
                  <a:lnTo>
                    <a:pt x="451" y="893"/>
                  </a:lnTo>
                  <a:lnTo>
                    <a:pt x="456" y="902"/>
                  </a:lnTo>
                  <a:lnTo>
                    <a:pt x="463" y="910"/>
                  </a:lnTo>
                  <a:lnTo>
                    <a:pt x="470" y="917"/>
                  </a:lnTo>
                  <a:lnTo>
                    <a:pt x="478" y="923"/>
                  </a:lnTo>
                  <a:lnTo>
                    <a:pt x="487" y="928"/>
                  </a:lnTo>
                  <a:lnTo>
                    <a:pt x="496" y="932"/>
                  </a:lnTo>
                  <a:lnTo>
                    <a:pt x="506" y="935"/>
                  </a:lnTo>
                  <a:lnTo>
                    <a:pt x="516" y="938"/>
                  </a:lnTo>
                  <a:lnTo>
                    <a:pt x="526" y="940"/>
                  </a:lnTo>
                  <a:lnTo>
                    <a:pt x="539" y="941"/>
                  </a:lnTo>
                  <a:lnTo>
                    <a:pt x="550" y="941"/>
                  </a:lnTo>
                  <a:lnTo>
                    <a:pt x="562" y="941"/>
                  </a:lnTo>
                  <a:lnTo>
                    <a:pt x="575" y="940"/>
                  </a:lnTo>
                  <a:lnTo>
                    <a:pt x="587" y="939"/>
                  </a:lnTo>
                  <a:lnTo>
                    <a:pt x="600" y="936"/>
                  </a:lnTo>
                  <a:lnTo>
                    <a:pt x="614" y="934"/>
                  </a:lnTo>
                  <a:lnTo>
                    <a:pt x="627" y="930"/>
                  </a:lnTo>
                  <a:lnTo>
                    <a:pt x="655" y="922"/>
                  </a:lnTo>
                  <a:lnTo>
                    <a:pt x="684" y="913"/>
                  </a:lnTo>
                  <a:lnTo>
                    <a:pt x="708" y="893"/>
                  </a:lnTo>
                  <a:lnTo>
                    <a:pt x="732" y="872"/>
                  </a:lnTo>
                  <a:lnTo>
                    <a:pt x="756" y="848"/>
                  </a:lnTo>
                  <a:lnTo>
                    <a:pt x="780" y="825"/>
                  </a:lnTo>
                  <a:lnTo>
                    <a:pt x="797" y="805"/>
                  </a:lnTo>
                  <a:lnTo>
                    <a:pt x="814" y="786"/>
                  </a:lnTo>
                  <a:lnTo>
                    <a:pt x="831" y="768"/>
                  </a:lnTo>
                  <a:lnTo>
                    <a:pt x="847" y="752"/>
                  </a:lnTo>
                  <a:lnTo>
                    <a:pt x="862" y="738"/>
                  </a:lnTo>
                  <a:lnTo>
                    <a:pt x="877" y="724"/>
                  </a:lnTo>
                  <a:lnTo>
                    <a:pt x="892" y="711"/>
                  </a:lnTo>
                  <a:lnTo>
                    <a:pt x="907" y="700"/>
                  </a:lnTo>
                  <a:lnTo>
                    <a:pt x="921" y="689"/>
                  </a:lnTo>
                  <a:lnTo>
                    <a:pt x="935" y="680"/>
                  </a:lnTo>
                  <a:lnTo>
                    <a:pt x="948" y="671"/>
                  </a:lnTo>
                  <a:lnTo>
                    <a:pt x="962" y="663"/>
                  </a:lnTo>
                  <a:lnTo>
                    <a:pt x="975" y="656"/>
                  </a:lnTo>
                  <a:lnTo>
                    <a:pt x="989" y="650"/>
                  </a:lnTo>
                  <a:lnTo>
                    <a:pt x="1002" y="643"/>
                  </a:lnTo>
                  <a:lnTo>
                    <a:pt x="1015" y="638"/>
                  </a:lnTo>
                  <a:lnTo>
                    <a:pt x="1028" y="634"/>
                  </a:lnTo>
                  <a:lnTo>
                    <a:pt x="1040" y="630"/>
                  </a:lnTo>
                  <a:lnTo>
                    <a:pt x="1053" y="627"/>
                  </a:lnTo>
                  <a:lnTo>
                    <a:pt x="1065" y="625"/>
                  </a:lnTo>
                  <a:lnTo>
                    <a:pt x="1091" y="622"/>
                  </a:lnTo>
                  <a:lnTo>
                    <a:pt x="1116" y="620"/>
                  </a:lnTo>
                  <a:lnTo>
                    <a:pt x="1143" y="619"/>
                  </a:lnTo>
                  <a:lnTo>
                    <a:pt x="1169" y="620"/>
                  </a:lnTo>
                  <a:lnTo>
                    <a:pt x="1196" y="621"/>
                  </a:lnTo>
                  <a:lnTo>
                    <a:pt x="1224" y="622"/>
                  </a:lnTo>
                  <a:lnTo>
                    <a:pt x="1238" y="622"/>
                  </a:lnTo>
                  <a:lnTo>
                    <a:pt x="1252" y="622"/>
                  </a:lnTo>
                  <a:lnTo>
                    <a:pt x="1264" y="620"/>
                  </a:lnTo>
                  <a:lnTo>
                    <a:pt x="1276" y="618"/>
                  </a:lnTo>
                  <a:lnTo>
                    <a:pt x="1288" y="615"/>
                  </a:lnTo>
                  <a:lnTo>
                    <a:pt x="1299" y="610"/>
                  </a:lnTo>
                  <a:lnTo>
                    <a:pt x="1309" y="605"/>
                  </a:lnTo>
                  <a:lnTo>
                    <a:pt x="1318" y="600"/>
                  </a:lnTo>
                  <a:lnTo>
                    <a:pt x="1326" y="593"/>
                  </a:lnTo>
                  <a:lnTo>
                    <a:pt x="1333" y="586"/>
                  </a:lnTo>
                  <a:lnTo>
                    <a:pt x="1339" y="577"/>
                  </a:lnTo>
                  <a:lnTo>
                    <a:pt x="1345" y="569"/>
                  </a:lnTo>
                  <a:lnTo>
                    <a:pt x="1350" y="559"/>
                  </a:lnTo>
                  <a:lnTo>
                    <a:pt x="1353" y="549"/>
                  </a:lnTo>
                  <a:lnTo>
                    <a:pt x="1356" y="538"/>
                  </a:lnTo>
                  <a:lnTo>
                    <a:pt x="1357" y="526"/>
                  </a:lnTo>
                  <a:lnTo>
                    <a:pt x="1358" y="514"/>
                  </a:lnTo>
                  <a:lnTo>
                    <a:pt x="1358" y="501"/>
                  </a:lnTo>
                  <a:lnTo>
                    <a:pt x="1356" y="486"/>
                  </a:lnTo>
                  <a:lnTo>
                    <a:pt x="1353" y="472"/>
                  </a:lnTo>
                  <a:lnTo>
                    <a:pt x="1350" y="457"/>
                  </a:lnTo>
                  <a:lnTo>
                    <a:pt x="1345" y="442"/>
                  </a:lnTo>
                  <a:lnTo>
                    <a:pt x="1338" y="426"/>
                  </a:lnTo>
                  <a:lnTo>
                    <a:pt x="1331" y="409"/>
                  </a:lnTo>
                  <a:lnTo>
                    <a:pt x="1323" y="392"/>
                  </a:lnTo>
                  <a:lnTo>
                    <a:pt x="1313" y="375"/>
                  </a:lnTo>
                  <a:lnTo>
                    <a:pt x="1301" y="357"/>
                  </a:lnTo>
                  <a:lnTo>
                    <a:pt x="1289" y="337"/>
                  </a:lnTo>
                  <a:lnTo>
                    <a:pt x="1274" y="319"/>
                  </a:lnTo>
                  <a:lnTo>
                    <a:pt x="1259" y="299"/>
                  </a:lnTo>
                  <a:lnTo>
                    <a:pt x="1242" y="280"/>
                  </a:lnTo>
                  <a:lnTo>
                    <a:pt x="1224" y="259"/>
                  </a:lnTo>
                  <a:lnTo>
                    <a:pt x="1205" y="239"/>
                  </a:lnTo>
                  <a:lnTo>
                    <a:pt x="1186" y="220"/>
                  </a:lnTo>
                  <a:lnTo>
                    <a:pt x="1167" y="201"/>
                  </a:lnTo>
                  <a:lnTo>
                    <a:pt x="1147" y="181"/>
                  </a:lnTo>
                  <a:lnTo>
                    <a:pt x="1107" y="147"/>
                  </a:lnTo>
                  <a:lnTo>
                    <a:pt x="1069" y="115"/>
                  </a:lnTo>
                  <a:lnTo>
                    <a:pt x="1049" y="100"/>
                  </a:lnTo>
                  <a:lnTo>
                    <a:pt x="1030" y="86"/>
                  </a:lnTo>
                  <a:lnTo>
                    <a:pt x="1012" y="73"/>
                  </a:lnTo>
                  <a:lnTo>
                    <a:pt x="993" y="61"/>
                  </a:lnTo>
                  <a:lnTo>
                    <a:pt x="974" y="50"/>
                  </a:lnTo>
                  <a:lnTo>
                    <a:pt x="956" y="40"/>
                  </a:lnTo>
                  <a:lnTo>
                    <a:pt x="939" y="31"/>
                  </a:lnTo>
                  <a:lnTo>
                    <a:pt x="923" y="22"/>
                  </a:lnTo>
                  <a:lnTo>
                    <a:pt x="907" y="15"/>
                  </a:lnTo>
                  <a:lnTo>
                    <a:pt x="891" y="10"/>
                  </a:lnTo>
                  <a:lnTo>
                    <a:pt x="876" y="5"/>
                  </a:lnTo>
                  <a:lnTo>
                    <a:pt x="863" y="2"/>
                  </a:lnTo>
                  <a:lnTo>
                    <a:pt x="849" y="1"/>
                  </a:lnTo>
                  <a:lnTo>
                    <a:pt x="837" y="0"/>
                  </a:lnTo>
                  <a:lnTo>
                    <a:pt x="825" y="1"/>
                  </a:lnTo>
                  <a:lnTo>
                    <a:pt x="814" y="4"/>
                  </a:lnTo>
                  <a:lnTo>
                    <a:pt x="805" y="8"/>
                  </a:lnTo>
                  <a:lnTo>
                    <a:pt x="797" y="13"/>
                  </a:lnTo>
                  <a:lnTo>
                    <a:pt x="789" y="20"/>
                  </a:lnTo>
                  <a:lnTo>
                    <a:pt x="783" y="30"/>
                  </a:lnTo>
                  <a:lnTo>
                    <a:pt x="779" y="41"/>
                  </a:lnTo>
                  <a:lnTo>
                    <a:pt x="775" y="53"/>
                  </a:lnTo>
                  <a:lnTo>
                    <a:pt x="773" y="66"/>
                  </a:lnTo>
                  <a:lnTo>
                    <a:pt x="772" y="82"/>
                  </a:lnTo>
                  <a:lnTo>
                    <a:pt x="773" y="116"/>
                  </a:lnTo>
                  <a:lnTo>
                    <a:pt x="775" y="150"/>
                  </a:lnTo>
                  <a:lnTo>
                    <a:pt x="777" y="184"/>
                  </a:lnTo>
                  <a:lnTo>
                    <a:pt x="780" y="216"/>
                  </a:lnTo>
                  <a:lnTo>
                    <a:pt x="783" y="247"/>
                  </a:lnTo>
                  <a:lnTo>
                    <a:pt x="785" y="276"/>
                  </a:lnTo>
                  <a:lnTo>
                    <a:pt x="786" y="303"/>
                  </a:lnTo>
                  <a:lnTo>
                    <a:pt x="786" y="329"/>
                  </a:lnTo>
                  <a:lnTo>
                    <a:pt x="786" y="342"/>
                  </a:lnTo>
                  <a:lnTo>
                    <a:pt x="785" y="353"/>
                  </a:lnTo>
                  <a:lnTo>
                    <a:pt x="783" y="364"/>
                  </a:lnTo>
                  <a:lnTo>
                    <a:pt x="781" y="374"/>
                  </a:lnTo>
                  <a:lnTo>
                    <a:pt x="778" y="383"/>
                  </a:lnTo>
                  <a:lnTo>
                    <a:pt x="775" y="392"/>
                  </a:lnTo>
                  <a:lnTo>
                    <a:pt x="771" y="400"/>
                  </a:lnTo>
                  <a:lnTo>
                    <a:pt x="766" y="408"/>
                  </a:lnTo>
                  <a:lnTo>
                    <a:pt x="760" y="414"/>
                  </a:lnTo>
                  <a:lnTo>
                    <a:pt x="753" y="420"/>
                  </a:lnTo>
                  <a:lnTo>
                    <a:pt x="746" y="425"/>
                  </a:lnTo>
                  <a:lnTo>
                    <a:pt x="737" y="429"/>
                  </a:lnTo>
                  <a:lnTo>
                    <a:pt x="727" y="432"/>
                  </a:lnTo>
                  <a:lnTo>
                    <a:pt x="717" y="435"/>
                  </a:lnTo>
                  <a:lnTo>
                    <a:pt x="705" y="436"/>
                  </a:lnTo>
                  <a:lnTo>
                    <a:pt x="692" y="437"/>
                  </a:lnTo>
                  <a:lnTo>
                    <a:pt x="666" y="438"/>
                  </a:lnTo>
                  <a:lnTo>
                    <a:pt x="642" y="437"/>
                  </a:lnTo>
                  <a:lnTo>
                    <a:pt x="619" y="435"/>
                  </a:lnTo>
                  <a:lnTo>
                    <a:pt x="597" y="432"/>
                  </a:lnTo>
                  <a:lnTo>
                    <a:pt x="576" y="427"/>
                  </a:lnTo>
                  <a:lnTo>
                    <a:pt x="556" y="422"/>
                  </a:lnTo>
                  <a:lnTo>
                    <a:pt x="537" y="416"/>
                  </a:lnTo>
                  <a:lnTo>
                    <a:pt x="517" y="409"/>
                  </a:lnTo>
                  <a:lnTo>
                    <a:pt x="499" y="401"/>
                  </a:lnTo>
                  <a:lnTo>
                    <a:pt x="481" y="392"/>
                  </a:lnTo>
                  <a:lnTo>
                    <a:pt x="464" y="383"/>
                  </a:lnTo>
                  <a:lnTo>
                    <a:pt x="448" y="374"/>
                  </a:lnTo>
                  <a:lnTo>
                    <a:pt x="416" y="354"/>
                  </a:lnTo>
                  <a:lnTo>
                    <a:pt x="386" y="332"/>
                  </a:lnTo>
                  <a:lnTo>
                    <a:pt x="368" y="324"/>
                  </a:lnTo>
                  <a:lnTo>
                    <a:pt x="352" y="318"/>
                  </a:lnTo>
                  <a:lnTo>
                    <a:pt x="336" y="314"/>
                  </a:lnTo>
                  <a:lnTo>
                    <a:pt x="320" y="311"/>
                  </a:lnTo>
                  <a:lnTo>
                    <a:pt x="305" y="310"/>
                  </a:lnTo>
                  <a:lnTo>
                    <a:pt x="290" y="310"/>
                  </a:lnTo>
                  <a:lnTo>
                    <a:pt x="276" y="312"/>
                  </a:lnTo>
                  <a:lnTo>
                    <a:pt x="263" y="314"/>
                  </a:lnTo>
                  <a:lnTo>
                    <a:pt x="241" y="319"/>
                  </a:lnTo>
                  <a:lnTo>
                    <a:pt x="222" y="325"/>
                  </a:lnTo>
                  <a:lnTo>
                    <a:pt x="211" y="330"/>
                  </a:lnTo>
                  <a:lnTo>
                    <a:pt x="207" y="332"/>
                  </a:lnTo>
                  <a:lnTo>
                    <a:pt x="175" y="387"/>
                  </a:lnTo>
                  <a:lnTo>
                    <a:pt x="136" y="454"/>
                  </a:lnTo>
                  <a:lnTo>
                    <a:pt x="115" y="491"/>
                  </a:lnTo>
                  <a:lnTo>
                    <a:pt x="94" y="531"/>
                  </a:lnTo>
                  <a:lnTo>
                    <a:pt x="73" y="571"/>
                  </a:lnTo>
                  <a:lnTo>
                    <a:pt x="54" y="613"/>
                  </a:lnTo>
                  <a:lnTo>
                    <a:pt x="45" y="635"/>
                  </a:lnTo>
                  <a:lnTo>
                    <a:pt x="37" y="657"/>
                  </a:lnTo>
                  <a:lnTo>
                    <a:pt x="29" y="679"/>
                  </a:lnTo>
                  <a:lnTo>
                    <a:pt x="22" y="701"/>
                  </a:lnTo>
                  <a:lnTo>
                    <a:pt x="16" y="723"/>
                  </a:lnTo>
                  <a:lnTo>
                    <a:pt x="11" y="745"/>
                  </a:lnTo>
                  <a:lnTo>
                    <a:pt x="7" y="767"/>
                  </a:lnTo>
                  <a:lnTo>
                    <a:pt x="3" y="789"/>
                  </a:lnTo>
                  <a:lnTo>
                    <a:pt x="1" y="812"/>
                  </a:lnTo>
                  <a:lnTo>
                    <a:pt x="0" y="834"/>
                  </a:lnTo>
                  <a:lnTo>
                    <a:pt x="0" y="856"/>
                  </a:lnTo>
                  <a:lnTo>
                    <a:pt x="2" y="877"/>
                  </a:lnTo>
                  <a:lnTo>
                    <a:pt x="4" y="898"/>
                  </a:lnTo>
                  <a:lnTo>
                    <a:pt x="9" y="920"/>
                  </a:lnTo>
                  <a:lnTo>
                    <a:pt x="14" y="940"/>
                  </a:lnTo>
                  <a:lnTo>
                    <a:pt x="22" y="962"/>
                  </a:lnTo>
                  <a:lnTo>
                    <a:pt x="30" y="978"/>
                  </a:lnTo>
                  <a:lnTo>
                    <a:pt x="39" y="992"/>
                  </a:lnTo>
                  <a:lnTo>
                    <a:pt x="49" y="1006"/>
                  </a:lnTo>
                  <a:lnTo>
                    <a:pt x="61" y="1018"/>
                  </a:lnTo>
                  <a:lnTo>
                    <a:pt x="73" y="1029"/>
                  </a:lnTo>
                  <a:lnTo>
                    <a:pt x="87" y="1038"/>
                  </a:lnTo>
                  <a:lnTo>
                    <a:pt x="102" y="1047"/>
                  </a:lnTo>
                  <a:lnTo>
                    <a:pt x="117" y="1054"/>
                  </a:lnTo>
                  <a:lnTo>
                    <a:pt x="133" y="1060"/>
                  </a:lnTo>
                  <a:lnTo>
                    <a:pt x="150" y="1065"/>
                  </a:lnTo>
                  <a:lnTo>
                    <a:pt x="169" y="1069"/>
                  </a:lnTo>
                  <a:lnTo>
                    <a:pt x="187" y="1072"/>
                  </a:lnTo>
                  <a:lnTo>
                    <a:pt x="207" y="1074"/>
                  </a:lnTo>
                  <a:lnTo>
                    <a:pt x="229" y="1075"/>
                  </a:lnTo>
                  <a:lnTo>
                    <a:pt x="250" y="1075"/>
                  </a:lnTo>
                  <a:lnTo>
                    <a:pt x="272" y="1074"/>
                  </a:lnTo>
                  <a:close/>
                </a:path>
              </a:pathLst>
            </a:custGeom>
            <a:solidFill>
              <a:srgbClr val="D59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7" name="Freeform 1109"/>
            <p:cNvSpPr>
              <a:spLocks/>
            </p:cNvSpPr>
            <p:nvPr/>
          </p:nvSpPr>
          <p:spPr bwMode="auto">
            <a:xfrm>
              <a:off x="635" y="2284"/>
              <a:ext cx="152" cy="73"/>
            </a:xfrm>
            <a:custGeom>
              <a:avLst/>
              <a:gdLst>
                <a:gd name="T0" fmla="*/ 528 w 939"/>
                <a:gd name="T1" fmla="*/ 288 h 453"/>
                <a:gd name="T2" fmla="*/ 559 w 939"/>
                <a:gd name="T3" fmla="*/ 233 h 453"/>
                <a:gd name="T4" fmla="*/ 587 w 939"/>
                <a:gd name="T5" fmla="*/ 179 h 453"/>
                <a:gd name="T6" fmla="*/ 614 w 939"/>
                <a:gd name="T7" fmla="*/ 124 h 453"/>
                <a:gd name="T8" fmla="*/ 662 w 939"/>
                <a:gd name="T9" fmla="*/ 109 h 453"/>
                <a:gd name="T10" fmla="*/ 732 w 939"/>
                <a:gd name="T11" fmla="*/ 134 h 453"/>
                <a:gd name="T12" fmla="*/ 800 w 939"/>
                <a:gd name="T13" fmla="*/ 159 h 453"/>
                <a:gd name="T14" fmla="*/ 868 w 939"/>
                <a:gd name="T15" fmla="*/ 188 h 453"/>
                <a:gd name="T16" fmla="*/ 911 w 939"/>
                <a:gd name="T17" fmla="*/ 192 h 453"/>
                <a:gd name="T18" fmla="*/ 926 w 939"/>
                <a:gd name="T19" fmla="*/ 171 h 453"/>
                <a:gd name="T20" fmla="*/ 936 w 939"/>
                <a:gd name="T21" fmla="*/ 149 h 453"/>
                <a:gd name="T22" fmla="*/ 939 w 939"/>
                <a:gd name="T23" fmla="*/ 128 h 453"/>
                <a:gd name="T24" fmla="*/ 935 w 939"/>
                <a:gd name="T25" fmla="*/ 108 h 453"/>
                <a:gd name="T26" fmla="*/ 924 w 939"/>
                <a:gd name="T27" fmla="*/ 88 h 453"/>
                <a:gd name="T28" fmla="*/ 905 w 939"/>
                <a:gd name="T29" fmla="*/ 69 h 453"/>
                <a:gd name="T30" fmla="*/ 878 w 939"/>
                <a:gd name="T31" fmla="*/ 50 h 453"/>
                <a:gd name="T32" fmla="*/ 836 w 939"/>
                <a:gd name="T33" fmla="*/ 31 h 453"/>
                <a:gd name="T34" fmla="*/ 790 w 939"/>
                <a:gd name="T35" fmla="*/ 16 h 453"/>
                <a:gd name="T36" fmla="*/ 744 w 939"/>
                <a:gd name="T37" fmla="*/ 6 h 453"/>
                <a:gd name="T38" fmla="*/ 698 w 939"/>
                <a:gd name="T39" fmla="*/ 1 h 453"/>
                <a:gd name="T40" fmla="*/ 654 w 939"/>
                <a:gd name="T41" fmla="*/ 1 h 453"/>
                <a:gd name="T42" fmla="*/ 611 w 939"/>
                <a:gd name="T43" fmla="*/ 4 h 453"/>
                <a:gd name="T44" fmla="*/ 569 w 939"/>
                <a:gd name="T45" fmla="*/ 10 h 453"/>
                <a:gd name="T46" fmla="*/ 527 w 939"/>
                <a:gd name="T47" fmla="*/ 20 h 453"/>
                <a:gd name="T48" fmla="*/ 470 w 939"/>
                <a:gd name="T49" fmla="*/ 36 h 453"/>
                <a:gd name="T50" fmla="*/ 401 w 939"/>
                <a:gd name="T51" fmla="*/ 61 h 453"/>
                <a:gd name="T52" fmla="*/ 340 w 939"/>
                <a:gd name="T53" fmla="*/ 84 h 453"/>
                <a:gd name="T54" fmla="*/ 291 w 939"/>
                <a:gd name="T55" fmla="*/ 101 h 453"/>
                <a:gd name="T56" fmla="*/ 253 w 939"/>
                <a:gd name="T57" fmla="*/ 111 h 453"/>
                <a:gd name="T58" fmla="*/ 217 w 939"/>
                <a:gd name="T59" fmla="*/ 127 h 453"/>
                <a:gd name="T60" fmla="*/ 183 w 939"/>
                <a:gd name="T61" fmla="*/ 149 h 453"/>
                <a:gd name="T62" fmla="*/ 152 w 939"/>
                <a:gd name="T63" fmla="*/ 175 h 453"/>
                <a:gd name="T64" fmla="*/ 114 w 939"/>
                <a:gd name="T65" fmla="*/ 211 h 453"/>
                <a:gd name="T66" fmla="*/ 81 w 939"/>
                <a:gd name="T67" fmla="*/ 245 h 453"/>
                <a:gd name="T68" fmla="*/ 60 w 939"/>
                <a:gd name="T69" fmla="*/ 269 h 453"/>
                <a:gd name="T70" fmla="*/ 32 w 939"/>
                <a:gd name="T71" fmla="*/ 308 h 453"/>
                <a:gd name="T72" fmla="*/ 12 w 939"/>
                <a:gd name="T73" fmla="*/ 348 h 453"/>
                <a:gd name="T74" fmla="*/ 3 w 939"/>
                <a:gd name="T75" fmla="*/ 376 h 453"/>
                <a:gd name="T76" fmla="*/ 0 w 939"/>
                <a:gd name="T77" fmla="*/ 394 h 453"/>
                <a:gd name="T78" fmla="*/ 0 w 939"/>
                <a:gd name="T79" fmla="*/ 409 h 453"/>
                <a:gd name="T80" fmla="*/ 2 w 939"/>
                <a:gd name="T81" fmla="*/ 423 h 453"/>
                <a:gd name="T82" fmla="*/ 7 w 939"/>
                <a:gd name="T83" fmla="*/ 435 h 453"/>
                <a:gd name="T84" fmla="*/ 15 w 939"/>
                <a:gd name="T85" fmla="*/ 444 h 453"/>
                <a:gd name="T86" fmla="*/ 25 w 939"/>
                <a:gd name="T87" fmla="*/ 450 h 453"/>
                <a:gd name="T88" fmla="*/ 38 w 939"/>
                <a:gd name="T89" fmla="*/ 453 h 453"/>
                <a:gd name="T90" fmla="*/ 55 w 939"/>
                <a:gd name="T91" fmla="*/ 452 h 453"/>
                <a:gd name="T92" fmla="*/ 74 w 939"/>
                <a:gd name="T93" fmla="*/ 448 h 453"/>
                <a:gd name="T94" fmla="*/ 107 w 939"/>
                <a:gd name="T95" fmla="*/ 434 h 453"/>
                <a:gd name="T96" fmla="*/ 150 w 939"/>
                <a:gd name="T97" fmla="*/ 412 h 453"/>
                <a:gd name="T98" fmla="*/ 196 w 939"/>
                <a:gd name="T99" fmla="*/ 388 h 453"/>
                <a:gd name="T100" fmla="*/ 243 w 939"/>
                <a:gd name="T101" fmla="*/ 364 h 453"/>
                <a:gd name="T102" fmla="*/ 295 w 939"/>
                <a:gd name="T103" fmla="*/ 342 h 453"/>
                <a:gd name="T104" fmla="*/ 351 w 939"/>
                <a:gd name="T105" fmla="*/ 325 h 453"/>
                <a:gd name="T106" fmla="*/ 395 w 939"/>
                <a:gd name="T107" fmla="*/ 315 h 453"/>
                <a:gd name="T108" fmla="*/ 428 w 939"/>
                <a:gd name="T109" fmla="*/ 312 h 453"/>
                <a:gd name="T110" fmla="*/ 461 w 939"/>
                <a:gd name="T111" fmla="*/ 311 h 453"/>
                <a:gd name="T112" fmla="*/ 495 w 939"/>
                <a:gd name="T113" fmla="*/ 31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9" h="453">
                  <a:moveTo>
                    <a:pt x="513" y="315"/>
                  </a:moveTo>
                  <a:lnTo>
                    <a:pt x="528" y="288"/>
                  </a:lnTo>
                  <a:lnTo>
                    <a:pt x="543" y="260"/>
                  </a:lnTo>
                  <a:lnTo>
                    <a:pt x="559" y="233"/>
                  </a:lnTo>
                  <a:lnTo>
                    <a:pt x="573" y="206"/>
                  </a:lnTo>
                  <a:lnTo>
                    <a:pt x="587" y="179"/>
                  </a:lnTo>
                  <a:lnTo>
                    <a:pt x="601" y="151"/>
                  </a:lnTo>
                  <a:lnTo>
                    <a:pt x="614" y="124"/>
                  </a:lnTo>
                  <a:lnTo>
                    <a:pt x="626" y="97"/>
                  </a:lnTo>
                  <a:lnTo>
                    <a:pt x="662" y="109"/>
                  </a:lnTo>
                  <a:lnTo>
                    <a:pt x="697" y="121"/>
                  </a:lnTo>
                  <a:lnTo>
                    <a:pt x="732" y="134"/>
                  </a:lnTo>
                  <a:lnTo>
                    <a:pt x="766" y="146"/>
                  </a:lnTo>
                  <a:lnTo>
                    <a:pt x="800" y="159"/>
                  </a:lnTo>
                  <a:lnTo>
                    <a:pt x="833" y="174"/>
                  </a:lnTo>
                  <a:lnTo>
                    <a:pt x="868" y="188"/>
                  </a:lnTo>
                  <a:lnTo>
                    <a:pt x="901" y="202"/>
                  </a:lnTo>
                  <a:lnTo>
                    <a:pt x="911" y="192"/>
                  </a:lnTo>
                  <a:lnTo>
                    <a:pt x="919" y="181"/>
                  </a:lnTo>
                  <a:lnTo>
                    <a:pt x="926" y="171"/>
                  </a:lnTo>
                  <a:lnTo>
                    <a:pt x="932" y="159"/>
                  </a:lnTo>
                  <a:lnTo>
                    <a:pt x="936" y="149"/>
                  </a:lnTo>
                  <a:lnTo>
                    <a:pt x="938" y="139"/>
                  </a:lnTo>
                  <a:lnTo>
                    <a:pt x="939" y="128"/>
                  </a:lnTo>
                  <a:lnTo>
                    <a:pt x="938" y="118"/>
                  </a:lnTo>
                  <a:lnTo>
                    <a:pt x="935" y="108"/>
                  </a:lnTo>
                  <a:lnTo>
                    <a:pt x="930" y="98"/>
                  </a:lnTo>
                  <a:lnTo>
                    <a:pt x="924" y="88"/>
                  </a:lnTo>
                  <a:lnTo>
                    <a:pt x="915" y="78"/>
                  </a:lnTo>
                  <a:lnTo>
                    <a:pt x="905" y="69"/>
                  </a:lnTo>
                  <a:lnTo>
                    <a:pt x="892" y="59"/>
                  </a:lnTo>
                  <a:lnTo>
                    <a:pt x="878" y="50"/>
                  </a:lnTo>
                  <a:lnTo>
                    <a:pt x="861" y="41"/>
                  </a:lnTo>
                  <a:lnTo>
                    <a:pt x="836" y="31"/>
                  </a:lnTo>
                  <a:lnTo>
                    <a:pt x="813" y="23"/>
                  </a:lnTo>
                  <a:lnTo>
                    <a:pt x="790" y="16"/>
                  </a:lnTo>
                  <a:lnTo>
                    <a:pt x="767" y="10"/>
                  </a:lnTo>
                  <a:lnTo>
                    <a:pt x="744" y="6"/>
                  </a:lnTo>
                  <a:lnTo>
                    <a:pt x="722" y="3"/>
                  </a:lnTo>
                  <a:lnTo>
                    <a:pt x="698" y="1"/>
                  </a:lnTo>
                  <a:lnTo>
                    <a:pt x="676" y="0"/>
                  </a:lnTo>
                  <a:lnTo>
                    <a:pt x="654" y="1"/>
                  </a:lnTo>
                  <a:lnTo>
                    <a:pt x="632" y="2"/>
                  </a:lnTo>
                  <a:lnTo>
                    <a:pt x="611" y="4"/>
                  </a:lnTo>
                  <a:lnTo>
                    <a:pt x="590" y="7"/>
                  </a:lnTo>
                  <a:lnTo>
                    <a:pt x="569" y="10"/>
                  </a:lnTo>
                  <a:lnTo>
                    <a:pt x="547" y="15"/>
                  </a:lnTo>
                  <a:lnTo>
                    <a:pt x="527" y="20"/>
                  </a:lnTo>
                  <a:lnTo>
                    <a:pt x="508" y="25"/>
                  </a:lnTo>
                  <a:lnTo>
                    <a:pt x="470" y="36"/>
                  </a:lnTo>
                  <a:lnTo>
                    <a:pt x="434" y="48"/>
                  </a:lnTo>
                  <a:lnTo>
                    <a:pt x="401" y="61"/>
                  </a:lnTo>
                  <a:lnTo>
                    <a:pt x="369" y="73"/>
                  </a:lnTo>
                  <a:lnTo>
                    <a:pt x="340" y="84"/>
                  </a:lnTo>
                  <a:lnTo>
                    <a:pt x="314" y="93"/>
                  </a:lnTo>
                  <a:lnTo>
                    <a:pt x="291" y="101"/>
                  </a:lnTo>
                  <a:lnTo>
                    <a:pt x="271" y="105"/>
                  </a:lnTo>
                  <a:lnTo>
                    <a:pt x="253" y="111"/>
                  </a:lnTo>
                  <a:lnTo>
                    <a:pt x="235" y="118"/>
                  </a:lnTo>
                  <a:lnTo>
                    <a:pt x="217" y="127"/>
                  </a:lnTo>
                  <a:lnTo>
                    <a:pt x="200" y="138"/>
                  </a:lnTo>
                  <a:lnTo>
                    <a:pt x="183" y="149"/>
                  </a:lnTo>
                  <a:lnTo>
                    <a:pt x="167" y="161"/>
                  </a:lnTo>
                  <a:lnTo>
                    <a:pt x="152" y="175"/>
                  </a:lnTo>
                  <a:lnTo>
                    <a:pt x="138" y="187"/>
                  </a:lnTo>
                  <a:lnTo>
                    <a:pt x="114" y="211"/>
                  </a:lnTo>
                  <a:lnTo>
                    <a:pt x="94" y="231"/>
                  </a:lnTo>
                  <a:lnTo>
                    <a:pt x="81" y="245"/>
                  </a:lnTo>
                  <a:lnTo>
                    <a:pt x="77" y="250"/>
                  </a:lnTo>
                  <a:lnTo>
                    <a:pt x="60" y="269"/>
                  </a:lnTo>
                  <a:lnTo>
                    <a:pt x="45" y="288"/>
                  </a:lnTo>
                  <a:lnTo>
                    <a:pt x="32" y="308"/>
                  </a:lnTo>
                  <a:lnTo>
                    <a:pt x="21" y="329"/>
                  </a:lnTo>
                  <a:lnTo>
                    <a:pt x="12" y="348"/>
                  </a:lnTo>
                  <a:lnTo>
                    <a:pt x="6" y="367"/>
                  </a:lnTo>
                  <a:lnTo>
                    <a:pt x="3" y="376"/>
                  </a:lnTo>
                  <a:lnTo>
                    <a:pt x="2" y="385"/>
                  </a:lnTo>
                  <a:lnTo>
                    <a:pt x="0" y="394"/>
                  </a:lnTo>
                  <a:lnTo>
                    <a:pt x="0" y="402"/>
                  </a:lnTo>
                  <a:lnTo>
                    <a:pt x="0" y="409"/>
                  </a:lnTo>
                  <a:lnTo>
                    <a:pt x="1" y="417"/>
                  </a:lnTo>
                  <a:lnTo>
                    <a:pt x="2" y="423"/>
                  </a:lnTo>
                  <a:lnTo>
                    <a:pt x="4" y="429"/>
                  </a:lnTo>
                  <a:lnTo>
                    <a:pt x="7" y="435"/>
                  </a:lnTo>
                  <a:lnTo>
                    <a:pt x="11" y="440"/>
                  </a:lnTo>
                  <a:lnTo>
                    <a:pt x="15" y="444"/>
                  </a:lnTo>
                  <a:lnTo>
                    <a:pt x="20" y="448"/>
                  </a:lnTo>
                  <a:lnTo>
                    <a:pt x="25" y="450"/>
                  </a:lnTo>
                  <a:lnTo>
                    <a:pt x="31" y="452"/>
                  </a:lnTo>
                  <a:lnTo>
                    <a:pt x="38" y="453"/>
                  </a:lnTo>
                  <a:lnTo>
                    <a:pt x="46" y="453"/>
                  </a:lnTo>
                  <a:lnTo>
                    <a:pt x="55" y="452"/>
                  </a:lnTo>
                  <a:lnTo>
                    <a:pt x="64" y="451"/>
                  </a:lnTo>
                  <a:lnTo>
                    <a:pt x="74" y="448"/>
                  </a:lnTo>
                  <a:lnTo>
                    <a:pt x="85" y="444"/>
                  </a:lnTo>
                  <a:lnTo>
                    <a:pt x="107" y="434"/>
                  </a:lnTo>
                  <a:lnTo>
                    <a:pt x="129" y="424"/>
                  </a:lnTo>
                  <a:lnTo>
                    <a:pt x="150" y="412"/>
                  </a:lnTo>
                  <a:lnTo>
                    <a:pt x="173" y="400"/>
                  </a:lnTo>
                  <a:lnTo>
                    <a:pt x="196" y="388"/>
                  </a:lnTo>
                  <a:lnTo>
                    <a:pt x="219" y="376"/>
                  </a:lnTo>
                  <a:lnTo>
                    <a:pt x="243" y="364"/>
                  </a:lnTo>
                  <a:lnTo>
                    <a:pt x="269" y="353"/>
                  </a:lnTo>
                  <a:lnTo>
                    <a:pt x="295" y="342"/>
                  </a:lnTo>
                  <a:lnTo>
                    <a:pt x="323" y="333"/>
                  </a:lnTo>
                  <a:lnTo>
                    <a:pt x="351" y="325"/>
                  </a:lnTo>
                  <a:lnTo>
                    <a:pt x="380" y="318"/>
                  </a:lnTo>
                  <a:lnTo>
                    <a:pt x="395" y="315"/>
                  </a:lnTo>
                  <a:lnTo>
                    <a:pt x="412" y="313"/>
                  </a:lnTo>
                  <a:lnTo>
                    <a:pt x="428" y="312"/>
                  </a:lnTo>
                  <a:lnTo>
                    <a:pt x="444" y="311"/>
                  </a:lnTo>
                  <a:lnTo>
                    <a:pt x="461" y="311"/>
                  </a:lnTo>
                  <a:lnTo>
                    <a:pt x="478" y="312"/>
                  </a:lnTo>
                  <a:lnTo>
                    <a:pt x="495" y="313"/>
                  </a:lnTo>
                  <a:lnTo>
                    <a:pt x="513" y="315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8" name="Freeform 1110"/>
            <p:cNvSpPr>
              <a:spLocks/>
            </p:cNvSpPr>
            <p:nvPr/>
          </p:nvSpPr>
          <p:spPr bwMode="auto">
            <a:xfrm>
              <a:off x="884" y="2941"/>
              <a:ext cx="303" cy="106"/>
            </a:xfrm>
            <a:custGeom>
              <a:avLst/>
              <a:gdLst>
                <a:gd name="T0" fmla="*/ 1641 w 1890"/>
                <a:gd name="T1" fmla="*/ 391 h 649"/>
                <a:gd name="T2" fmla="*/ 1605 w 1890"/>
                <a:gd name="T3" fmla="*/ 399 h 649"/>
                <a:gd name="T4" fmla="*/ 1596 w 1890"/>
                <a:gd name="T5" fmla="*/ 385 h 649"/>
                <a:gd name="T6" fmla="*/ 1606 w 1890"/>
                <a:gd name="T7" fmla="*/ 364 h 649"/>
                <a:gd name="T8" fmla="*/ 1621 w 1890"/>
                <a:gd name="T9" fmla="*/ 343 h 649"/>
                <a:gd name="T10" fmla="*/ 1664 w 1890"/>
                <a:gd name="T11" fmla="*/ 302 h 649"/>
                <a:gd name="T12" fmla="*/ 1761 w 1890"/>
                <a:gd name="T13" fmla="*/ 232 h 649"/>
                <a:gd name="T14" fmla="*/ 1823 w 1890"/>
                <a:gd name="T15" fmla="*/ 184 h 649"/>
                <a:gd name="T16" fmla="*/ 1861 w 1890"/>
                <a:gd name="T17" fmla="*/ 127 h 649"/>
                <a:gd name="T18" fmla="*/ 1882 w 1890"/>
                <a:gd name="T19" fmla="*/ 77 h 649"/>
                <a:gd name="T20" fmla="*/ 1890 w 1890"/>
                <a:gd name="T21" fmla="*/ 37 h 649"/>
                <a:gd name="T22" fmla="*/ 1886 w 1890"/>
                <a:gd name="T23" fmla="*/ 10 h 649"/>
                <a:gd name="T24" fmla="*/ 1875 w 1890"/>
                <a:gd name="T25" fmla="*/ 1 h 649"/>
                <a:gd name="T26" fmla="*/ 1860 w 1890"/>
                <a:gd name="T27" fmla="*/ 1 h 649"/>
                <a:gd name="T28" fmla="*/ 1831 w 1890"/>
                <a:gd name="T29" fmla="*/ 14 h 649"/>
                <a:gd name="T30" fmla="*/ 1803 w 1890"/>
                <a:gd name="T31" fmla="*/ 41 h 649"/>
                <a:gd name="T32" fmla="*/ 1775 w 1890"/>
                <a:gd name="T33" fmla="*/ 75 h 649"/>
                <a:gd name="T34" fmla="*/ 1719 w 1890"/>
                <a:gd name="T35" fmla="*/ 146 h 649"/>
                <a:gd name="T36" fmla="*/ 1675 w 1890"/>
                <a:gd name="T37" fmla="*/ 194 h 649"/>
                <a:gd name="T38" fmla="*/ 1619 w 1890"/>
                <a:gd name="T39" fmla="*/ 241 h 649"/>
                <a:gd name="T40" fmla="*/ 1546 w 1890"/>
                <a:gd name="T41" fmla="*/ 286 h 649"/>
                <a:gd name="T42" fmla="*/ 1455 w 1890"/>
                <a:gd name="T43" fmla="*/ 325 h 649"/>
                <a:gd name="T44" fmla="*/ 1341 w 1890"/>
                <a:gd name="T45" fmla="*/ 358 h 649"/>
                <a:gd name="T46" fmla="*/ 1202 w 1890"/>
                <a:gd name="T47" fmla="*/ 379 h 649"/>
                <a:gd name="T48" fmla="*/ 1043 w 1890"/>
                <a:gd name="T49" fmla="*/ 391 h 649"/>
                <a:gd name="T50" fmla="*/ 894 w 1890"/>
                <a:gd name="T51" fmla="*/ 398 h 649"/>
                <a:gd name="T52" fmla="*/ 757 w 1890"/>
                <a:gd name="T53" fmla="*/ 399 h 649"/>
                <a:gd name="T54" fmla="*/ 527 w 1890"/>
                <a:gd name="T55" fmla="*/ 391 h 649"/>
                <a:gd name="T56" fmla="*/ 355 w 1890"/>
                <a:gd name="T57" fmla="*/ 374 h 649"/>
                <a:gd name="T58" fmla="*/ 250 w 1890"/>
                <a:gd name="T59" fmla="*/ 359 h 649"/>
                <a:gd name="T60" fmla="*/ 212 w 1890"/>
                <a:gd name="T61" fmla="*/ 352 h 649"/>
                <a:gd name="T62" fmla="*/ 153 w 1890"/>
                <a:gd name="T63" fmla="*/ 337 h 649"/>
                <a:gd name="T64" fmla="*/ 100 w 1890"/>
                <a:gd name="T65" fmla="*/ 329 h 649"/>
                <a:gd name="T66" fmla="*/ 55 w 1890"/>
                <a:gd name="T67" fmla="*/ 328 h 649"/>
                <a:gd name="T68" fmla="*/ 22 w 1890"/>
                <a:gd name="T69" fmla="*/ 336 h 649"/>
                <a:gd name="T70" fmla="*/ 3 w 1890"/>
                <a:gd name="T71" fmla="*/ 349 h 649"/>
                <a:gd name="T72" fmla="*/ 2 w 1890"/>
                <a:gd name="T73" fmla="*/ 368 h 649"/>
                <a:gd name="T74" fmla="*/ 21 w 1890"/>
                <a:gd name="T75" fmla="*/ 395 h 649"/>
                <a:gd name="T76" fmla="*/ 63 w 1890"/>
                <a:gd name="T77" fmla="*/ 427 h 649"/>
                <a:gd name="T78" fmla="*/ 131 w 1890"/>
                <a:gd name="T79" fmla="*/ 466 h 649"/>
                <a:gd name="T80" fmla="*/ 228 w 1890"/>
                <a:gd name="T81" fmla="*/ 512 h 649"/>
                <a:gd name="T82" fmla="*/ 353 w 1890"/>
                <a:gd name="T83" fmla="*/ 561 h 649"/>
                <a:gd name="T84" fmla="*/ 484 w 1890"/>
                <a:gd name="T85" fmla="*/ 600 h 649"/>
                <a:gd name="T86" fmla="*/ 615 w 1890"/>
                <a:gd name="T87" fmla="*/ 627 h 649"/>
                <a:gd name="T88" fmla="*/ 743 w 1890"/>
                <a:gd name="T89" fmla="*/ 644 h 649"/>
                <a:gd name="T90" fmla="*/ 867 w 1890"/>
                <a:gd name="T91" fmla="*/ 649 h 649"/>
                <a:gd name="T92" fmla="*/ 988 w 1890"/>
                <a:gd name="T93" fmla="*/ 645 h 649"/>
                <a:gd name="T94" fmla="*/ 1102 w 1890"/>
                <a:gd name="T95" fmla="*/ 632 h 649"/>
                <a:gd name="T96" fmla="*/ 1212 w 1890"/>
                <a:gd name="T97" fmla="*/ 611 h 649"/>
                <a:gd name="T98" fmla="*/ 1314 w 1890"/>
                <a:gd name="T99" fmla="*/ 584 h 649"/>
                <a:gd name="T100" fmla="*/ 1408 w 1890"/>
                <a:gd name="T101" fmla="*/ 550 h 649"/>
                <a:gd name="T102" fmla="*/ 1494 w 1890"/>
                <a:gd name="T103" fmla="*/ 511 h 649"/>
                <a:gd name="T104" fmla="*/ 1566 w 1890"/>
                <a:gd name="T105" fmla="*/ 470 h 649"/>
                <a:gd name="T106" fmla="*/ 1632 w 1890"/>
                <a:gd name="T107" fmla="*/ 426 h 649"/>
                <a:gd name="T108" fmla="*/ 1689 w 1890"/>
                <a:gd name="T109" fmla="*/ 376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90" h="649">
                  <a:moveTo>
                    <a:pt x="1689" y="376"/>
                  </a:moveTo>
                  <a:lnTo>
                    <a:pt x="1665" y="383"/>
                  </a:lnTo>
                  <a:lnTo>
                    <a:pt x="1641" y="391"/>
                  </a:lnTo>
                  <a:lnTo>
                    <a:pt x="1629" y="394"/>
                  </a:lnTo>
                  <a:lnTo>
                    <a:pt x="1617" y="397"/>
                  </a:lnTo>
                  <a:lnTo>
                    <a:pt x="1605" y="399"/>
                  </a:lnTo>
                  <a:lnTo>
                    <a:pt x="1593" y="400"/>
                  </a:lnTo>
                  <a:lnTo>
                    <a:pt x="1594" y="392"/>
                  </a:lnTo>
                  <a:lnTo>
                    <a:pt x="1596" y="385"/>
                  </a:lnTo>
                  <a:lnTo>
                    <a:pt x="1598" y="378"/>
                  </a:lnTo>
                  <a:lnTo>
                    <a:pt x="1602" y="371"/>
                  </a:lnTo>
                  <a:lnTo>
                    <a:pt x="1606" y="364"/>
                  </a:lnTo>
                  <a:lnTo>
                    <a:pt x="1610" y="357"/>
                  </a:lnTo>
                  <a:lnTo>
                    <a:pt x="1615" y="350"/>
                  </a:lnTo>
                  <a:lnTo>
                    <a:pt x="1621" y="343"/>
                  </a:lnTo>
                  <a:lnTo>
                    <a:pt x="1633" y="329"/>
                  </a:lnTo>
                  <a:lnTo>
                    <a:pt x="1648" y="315"/>
                  </a:lnTo>
                  <a:lnTo>
                    <a:pt x="1664" y="302"/>
                  </a:lnTo>
                  <a:lnTo>
                    <a:pt x="1681" y="288"/>
                  </a:lnTo>
                  <a:lnTo>
                    <a:pt x="1719" y="261"/>
                  </a:lnTo>
                  <a:lnTo>
                    <a:pt x="1761" y="232"/>
                  </a:lnTo>
                  <a:lnTo>
                    <a:pt x="1782" y="217"/>
                  </a:lnTo>
                  <a:lnTo>
                    <a:pt x="1802" y="201"/>
                  </a:lnTo>
                  <a:lnTo>
                    <a:pt x="1823" y="184"/>
                  </a:lnTo>
                  <a:lnTo>
                    <a:pt x="1843" y="165"/>
                  </a:lnTo>
                  <a:lnTo>
                    <a:pt x="1852" y="146"/>
                  </a:lnTo>
                  <a:lnTo>
                    <a:pt x="1861" y="127"/>
                  </a:lnTo>
                  <a:lnTo>
                    <a:pt x="1869" y="110"/>
                  </a:lnTo>
                  <a:lnTo>
                    <a:pt x="1875" y="93"/>
                  </a:lnTo>
                  <a:lnTo>
                    <a:pt x="1882" y="77"/>
                  </a:lnTo>
                  <a:lnTo>
                    <a:pt x="1885" y="62"/>
                  </a:lnTo>
                  <a:lnTo>
                    <a:pt x="1888" y="49"/>
                  </a:lnTo>
                  <a:lnTo>
                    <a:pt x="1890" y="37"/>
                  </a:lnTo>
                  <a:lnTo>
                    <a:pt x="1890" y="27"/>
                  </a:lnTo>
                  <a:lnTo>
                    <a:pt x="1888" y="17"/>
                  </a:lnTo>
                  <a:lnTo>
                    <a:pt x="1886" y="10"/>
                  </a:lnTo>
                  <a:lnTo>
                    <a:pt x="1882" y="4"/>
                  </a:lnTo>
                  <a:lnTo>
                    <a:pt x="1878" y="2"/>
                  </a:lnTo>
                  <a:lnTo>
                    <a:pt x="1875" y="1"/>
                  </a:lnTo>
                  <a:lnTo>
                    <a:pt x="1872" y="0"/>
                  </a:lnTo>
                  <a:lnTo>
                    <a:pt x="1869" y="0"/>
                  </a:lnTo>
                  <a:lnTo>
                    <a:pt x="1860" y="1"/>
                  </a:lnTo>
                  <a:lnTo>
                    <a:pt x="1851" y="4"/>
                  </a:lnTo>
                  <a:lnTo>
                    <a:pt x="1840" y="8"/>
                  </a:lnTo>
                  <a:lnTo>
                    <a:pt x="1831" y="14"/>
                  </a:lnTo>
                  <a:lnTo>
                    <a:pt x="1821" y="22"/>
                  </a:lnTo>
                  <a:lnTo>
                    <a:pt x="1812" y="31"/>
                  </a:lnTo>
                  <a:lnTo>
                    <a:pt x="1803" y="41"/>
                  </a:lnTo>
                  <a:lnTo>
                    <a:pt x="1794" y="51"/>
                  </a:lnTo>
                  <a:lnTo>
                    <a:pt x="1785" y="63"/>
                  </a:lnTo>
                  <a:lnTo>
                    <a:pt x="1775" y="75"/>
                  </a:lnTo>
                  <a:lnTo>
                    <a:pt x="1755" y="102"/>
                  </a:lnTo>
                  <a:lnTo>
                    <a:pt x="1733" y="131"/>
                  </a:lnTo>
                  <a:lnTo>
                    <a:pt x="1719" y="146"/>
                  </a:lnTo>
                  <a:lnTo>
                    <a:pt x="1706" y="162"/>
                  </a:lnTo>
                  <a:lnTo>
                    <a:pt x="1691" y="179"/>
                  </a:lnTo>
                  <a:lnTo>
                    <a:pt x="1675" y="194"/>
                  </a:lnTo>
                  <a:lnTo>
                    <a:pt x="1658" y="210"/>
                  </a:lnTo>
                  <a:lnTo>
                    <a:pt x="1639" y="226"/>
                  </a:lnTo>
                  <a:lnTo>
                    <a:pt x="1619" y="241"/>
                  </a:lnTo>
                  <a:lnTo>
                    <a:pt x="1597" y="256"/>
                  </a:lnTo>
                  <a:lnTo>
                    <a:pt x="1572" y="271"/>
                  </a:lnTo>
                  <a:lnTo>
                    <a:pt x="1546" y="286"/>
                  </a:lnTo>
                  <a:lnTo>
                    <a:pt x="1518" y="299"/>
                  </a:lnTo>
                  <a:lnTo>
                    <a:pt x="1488" y="313"/>
                  </a:lnTo>
                  <a:lnTo>
                    <a:pt x="1455" y="325"/>
                  </a:lnTo>
                  <a:lnTo>
                    <a:pt x="1419" y="337"/>
                  </a:lnTo>
                  <a:lnTo>
                    <a:pt x="1382" y="348"/>
                  </a:lnTo>
                  <a:lnTo>
                    <a:pt x="1341" y="358"/>
                  </a:lnTo>
                  <a:lnTo>
                    <a:pt x="1298" y="366"/>
                  </a:lnTo>
                  <a:lnTo>
                    <a:pt x="1251" y="373"/>
                  </a:lnTo>
                  <a:lnTo>
                    <a:pt x="1202" y="379"/>
                  </a:lnTo>
                  <a:lnTo>
                    <a:pt x="1149" y="384"/>
                  </a:lnTo>
                  <a:lnTo>
                    <a:pt x="1095" y="388"/>
                  </a:lnTo>
                  <a:lnTo>
                    <a:pt x="1043" y="391"/>
                  </a:lnTo>
                  <a:lnTo>
                    <a:pt x="992" y="394"/>
                  </a:lnTo>
                  <a:lnTo>
                    <a:pt x="942" y="396"/>
                  </a:lnTo>
                  <a:lnTo>
                    <a:pt x="894" y="398"/>
                  </a:lnTo>
                  <a:lnTo>
                    <a:pt x="847" y="399"/>
                  </a:lnTo>
                  <a:lnTo>
                    <a:pt x="801" y="399"/>
                  </a:lnTo>
                  <a:lnTo>
                    <a:pt x="757" y="399"/>
                  </a:lnTo>
                  <a:lnTo>
                    <a:pt x="675" y="398"/>
                  </a:lnTo>
                  <a:lnTo>
                    <a:pt x="597" y="395"/>
                  </a:lnTo>
                  <a:lnTo>
                    <a:pt x="527" y="391"/>
                  </a:lnTo>
                  <a:lnTo>
                    <a:pt x="463" y="386"/>
                  </a:lnTo>
                  <a:lnTo>
                    <a:pt x="406" y="380"/>
                  </a:lnTo>
                  <a:lnTo>
                    <a:pt x="355" y="374"/>
                  </a:lnTo>
                  <a:lnTo>
                    <a:pt x="313" y="369"/>
                  </a:lnTo>
                  <a:lnTo>
                    <a:pt x="277" y="363"/>
                  </a:lnTo>
                  <a:lnTo>
                    <a:pt x="250" y="359"/>
                  </a:lnTo>
                  <a:lnTo>
                    <a:pt x="230" y="355"/>
                  </a:lnTo>
                  <a:lnTo>
                    <a:pt x="217" y="352"/>
                  </a:lnTo>
                  <a:lnTo>
                    <a:pt x="212" y="352"/>
                  </a:lnTo>
                  <a:lnTo>
                    <a:pt x="192" y="346"/>
                  </a:lnTo>
                  <a:lnTo>
                    <a:pt x="173" y="341"/>
                  </a:lnTo>
                  <a:lnTo>
                    <a:pt x="153" y="337"/>
                  </a:lnTo>
                  <a:lnTo>
                    <a:pt x="135" y="334"/>
                  </a:lnTo>
                  <a:lnTo>
                    <a:pt x="117" y="330"/>
                  </a:lnTo>
                  <a:lnTo>
                    <a:pt x="100" y="329"/>
                  </a:lnTo>
                  <a:lnTo>
                    <a:pt x="84" y="328"/>
                  </a:lnTo>
                  <a:lnTo>
                    <a:pt x="70" y="328"/>
                  </a:lnTo>
                  <a:lnTo>
                    <a:pt x="55" y="328"/>
                  </a:lnTo>
                  <a:lnTo>
                    <a:pt x="42" y="330"/>
                  </a:lnTo>
                  <a:lnTo>
                    <a:pt x="31" y="332"/>
                  </a:lnTo>
                  <a:lnTo>
                    <a:pt x="22" y="336"/>
                  </a:lnTo>
                  <a:lnTo>
                    <a:pt x="14" y="339"/>
                  </a:lnTo>
                  <a:lnTo>
                    <a:pt x="8" y="344"/>
                  </a:lnTo>
                  <a:lnTo>
                    <a:pt x="3" y="349"/>
                  </a:lnTo>
                  <a:lnTo>
                    <a:pt x="1" y="355"/>
                  </a:lnTo>
                  <a:lnTo>
                    <a:pt x="0" y="361"/>
                  </a:lnTo>
                  <a:lnTo>
                    <a:pt x="2" y="368"/>
                  </a:lnTo>
                  <a:lnTo>
                    <a:pt x="6" y="377"/>
                  </a:lnTo>
                  <a:lnTo>
                    <a:pt x="12" y="385"/>
                  </a:lnTo>
                  <a:lnTo>
                    <a:pt x="21" y="395"/>
                  </a:lnTo>
                  <a:lnTo>
                    <a:pt x="32" y="405"/>
                  </a:lnTo>
                  <a:lnTo>
                    <a:pt x="46" y="416"/>
                  </a:lnTo>
                  <a:lnTo>
                    <a:pt x="63" y="427"/>
                  </a:lnTo>
                  <a:lnTo>
                    <a:pt x="83" y="439"/>
                  </a:lnTo>
                  <a:lnTo>
                    <a:pt x="105" y="452"/>
                  </a:lnTo>
                  <a:lnTo>
                    <a:pt x="131" y="466"/>
                  </a:lnTo>
                  <a:lnTo>
                    <a:pt x="160" y="480"/>
                  </a:lnTo>
                  <a:lnTo>
                    <a:pt x="192" y="496"/>
                  </a:lnTo>
                  <a:lnTo>
                    <a:pt x="228" y="512"/>
                  </a:lnTo>
                  <a:lnTo>
                    <a:pt x="267" y="528"/>
                  </a:lnTo>
                  <a:lnTo>
                    <a:pt x="310" y="545"/>
                  </a:lnTo>
                  <a:lnTo>
                    <a:pt x="353" y="561"/>
                  </a:lnTo>
                  <a:lnTo>
                    <a:pt x="398" y="575"/>
                  </a:lnTo>
                  <a:lnTo>
                    <a:pt x="441" y="588"/>
                  </a:lnTo>
                  <a:lnTo>
                    <a:pt x="484" y="600"/>
                  </a:lnTo>
                  <a:lnTo>
                    <a:pt x="529" y="610"/>
                  </a:lnTo>
                  <a:lnTo>
                    <a:pt x="572" y="619"/>
                  </a:lnTo>
                  <a:lnTo>
                    <a:pt x="615" y="627"/>
                  </a:lnTo>
                  <a:lnTo>
                    <a:pt x="657" y="633"/>
                  </a:lnTo>
                  <a:lnTo>
                    <a:pt x="701" y="639"/>
                  </a:lnTo>
                  <a:lnTo>
                    <a:pt x="743" y="644"/>
                  </a:lnTo>
                  <a:lnTo>
                    <a:pt x="784" y="647"/>
                  </a:lnTo>
                  <a:lnTo>
                    <a:pt x="826" y="648"/>
                  </a:lnTo>
                  <a:lnTo>
                    <a:pt x="867" y="649"/>
                  </a:lnTo>
                  <a:lnTo>
                    <a:pt x="908" y="649"/>
                  </a:lnTo>
                  <a:lnTo>
                    <a:pt x="947" y="648"/>
                  </a:lnTo>
                  <a:lnTo>
                    <a:pt x="988" y="645"/>
                  </a:lnTo>
                  <a:lnTo>
                    <a:pt x="1027" y="641"/>
                  </a:lnTo>
                  <a:lnTo>
                    <a:pt x="1065" y="637"/>
                  </a:lnTo>
                  <a:lnTo>
                    <a:pt x="1102" y="632"/>
                  </a:lnTo>
                  <a:lnTo>
                    <a:pt x="1140" y="626"/>
                  </a:lnTo>
                  <a:lnTo>
                    <a:pt x="1176" y="619"/>
                  </a:lnTo>
                  <a:lnTo>
                    <a:pt x="1212" y="611"/>
                  </a:lnTo>
                  <a:lnTo>
                    <a:pt x="1247" y="603"/>
                  </a:lnTo>
                  <a:lnTo>
                    <a:pt x="1281" y="593"/>
                  </a:lnTo>
                  <a:lnTo>
                    <a:pt x="1314" y="584"/>
                  </a:lnTo>
                  <a:lnTo>
                    <a:pt x="1347" y="573"/>
                  </a:lnTo>
                  <a:lnTo>
                    <a:pt x="1378" y="562"/>
                  </a:lnTo>
                  <a:lnTo>
                    <a:pt x="1408" y="550"/>
                  </a:lnTo>
                  <a:lnTo>
                    <a:pt x="1438" y="538"/>
                  </a:lnTo>
                  <a:lnTo>
                    <a:pt x="1467" y="524"/>
                  </a:lnTo>
                  <a:lnTo>
                    <a:pt x="1494" y="511"/>
                  </a:lnTo>
                  <a:lnTo>
                    <a:pt x="1520" y="497"/>
                  </a:lnTo>
                  <a:lnTo>
                    <a:pt x="1544" y="484"/>
                  </a:lnTo>
                  <a:lnTo>
                    <a:pt x="1566" y="470"/>
                  </a:lnTo>
                  <a:lnTo>
                    <a:pt x="1590" y="456"/>
                  </a:lnTo>
                  <a:lnTo>
                    <a:pt x="1611" y="442"/>
                  </a:lnTo>
                  <a:lnTo>
                    <a:pt x="1632" y="426"/>
                  </a:lnTo>
                  <a:lnTo>
                    <a:pt x="1652" y="410"/>
                  </a:lnTo>
                  <a:lnTo>
                    <a:pt x="1671" y="393"/>
                  </a:lnTo>
                  <a:lnTo>
                    <a:pt x="1689" y="376"/>
                  </a:lnTo>
                  <a:close/>
                </a:path>
              </a:pathLst>
            </a:custGeom>
            <a:solidFill>
              <a:srgbClr val="84C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19" name="Freeform 1111"/>
            <p:cNvSpPr>
              <a:spLocks/>
            </p:cNvSpPr>
            <p:nvPr/>
          </p:nvSpPr>
          <p:spPr bwMode="auto">
            <a:xfrm>
              <a:off x="661" y="3244"/>
              <a:ext cx="123" cy="102"/>
            </a:xfrm>
            <a:custGeom>
              <a:avLst/>
              <a:gdLst>
                <a:gd name="T0" fmla="*/ 0 w 767"/>
                <a:gd name="T1" fmla="*/ 258 h 621"/>
                <a:gd name="T2" fmla="*/ 56 w 767"/>
                <a:gd name="T3" fmla="*/ 292 h 621"/>
                <a:gd name="T4" fmla="*/ 113 w 767"/>
                <a:gd name="T5" fmla="*/ 328 h 621"/>
                <a:gd name="T6" fmla="*/ 142 w 767"/>
                <a:gd name="T7" fmla="*/ 348 h 621"/>
                <a:gd name="T8" fmla="*/ 170 w 767"/>
                <a:gd name="T9" fmla="*/ 368 h 621"/>
                <a:gd name="T10" fmla="*/ 198 w 767"/>
                <a:gd name="T11" fmla="*/ 388 h 621"/>
                <a:gd name="T12" fmla="*/ 226 w 767"/>
                <a:gd name="T13" fmla="*/ 409 h 621"/>
                <a:gd name="T14" fmla="*/ 253 w 767"/>
                <a:gd name="T15" fmla="*/ 432 h 621"/>
                <a:gd name="T16" fmla="*/ 279 w 767"/>
                <a:gd name="T17" fmla="*/ 455 h 621"/>
                <a:gd name="T18" fmla="*/ 304 w 767"/>
                <a:gd name="T19" fmla="*/ 479 h 621"/>
                <a:gd name="T20" fmla="*/ 327 w 767"/>
                <a:gd name="T21" fmla="*/ 506 h 621"/>
                <a:gd name="T22" fmla="*/ 338 w 767"/>
                <a:gd name="T23" fmla="*/ 519 h 621"/>
                <a:gd name="T24" fmla="*/ 349 w 767"/>
                <a:gd name="T25" fmla="*/ 533 h 621"/>
                <a:gd name="T26" fmla="*/ 359 w 767"/>
                <a:gd name="T27" fmla="*/ 546 h 621"/>
                <a:gd name="T28" fmla="*/ 369 w 767"/>
                <a:gd name="T29" fmla="*/ 561 h 621"/>
                <a:gd name="T30" fmla="*/ 378 w 767"/>
                <a:gd name="T31" fmla="*/ 575 h 621"/>
                <a:gd name="T32" fmla="*/ 387 w 767"/>
                <a:gd name="T33" fmla="*/ 590 h 621"/>
                <a:gd name="T34" fmla="*/ 396 w 767"/>
                <a:gd name="T35" fmla="*/ 605 h 621"/>
                <a:gd name="T36" fmla="*/ 404 w 767"/>
                <a:gd name="T37" fmla="*/ 621 h 621"/>
                <a:gd name="T38" fmla="*/ 432 w 767"/>
                <a:gd name="T39" fmla="*/ 600 h 621"/>
                <a:gd name="T40" fmla="*/ 461 w 767"/>
                <a:gd name="T41" fmla="*/ 579 h 621"/>
                <a:gd name="T42" fmla="*/ 491 w 767"/>
                <a:gd name="T43" fmla="*/ 558 h 621"/>
                <a:gd name="T44" fmla="*/ 521 w 767"/>
                <a:gd name="T45" fmla="*/ 537 h 621"/>
                <a:gd name="T46" fmla="*/ 553 w 767"/>
                <a:gd name="T47" fmla="*/ 516 h 621"/>
                <a:gd name="T48" fmla="*/ 584 w 767"/>
                <a:gd name="T49" fmla="*/ 495 h 621"/>
                <a:gd name="T50" fmla="*/ 615 w 767"/>
                <a:gd name="T51" fmla="*/ 473 h 621"/>
                <a:gd name="T52" fmla="*/ 646 w 767"/>
                <a:gd name="T53" fmla="*/ 451 h 621"/>
                <a:gd name="T54" fmla="*/ 767 w 767"/>
                <a:gd name="T55" fmla="*/ 290 h 621"/>
                <a:gd name="T56" fmla="*/ 387 w 767"/>
                <a:gd name="T57" fmla="*/ 363 h 621"/>
                <a:gd name="T58" fmla="*/ 646 w 767"/>
                <a:gd name="T59" fmla="*/ 153 h 621"/>
                <a:gd name="T60" fmla="*/ 267 w 767"/>
                <a:gd name="T61" fmla="*/ 210 h 621"/>
                <a:gd name="T62" fmla="*/ 500 w 767"/>
                <a:gd name="T63" fmla="*/ 0 h 621"/>
                <a:gd name="T64" fmla="*/ 259 w 767"/>
                <a:gd name="T65" fmla="*/ 33 h 621"/>
                <a:gd name="T66" fmla="*/ 222 w 767"/>
                <a:gd name="T67" fmla="*/ 60 h 621"/>
                <a:gd name="T68" fmla="*/ 187 w 767"/>
                <a:gd name="T69" fmla="*/ 87 h 621"/>
                <a:gd name="T70" fmla="*/ 153 w 767"/>
                <a:gd name="T71" fmla="*/ 114 h 621"/>
                <a:gd name="T72" fmla="*/ 120 w 767"/>
                <a:gd name="T73" fmla="*/ 142 h 621"/>
                <a:gd name="T74" fmla="*/ 89 w 767"/>
                <a:gd name="T75" fmla="*/ 170 h 621"/>
                <a:gd name="T76" fmla="*/ 57 w 767"/>
                <a:gd name="T77" fmla="*/ 199 h 621"/>
                <a:gd name="T78" fmla="*/ 28 w 767"/>
                <a:gd name="T79" fmla="*/ 228 h 621"/>
                <a:gd name="T80" fmla="*/ 0 w 767"/>
                <a:gd name="T81" fmla="*/ 25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7" h="621">
                  <a:moveTo>
                    <a:pt x="0" y="258"/>
                  </a:moveTo>
                  <a:lnTo>
                    <a:pt x="56" y="292"/>
                  </a:lnTo>
                  <a:lnTo>
                    <a:pt x="113" y="328"/>
                  </a:lnTo>
                  <a:lnTo>
                    <a:pt x="142" y="348"/>
                  </a:lnTo>
                  <a:lnTo>
                    <a:pt x="170" y="368"/>
                  </a:lnTo>
                  <a:lnTo>
                    <a:pt x="198" y="388"/>
                  </a:lnTo>
                  <a:lnTo>
                    <a:pt x="226" y="409"/>
                  </a:lnTo>
                  <a:lnTo>
                    <a:pt x="253" y="432"/>
                  </a:lnTo>
                  <a:lnTo>
                    <a:pt x="279" y="455"/>
                  </a:lnTo>
                  <a:lnTo>
                    <a:pt x="304" y="479"/>
                  </a:lnTo>
                  <a:lnTo>
                    <a:pt x="327" y="506"/>
                  </a:lnTo>
                  <a:lnTo>
                    <a:pt x="338" y="519"/>
                  </a:lnTo>
                  <a:lnTo>
                    <a:pt x="349" y="533"/>
                  </a:lnTo>
                  <a:lnTo>
                    <a:pt x="359" y="546"/>
                  </a:lnTo>
                  <a:lnTo>
                    <a:pt x="369" y="561"/>
                  </a:lnTo>
                  <a:lnTo>
                    <a:pt x="378" y="575"/>
                  </a:lnTo>
                  <a:lnTo>
                    <a:pt x="387" y="590"/>
                  </a:lnTo>
                  <a:lnTo>
                    <a:pt x="396" y="605"/>
                  </a:lnTo>
                  <a:lnTo>
                    <a:pt x="404" y="621"/>
                  </a:lnTo>
                  <a:lnTo>
                    <a:pt x="432" y="600"/>
                  </a:lnTo>
                  <a:lnTo>
                    <a:pt x="461" y="579"/>
                  </a:lnTo>
                  <a:lnTo>
                    <a:pt x="491" y="558"/>
                  </a:lnTo>
                  <a:lnTo>
                    <a:pt x="521" y="537"/>
                  </a:lnTo>
                  <a:lnTo>
                    <a:pt x="553" y="516"/>
                  </a:lnTo>
                  <a:lnTo>
                    <a:pt x="584" y="495"/>
                  </a:lnTo>
                  <a:lnTo>
                    <a:pt x="615" y="473"/>
                  </a:lnTo>
                  <a:lnTo>
                    <a:pt x="646" y="451"/>
                  </a:lnTo>
                  <a:lnTo>
                    <a:pt x="767" y="290"/>
                  </a:lnTo>
                  <a:lnTo>
                    <a:pt x="387" y="363"/>
                  </a:lnTo>
                  <a:lnTo>
                    <a:pt x="646" y="153"/>
                  </a:lnTo>
                  <a:lnTo>
                    <a:pt x="267" y="210"/>
                  </a:lnTo>
                  <a:lnTo>
                    <a:pt x="500" y="0"/>
                  </a:lnTo>
                  <a:lnTo>
                    <a:pt x="259" y="33"/>
                  </a:lnTo>
                  <a:lnTo>
                    <a:pt x="222" y="60"/>
                  </a:lnTo>
                  <a:lnTo>
                    <a:pt x="187" y="87"/>
                  </a:lnTo>
                  <a:lnTo>
                    <a:pt x="153" y="114"/>
                  </a:lnTo>
                  <a:lnTo>
                    <a:pt x="120" y="142"/>
                  </a:lnTo>
                  <a:lnTo>
                    <a:pt x="89" y="170"/>
                  </a:lnTo>
                  <a:lnTo>
                    <a:pt x="57" y="199"/>
                  </a:lnTo>
                  <a:lnTo>
                    <a:pt x="28" y="228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9BC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0" name="Freeform 1112"/>
            <p:cNvSpPr>
              <a:spLocks/>
            </p:cNvSpPr>
            <p:nvPr/>
          </p:nvSpPr>
          <p:spPr bwMode="auto">
            <a:xfrm>
              <a:off x="858" y="3243"/>
              <a:ext cx="146" cy="106"/>
            </a:xfrm>
            <a:custGeom>
              <a:avLst/>
              <a:gdLst>
                <a:gd name="T0" fmla="*/ 290 w 911"/>
                <a:gd name="T1" fmla="*/ 105 h 645"/>
                <a:gd name="T2" fmla="*/ 257 w 911"/>
                <a:gd name="T3" fmla="*/ 152 h 645"/>
                <a:gd name="T4" fmla="*/ 222 w 911"/>
                <a:gd name="T5" fmla="*/ 199 h 645"/>
                <a:gd name="T6" fmla="*/ 187 w 911"/>
                <a:gd name="T7" fmla="*/ 243 h 645"/>
                <a:gd name="T8" fmla="*/ 151 w 911"/>
                <a:gd name="T9" fmla="*/ 286 h 645"/>
                <a:gd name="T10" fmla="*/ 114 w 911"/>
                <a:gd name="T11" fmla="*/ 327 h 645"/>
                <a:gd name="T12" fmla="*/ 77 w 911"/>
                <a:gd name="T13" fmla="*/ 368 h 645"/>
                <a:gd name="T14" fmla="*/ 38 w 911"/>
                <a:gd name="T15" fmla="*/ 407 h 645"/>
                <a:gd name="T16" fmla="*/ 0 w 911"/>
                <a:gd name="T17" fmla="*/ 443 h 645"/>
                <a:gd name="T18" fmla="*/ 20 w 911"/>
                <a:gd name="T19" fmla="*/ 441 h 645"/>
                <a:gd name="T20" fmla="*/ 41 w 911"/>
                <a:gd name="T21" fmla="*/ 439 h 645"/>
                <a:gd name="T22" fmla="*/ 63 w 911"/>
                <a:gd name="T23" fmla="*/ 438 h 645"/>
                <a:gd name="T24" fmla="*/ 86 w 911"/>
                <a:gd name="T25" fmla="*/ 438 h 645"/>
                <a:gd name="T26" fmla="*/ 108 w 911"/>
                <a:gd name="T27" fmla="*/ 439 h 645"/>
                <a:gd name="T28" fmla="*/ 131 w 911"/>
                <a:gd name="T29" fmla="*/ 440 h 645"/>
                <a:gd name="T30" fmla="*/ 154 w 911"/>
                <a:gd name="T31" fmla="*/ 443 h 645"/>
                <a:gd name="T32" fmla="*/ 177 w 911"/>
                <a:gd name="T33" fmla="*/ 445 h 645"/>
                <a:gd name="T34" fmla="*/ 201 w 911"/>
                <a:gd name="T35" fmla="*/ 449 h 645"/>
                <a:gd name="T36" fmla="*/ 225 w 911"/>
                <a:gd name="T37" fmla="*/ 453 h 645"/>
                <a:gd name="T38" fmla="*/ 249 w 911"/>
                <a:gd name="T39" fmla="*/ 458 h 645"/>
                <a:gd name="T40" fmla="*/ 273 w 911"/>
                <a:gd name="T41" fmla="*/ 463 h 645"/>
                <a:gd name="T42" fmla="*/ 321 w 911"/>
                <a:gd name="T43" fmla="*/ 475 h 645"/>
                <a:gd name="T44" fmla="*/ 368 w 911"/>
                <a:gd name="T45" fmla="*/ 490 h 645"/>
                <a:gd name="T46" fmla="*/ 416 w 911"/>
                <a:gd name="T47" fmla="*/ 506 h 645"/>
                <a:gd name="T48" fmla="*/ 462 w 911"/>
                <a:gd name="T49" fmla="*/ 524 h 645"/>
                <a:gd name="T50" fmla="*/ 507 w 911"/>
                <a:gd name="T51" fmla="*/ 542 h 645"/>
                <a:gd name="T52" fmla="*/ 551 w 911"/>
                <a:gd name="T53" fmla="*/ 562 h 645"/>
                <a:gd name="T54" fmla="*/ 593 w 911"/>
                <a:gd name="T55" fmla="*/ 582 h 645"/>
                <a:gd name="T56" fmla="*/ 632 w 911"/>
                <a:gd name="T57" fmla="*/ 603 h 645"/>
                <a:gd name="T58" fmla="*/ 668 w 911"/>
                <a:gd name="T59" fmla="*/ 624 h 645"/>
                <a:gd name="T60" fmla="*/ 702 w 911"/>
                <a:gd name="T61" fmla="*/ 645 h 645"/>
                <a:gd name="T62" fmla="*/ 720 w 911"/>
                <a:gd name="T63" fmla="*/ 625 h 645"/>
                <a:gd name="T64" fmla="*/ 737 w 911"/>
                <a:gd name="T65" fmla="*/ 604 h 645"/>
                <a:gd name="T66" fmla="*/ 753 w 911"/>
                <a:gd name="T67" fmla="*/ 583 h 645"/>
                <a:gd name="T68" fmla="*/ 768 w 911"/>
                <a:gd name="T69" fmla="*/ 561 h 645"/>
                <a:gd name="T70" fmla="*/ 783 w 911"/>
                <a:gd name="T71" fmla="*/ 538 h 645"/>
                <a:gd name="T72" fmla="*/ 798 w 911"/>
                <a:gd name="T73" fmla="*/ 515 h 645"/>
                <a:gd name="T74" fmla="*/ 811 w 911"/>
                <a:gd name="T75" fmla="*/ 490 h 645"/>
                <a:gd name="T76" fmla="*/ 824 w 911"/>
                <a:gd name="T77" fmla="*/ 465 h 645"/>
                <a:gd name="T78" fmla="*/ 838 w 911"/>
                <a:gd name="T79" fmla="*/ 440 h 645"/>
                <a:gd name="T80" fmla="*/ 850 w 911"/>
                <a:gd name="T81" fmla="*/ 415 h 645"/>
                <a:gd name="T82" fmla="*/ 861 w 911"/>
                <a:gd name="T83" fmla="*/ 389 h 645"/>
                <a:gd name="T84" fmla="*/ 872 w 911"/>
                <a:gd name="T85" fmla="*/ 362 h 645"/>
                <a:gd name="T86" fmla="*/ 883 w 911"/>
                <a:gd name="T87" fmla="*/ 334 h 645"/>
                <a:gd name="T88" fmla="*/ 893 w 911"/>
                <a:gd name="T89" fmla="*/ 306 h 645"/>
                <a:gd name="T90" fmla="*/ 902 w 911"/>
                <a:gd name="T91" fmla="*/ 278 h 645"/>
                <a:gd name="T92" fmla="*/ 911 w 911"/>
                <a:gd name="T93" fmla="*/ 250 h 645"/>
                <a:gd name="T94" fmla="*/ 871 w 911"/>
                <a:gd name="T95" fmla="*/ 153 h 645"/>
                <a:gd name="T96" fmla="*/ 645 w 911"/>
                <a:gd name="T97" fmla="*/ 379 h 645"/>
                <a:gd name="T98" fmla="*/ 678 w 911"/>
                <a:gd name="T99" fmla="*/ 89 h 645"/>
                <a:gd name="T100" fmla="*/ 354 w 911"/>
                <a:gd name="T101" fmla="*/ 266 h 645"/>
                <a:gd name="T102" fmla="*/ 460 w 911"/>
                <a:gd name="T103" fmla="*/ 0 h 645"/>
                <a:gd name="T104" fmla="*/ 456 w 911"/>
                <a:gd name="T105" fmla="*/ 2 h 645"/>
                <a:gd name="T106" fmla="*/ 446 w 911"/>
                <a:gd name="T107" fmla="*/ 8 h 645"/>
                <a:gd name="T108" fmla="*/ 430 w 911"/>
                <a:gd name="T109" fmla="*/ 18 h 645"/>
                <a:gd name="T110" fmla="*/ 408 w 911"/>
                <a:gd name="T111" fmla="*/ 31 h 645"/>
                <a:gd name="T112" fmla="*/ 383 w 911"/>
                <a:gd name="T113" fmla="*/ 47 h 645"/>
                <a:gd name="T114" fmla="*/ 354 w 911"/>
                <a:gd name="T115" fmla="*/ 65 h 645"/>
                <a:gd name="T116" fmla="*/ 323 w 911"/>
                <a:gd name="T117" fmla="*/ 84 h 645"/>
                <a:gd name="T118" fmla="*/ 290 w 911"/>
                <a:gd name="T119" fmla="*/ 10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1" h="645">
                  <a:moveTo>
                    <a:pt x="290" y="105"/>
                  </a:moveTo>
                  <a:lnTo>
                    <a:pt x="257" y="152"/>
                  </a:lnTo>
                  <a:lnTo>
                    <a:pt x="222" y="199"/>
                  </a:lnTo>
                  <a:lnTo>
                    <a:pt x="187" y="243"/>
                  </a:lnTo>
                  <a:lnTo>
                    <a:pt x="151" y="286"/>
                  </a:lnTo>
                  <a:lnTo>
                    <a:pt x="114" y="327"/>
                  </a:lnTo>
                  <a:lnTo>
                    <a:pt x="77" y="368"/>
                  </a:lnTo>
                  <a:lnTo>
                    <a:pt x="38" y="407"/>
                  </a:lnTo>
                  <a:lnTo>
                    <a:pt x="0" y="443"/>
                  </a:lnTo>
                  <a:lnTo>
                    <a:pt x="20" y="441"/>
                  </a:lnTo>
                  <a:lnTo>
                    <a:pt x="41" y="439"/>
                  </a:lnTo>
                  <a:lnTo>
                    <a:pt x="63" y="438"/>
                  </a:lnTo>
                  <a:lnTo>
                    <a:pt x="86" y="438"/>
                  </a:lnTo>
                  <a:lnTo>
                    <a:pt x="108" y="439"/>
                  </a:lnTo>
                  <a:lnTo>
                    <a:pt x="131" y="440"/>
                  </a:lnTo>
                  <a:lnTo>
                    <a:pt x="154" y="443"/>
                  </a:lnTo>
                  <a:lnTo>
                    <a:pt x="177" y="445"/>
                  </a:lnTo>
                  <a:lnTo>
                    <a:pt x="201" y="449"/>
                  </a:lnTo>
                  <a:lnTo>
                    <a:pt x="225" y="453"/>
                  </a:lnTo>
                  <a:lnTo>
                    <a:pt x="249" y="458"/>
                  </a:lnTo>
                  <a:lnTo>
                    <a:pt x="273" y="463"/>
                  </a:lnTo>
                  <a:lnTo>
                    <a:pt x="321" y="475"/>
                  </a:lnTo>
                  <a:lnTo>
                    <a:pt x="368" y="490"/>
                  </a:lnTo>
                  <a:lnTo>
                    <a:pt x="416" y="506"/>
                  </a:lnTo>
                  <a:lnTo>
                    <a:pt x="462" y="524"/>
                  </a:lnTo>
                  <a:lnTo>
                    <a:pt x="507" y="542"/>
                  </a:lnTo>
                  <a:lnTo>
                    <a:pt x="551" y="562"/>
                  </a:lnTo>
                  <a:lnTo>
                    <a:pt x="593" y="582"/>
                  </a:lnTo>
                  <a:lnTo>
                    <a:pt x="632" y="603"/>
                  </a:lnTo>
                  <a:lnTo>
                    <a:pt x="668" y="624"/>
                  </a:lnTo>
                  <a:lnTo>
                    <a:pt x="702" y="645"/>
                  </a:lnTo>
                  <a:lnTo>
                    <a:pt x="720" y="625"/>
                  </a:lnTo>
                  <a:lnTo>
                    <a:pt x="737" y="604"/>
                  </a:lnTo>
                  <a:lnTo>
                    <a:pt x="753" y="583"/>
                  </a:lnTo>
                  <a:lnTo>
                    <a:pt x="768" y="561"/>
                  </a:lnTo>
                  <a:lnTo>
                    <a:pt x="783" y="538"/>
                  </a:lnTo>
                  <a:lnTo>
                    <a:pt x="798" y="515"/>
                  </a:lnTo>
                  <a:lnTo>
                    <a:pt x="811" y="490"/>
                  </a:lnTo>
                  <a:lnTo>
                    <a:pt x="824" y="465"/>
                  </a:lnTo>
                  <a:lnTo>
                    <a:pt x="838" y="440"/>
                  </a:lnTo>
                  <a:lnTo>
                    <a:pt x="850" y="415"/>
                  </a:lnTo>
                  <a:lnTo>
                    <a:pt x="861" y="389"/>
                  </a:lnTo>
                  <a:lnTo>
                    <a:pt x="872" y="362"/>
                  </a:lnTo>
                  <a:lnTo>
                    <a:pt x="883" y="334"/>
                  </a:lnTo>
                  <a:lnTo>
                    <a:pt x="893" y="306"/>
                  </a:lnTo>
                  <a:lnTo>
                    <a:pt x="902" y="278"/>
                  </a:lnTo>
                  <a:lnTo>
                    <a:pt x="911" y="250"/>
                  </a:lnTo>
                  <a:lnTo>
                    <a:pt x="871" y="153"/>
                  </a:lnTo>
                  <a:lnTo>
                    <a:pt x="645" y="379"/>
                  </a:lnTo>
                  <a:lnTo>
                    <a:pt x="678" y="89"/>
                  </a:lnTo>
                  <a:lnTo>
                    <a:pt x="354" y="266"/>
                  </a:lnTo>
                  <a:lnTo>
                    <a:pt x="460" y="0"/>
                  </a:lnTo>
                  <a:lnTo>
                    <a:pt x="456" y="2"/>
                  </a:lnTo>
                  <a:lnTo>
                    <a:pt x="446" y="8"/>
                  </a:lnTo>
                  <a:lnTo>
                    <a:pt x="430" y="18"/>
                  </a:lnTo>
                  <a:lnTo>
                    <a:pt x="408" y="31"/>
                  </a:lnTo>
                  <a:lnTo>
                    <a:pt x="383" y="47"/>
                  </a:lnTo>
                  <a:lnTo>
                    <a:pt x="354" y="65"/>
                  </a:lnTo>
                  <a:lnTo>
                    <a:pt x="323" y="84"/>
                  </a:lnTo>
                  <a:lnTo>
                    <a:pt x="290" y="105"/>
                  </a:lnTo>
                  <a:close/>
                </a:path>
              </a:pathLst>
            </a:custGeom>
            <a:solidFill>
              <a:srgbClr val="9BC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1" name="Freeform 1113"/>
            <p:cNvSpPr>
              <a:spLocks/>
            </p:cNvSpPr>
            <p:nvPr/>
          </p:nvSpPr>
          <p:spPr bwMode="auto">
            <a:xfrm>
              <a:off x="1043" y="2944"/>
              <a:ext cx="39" cy="31"/>
            </a:xfrm>
            <a:custGeom>
              <a:avLst/>
              <a:gdLst>
                <a:gd name="T0" fmla="*/ 112 w 233"/>
                <a:gd name="T1" fmla="*/ 194 h 194"/>
                <a:gd name="T2" fmla="*/ 143 w 233"/>
                <a:gd name="T3" fmla="*/ 188 h 194"/>
                <a:gd name="T4" fmla="*/ 173 w 233"/>
                <a:gd name="T5" fmla="*/ 182 h 194"/>
                <a:gd name="T6" fmla="*/ 203 w 233"/>
                <a:gd name="T7" fmla="*/ 176 h 194"/>
                <a:gd name="T8" fmla="*/ 233 w 233"/>
                <a:gd name="T9" fmla="*/ 170 h 194"/>
                <a:gd name="T10" fmla="*/ 227 w 233"/>
                <a:gd name="T11" fmla="*/ 156 h 194"/>
                <a:gd name="T12" fmla="*/ 219 w 233"/>
                <a:gd name="T13" fmla="*/ 143 h 194"/>
                <a:gd name="T14" fmla="*/ 210 w 233"/>
                <a:gd name="T15" fmla="*/ 131 h 194"/>
                <a:gd name="T16" fmla="*/ 200 w 233"/>
                <a:gd name="T17" fmla="*/ 119 h 194"/>
                <a:gd name="T18" fmla="*/ 189 w 233"/>
                <a:gd name="T19" fmla="*/ 108 h 194"/>
                <a:gd name="T20" fmla="*/ 177 w 233"/>
                <a:gd name="T21" fmla="*/ 97 h 194"/>
                <a:gd name="T22" fmla="*/ 164 w 233"/>
                <a:gd name="T23" fmla="*/ 86 h 194"/>
                <a:gd name="T24" fmla="*/ 150 w 233"/>
                <a:gd name="T25" fmla="*/ 76 h 194"/>
                <a:gd name="T26" fmla="*/ 135 w 233"/>
                <a:gd name="T27" fmla="*/ 66 h 194"/>
                <a:gd name="T28" fmla="*/ 118 w 233"/>
                <a:gd name="T29" fmla="*/ 56 h 194"/>
                <a:gd name="T30" fmla="*/ 101 w 233"/>
                <a:gd name="T31" fmla="*/ 47 h 194"/>
                <a:gd name="T32" fmla="*/ 82 w 233"/>
                <a:gd name="T33" fmla="*/ 37 h 194"/>
                <a:gd name="T34" fmla="*/ 43 w 233"/>
                <a:gd name="T35" fmla="*/ 19 h 194"/>
                <a:gd name="T36" fmla="*/ 0 w 233"/>
                <a:gd name="T37" fmla="*/ 0 h 194"/>
                <a:gd name="T38" fmla="*/ 15 w 233"/>
                <a:gd name="T39" fmla="*/ 20 h 194"/>
                <a:gd name="T40" fmla="*/ 29 w 233"/>
                <a:gd name="T41" fmla="*/ 40 h 194"/>
                <a:gd name="T42" fmla="*/ 42 w 233"/>
                <a:gd name="T43" fmla="*/ 62 h 194"/>
                <a:gd name="T44" fmla="*/ 56 w 233"/>
                <a:gd name="T45" fmla="*/ 85 h 194"/>
                <a:gd name="T46" fmla="*/ 70 w 233"/>
                <a:gd name="T47" fmla="*/ 110 h 194"/>
                <a:gd name="T48" fmla="*/ 83 w 233"/>
                <a:gd name="T49" fmla="*/ 136 h 194"/>
                <a:gd name="T50" fmla="*/ 97 w 233"/>
                <a:gd name="T51" fmla="*/ 165 h 194"/>
                <a:gd name="T52" fmla="*/ 112 w 233"/>
                <a:gd name="T53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3" h="194">
                  <a:moveTo>
                    <a:pt x="112" y="194"/>
                  </a:moveTo>
                  <a:lnTo>
                    <a:pt x="143" y="188"/>
                  </a:lnTo>
                  <a:lnTo>
                    <a:pt x="173" y="182"/>
                  </a:lnTo>
                  <a:lnTo>
                    <a:pt x="203" y="176"/>
                  </a:lnTo>
                  <a:lnTo>
                    <a:pt x="233" y="170"/>
                  </a:lnTo>
                  <a:lnTo>
                    <a:pt x="227" y="156"/>
                  </a:lnTo>
                  <a:lnTo>
                    <a:pt x="219" y="143"/>
                  </a:lnTo>
                  <a:lnTo>
                    <a:pt x="210" y="131"/>
                  </a:lnTo>
                  <a:lnTo>
                    <a:pt x="200" y="119"/>
                  </a:lnTo>
                  <a:lnTo>
                    <a:pt x="189" y="108"/>
                  </a:lnTo>
                  <a:lnTo>
                    <a:pt x="177" y="97"/>
                  </a:lnTo>
                  <a:lnTo>
                    <a:pt x="164" y="86"/>
                  </a:lnTo>
                  <a:lnTo>
                    <a:pt x="150" y="76"/>
                  </a:lnTo>
                  <a:lnTo>
                    <a:pt x="135" y="66"/>
                  </a:lnTo>
                  <a:lnTo>
                    <a:pt x="118" y="56"/>
                  </a:lnTo>
                  <a:lnTo>
                    <a:pt x="101" y="47"/>
                  </a:lnTo>
                  <a:lnTo>
                    <a:pt x="82" y="37"/>
                  </a:lnTo>
                  <a:lnTo>
                    <a:pt x="43" y="19"/>
                  </a:lnTo>
                  <a:lnTo>
                    <a:pt x="0" y="0"/>
                  </a:lnTo>
                  <a:lnTo>
                    <a:pt x="15" y="20"/>
                  </a:lnTo>
                  <a:lnTo>
                    <a:pt x="29" y="40"/>
                  </a:lnTo>
                  <a:lnTo>
                    <a:pt x="42" y="62"/>
                  </a:lnTo>
                  <a:lnTo>
                    <a:pt x="56" y="85"/>
                  </a:lnTo>
                  <a:lnTo>
                    <a:pt x="70" y="110"/>
                  </a:lnTo>
                  <a:lnTo>
                    <a:pt x="83" y="136"/>
                  </a:lnTo>
                  <a:lnTo>
                    <a:pt x="97" y="165"/>
                  </a:lnTo>
                  <a:lnTo>
                    <a:pt x="112" y="194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2" name="Freeform 1114"/>
            <p:cNvSpPr>
              <a:spLocks/>
            </p:cNvSpPr>
            <p:nvPr/>
          </p:nvSpPr>
          <p:spPr bwMode="auto">
            <a:xfrm>
              <a:off x="1097" y="2893"/>
              <a:ext cx="36" cy="73"/>
            </a:xfrm>
            <a:custGeom>
              <a:avLst/>
              <a:gdLst>
                <a:gd name="T0" fmla="*/ 40 w 225"/>
                <a:gd name="T1" fmla="*/ 89 h 452"/>
                <a:gd name="T2" fmla="*/ 32 w 225"/>
                <a:gd name="T3" fmla="*/ 89 h 452"/>
                <a:gd name="T4" fmla="*/ 26 w 225"/>
                <a:gd name="T5" fmla="*/ 99 h 452"/>
                <a:gd name="T6" fmla="*/ 21 w 225"/>
                <a:gd name="T7" fmla="*/ 108 h 452"/>
                <a:gd name="T8" fmla="*/ 16 w 225"/>
                <a:gd name="T9" fmla="*/ 118 h 452"/>
                <a:gd name="T10" fmla="*/ 13 w 225"/>
                <a:gd name="T11" fmla="*/ 128 h 452"/>
                <a:gd name="T12" fmla="*/ 9 w 225"/>
                <a:gd name="T13" fmla="*/ 139 h 452"/>
                <a:gd name="T14" fmla="*/ 7 w 225"/>
                <a:gd name="T15" fmla="*/ 150 h 452"/>
                <a:gd name="T16" fmla="*/ 4 w 225"/>
                <a:gd name="T17" fmla="*/ 161 h 452"/>
                <a:gd name="T18" fmla="*/ 3 w 225"/>
                <a:gd name="T19" fmla="*/ 173 h 452"/>
                <a:gd name="T20" fmla="*/ 1 w 225"/>
                <a:gd name="T21" fmla="*/ 196 h 452"/>
                <a:gd name="T22" fmla="*/ 0 w 225"/>
                <a:gd name="T23" fmla="*/ 219 h 452"/>
                <a:gd name="T24" fmla="*/ 2 w 225"/>
                <a:gd name="T25" fmla="*/ 243 h 452"/>
                <a:gd name="T26" fmla="*/ 5 w 225"/>
                <a:gd name="T27" fmla="*/ 268 h 452"/>
                <a:gd name="T28" fmla="*/ 8 w 225"/>
                <a:gd name="T29" fmla="*/ 292 h 452"/>
                <a:gd name="T30" fmla="*/ 13 w 225"/>
                <a:gd name="T31" fmla="*/ 317 h 452"/>
                <a:gd name="T32" fmla="*/ 19 w 225"/>
                <a:gd name="T33" fmla="*/ 342 h 452"/>
                <a:gd name="T34" fmla="*/ 26 w 225"/>
                <a:gd name="T35" fmla="*/ 365 h 452"/>
                <a:gd name="T36" fmla="*/ 40 w 225"/>
                <a:gd name="T37" fmla="*/ 411 h 452"/>
                <a:gd name="T38" fmla="*/ 56 w 225"/>
                <a:gd name="T39" fmla="*/ 452 h 452"/>
                <a:gd name="T40" fmla="*/ 82 w 225"/>
                <a:gd name="T41" fmla="*/ 440 h 452"/>
                <a:gd name="T42" fmla="*/ 107 w 225"/>
                <a:gd name="T43" fmla="*/ 427 h 452"/>
                <a:gd name="T44" fmla="*/ 129 w 225"/>
                <a:gd name="T45" fmla="*/ 414 h 452"/>
                <a:gd name="T46" fmla="*/ 150 w 225"/>
                <a:gd name="T47" fmla="*/ 400 h 452"/>
                <a:gd name="T48" fmla="*/ 170 w 225"/>
                <a:gd name="T49" fmla="*/ 387 h 452"/>
                <a:gd name="T50" fmla="*/ 189 w 225"/>
                <a:gd name="T51" fmla="*/ 373 h 452"/>
                <a:gd name="T52" fmla="*/ 207 w 225"/>
                <a:gd name="T53" fmla="*/ 360 h 452"/>
                <a:gd name="T54" fmla="*/ 225 w 225"/>
                <a:gd name="T55" fmla="*/ 348 h 452"/>
                <a:gd name="T56" fmla="*/ 210 w 225"/>
                <a:gd name="T57" fmla="*/ 297 h 452"/>
                <a:gd name="T58" fmla="*/ 194 w 225"/>
                <a:gd name="T59" fmla="*/ 248 h 452"/>
                <a:gd name="T60" fmla="*/ 178 w 225"/>
                <a:gd name="T61" fmla="*/ 201 h 452"/>
                <a:gd name="T62" fmla="*/ 162 w 225"/>
                <a:gd name="T63" fmla="*/ 156 h 452"/>
                <a:gd name="T64" fmla="*/ 146 w 225"/>
                <a:gd name="T65" fmla="*/ 113 h 452"/>
                <a:gd name="T66" fmla="*/ 131 w 225"/>
                <a:gd name="T67" fmla="*/ 73 h 452"/>
                <a:gd name="T68" fmla="*/ 117 w 225"/>
                <a:gd name="T69" fmla="*/ 36 h 452"/>
                <a:gd name="T70" fmla="*/ 105 w 225"/>
                <a:gd name="T71" fmla="*/ 0 h 452"/>
                <a:gd name="T72" fmla="*/ 95 w 225"/>
                <a:gd name="T73" fmla="*/ 11 h 452"/>
                <a:gd name="T74" fmla="*/ 87 w 225"/>
                <a:gd name="T75" fmla="*/ 21 h 452"/>
                <a:gd name="T76" fmla="*/ 79 w 225"/>
                <a:gd name="T77" fmla="*/ 31 h 452"/>
                <a:gd name="T78" fmla="*/ 72 w 225"/>
                <a:gd name="T79" fmla="*/ 42 h 452"/>
                <a:gd name="T80" fmla="*/ 56 w 225"/>
                <a:gd name="T81" fmla="*/ 66 h 452"/>
                <a:gd name="T82" fmla="*/ 40 w 225"/>
                <a:gd name="T83" fmla="*/ 8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5" h="452">
                  <a:moveTo>
                    <a:pt x="40" y="89"/>
                  </a:moveTo>
                  <a:lnTo>
                    <a:pt x="32" y="89"/>
                  </a:lnTo>
                  <a:lnTo>
                    <a:pt x="26" y="99"/>
                  </a:lnTo>
                  <a:lnTo>
                    <a:pt x="21" y="108"/>
                  </a:lnTo>
                  <a:lnTo>
                    <a:pt x="16" y="118"/>
                  </a:lnTo>
                  <a:lnTo>
                    <a:pt x="13" y="128"/>
                  </a:lnTo>
                  <a:lnTo>
                    <a:pt x="9" y="139"/>
                  </a:lnTo>
                  <a:lnTo>
                    <a:pt x="7" y="150"/>
                  </a:lnTo>
                  <a:lnTo>
                    <a:pt x="4" y="161"/>
                  </a:lnTo>
                  <a:lnTo>
                    <a:pt x="3" y="173"/>
                  </a:lnTo>
                  <a:lnTo>
                    <a:pt x="1" y="196"/>
                  </a:lnTo>
                  <a:lnTo>
                    <a:pt x="0" y="219"/>
                  </a:lnTo>
                  <a:lnTo>
                    <a:pt x="2" y="243"/>
                  </a:lnTo>
                  <a:lnTo>
                    <a:pt x="5" y="268"/>
                  </a:lnTo>
                  <a:lnTo>
                    <a:pt x="8" y="292"/>
                  </a:lnTo>
                  <a:lnTo>
                    <a:pt x="13" y="317"/>
                  </a:lnTo>
                  <a:lnTo>
                    <a:pt x="19" y="342"/>
                  </a:lnTo>
                  <a:lnTo>
                    <a:pt x="26" y="365"/>
                  </a:lnTo>
                  <a:lnTo>
                    <a:pt x="40" y="411"/>
                  </a:lnTo>
                  <a:lnTo>
                    <a:pt x="56" y="452"/>
                  </a:lnTo>
                  <a:lnTo>
                    <a:pt x="82" y="440"/>
                  </a:lnTo>
                  <a:lnTo>
                    <a:pt x="107" y="427"/>
                  </a:lnTo>
                  <a:lnTo>
                    <a:pt x="129" y="414"/>
                  </a:lnTo>
                  <a:lnTo>
                    <a:pt x="150" y="400"/>
                  </a:lnTo>
                  <a:lnTo>
                    <a:pt x="170" y="387"/>
                  </a:lnTo>
                  <a:lnTo>
                    <a:pt x="189" y="373"/>
                  </a:lnTo>
                  <a:lnTo>
                    <a:pt x="207" y="360"/>
                  </a:lnTo>
                  <a:lnTo>
                    <a:pt x="225" y="348"/>
                  </a:lnTo>
                  <a:lnTo>
                    <a:pt x="210" y="297"/>
                  </a:lnTo>
                  <a:lnTo>
                    <a:pt x="194" y="248"/>
                  </a:lnTo>
                  <a:lnTo>
                    <a:pt x="178" y="201"/>
                  </a:lnTo>
                  <a:lnTo>
                    <a:pt x="162" y="156"/>
                  </a:lnTo>
                  <a:lnTo>
                    <a:pt x="146" y="113"/>
                  </a:lnTo>
                  <a:lnTo>
                    <a:pt x="131" y="73"/>
                  </a:lnTo>
                  <a:lnTo>
                    <a:pt x="117" y="36"/>
                  </a:lnTo>
                  <a:lnTo>
                    <a:pt x="105" y="0"/>
                  </a:lnTo>
                  <a:lnTo>
                    <a:pt x="95" y="11"/>
                  </a:lnTo>
                  <a:lnTo>
                    <a:pt x="87" y="21"/>
                  </a:lnTo>
                  <a:lnTo>
                    <a:pt x="79" y="31"/>
                  </a:lnTo>
                  <a:lnTo>
                    <a:pt x="72" y="42"/>
                  </a:lnTo>
                  <a:lnTo>
                    <a:pt x="56" y="66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3" name="Freeform 1115"/>
            <p:cNvSpPr>
              <a:spLocks/>
            </p:cNvSpPr>
            <p:nvPr/>
          </p:nvSpPr>
          <p:spPr bwMode="auto">
            <a:xfrm>
              <a:off x="1145" y="3047"/>
              <a:ext cx="231" cy="397"/>
            </a:xfrm>
            <a:custGeom>
              <a:avLst/>
              <a:gdLst>
                <a:gd name="T0" fmla="*/ 10 w 1436"/>
                <a:gd name="T1" fmla="*/ 158 h 2428"/>
                <a:gd name="T2" fmla="*/ 39 w 1436"/>
                <a:gd name="T3" fmla="*/ 364 h 2428"/>
                <a:gd name="T4" fmla="*/ 77 w 1436"/>
                <a:gd name="T5" fmla="*/ 625 h 2428"/>
                <a:gd name="T6" fmla="*/ 121 w 1436"/>
                <a:gd name="T7" fmla="*/ 929 h 2428"/>
                <a:gd name="T8" fmla="*/ 163 w 1436"/>
                <a:gd name="T9" fmla="*/ 1259 h 2428"/>
                <a:gd name="T10" fmla="*/ 192 w 1436"/>
                <a:gd name="T11" fmla="*/ 1516 h 2428"/>
                <a:gd name="T12" fmla="*/ 209 w 1436"/>
                <a:gd name="T13" fmla="*/ 1689 h 2428"/>
                <a:gd name="T14" fmla="*/ 223 w 1436"/>
                <a:gd name="T15" fmla="*/ 1862 h 2428"/>
                <a:gd name="T16" fmla="*/ 234 w 1436"/>
                <a:gd name="T17" fmla="*/ 2030 h 2428"/>
                <a:gd name="T18" fmla="*/ 240 w 1436"/>
                <a:gd name="T19" fmla="*/ 2195 h 2428"/>
                <a:gd name="T20" fmla="*/ 242 w 1436"/>
                <a:gd name="T21" fmla="*/ 2353 h 2428"/>
                <a:gd name="T22" fmla="*/ 295 w 1436"/>
                <a:gd name="T23" fmla="*/ 2398 h 2428"/>
                <a:gd name="T24" fmla="*/ 397 w 1436"/>
                <a:gd name="T25" fmla="*/ 2334 h 2428"/>
                <a:gd name="T26" fmla="*/ 495 w 1436"/>
                <a:gd name="T27" fmla="*/ 2264 h 2428"/>
                <a:gd name="T28" fmla="*/ 588 w 1436"/>
                <a:gd name="T29" fmla="*/ 2190 h 2428"/>
                <a:gd name="T30" fmla="*/ 676 w 1436"/>
                <a:gd name="T31" fmla="*/ 2110 h 2428"/>
                <a:gd name="T32" fmla="*/ 761 w 1436"/>
                <a:gd name="T33" fmla="*/ 2027 h 2428"/>
                <a:gd name="T34" fmla="*/ 841 w 1436"/>
                <a:gd name="T35" fmla="*/ 1939 h 2428"/>
                <a:gd name="T36" fmla="*/ 917 w 1436"/>
                <a:gd name="T37" fmla="*/ 1847 h 2428"/>
                <a:gd name="T38" fmla="*/ 990 w 1436"/>
                <a:gd name="T39" fmla="*/ 1753 h 2428"/>
                <a:gd name="T40" fmla="*/ 1059 w 1436"/>
                <a:gd name="T41" fmla="*/ 1655 h 2428"/>
                <a:gd name="T42" fmla="*/ 1125 w 1436"/>
                <a:gd name="T43" fmla="*/ 1556 h 2428"/>
                <a:gd name="T44" fmla="*/ 1188 w 1436"/>
                <a:gd name="T45" fmla="*/ 1453 h 2428"/>
                <a:gd name="T46" fmla="*/ 1247 w 1436"/>
                <a:gd name="T47" fmla="*/ 1347 h 2428"/>
                <a:gd name="T48" fmla="*/ 1304 w 1436"/>
                <a:gd name="T49" fmla="*/ 1241 h 2428"/>
                <a:gd name="T50" fmla="*/ 1359 w 1436"/>
                <a:gd name="T51" fmla="*/ 1133 h 2428"/>
                <a:gd name="T52" fmla="*/ 1411 w 1436"/>
                <a:gd name="T53" fmla="*/ 1023 h 2428"/>
                <a:gd name="T54" fmla="*/ 1426 w 1436"/>
                <a:gd name="T55" fmla="*/ 944 h 2428"/>
                <a:gd name="T56" fmla="*/ 1406 w 1436"/>
                <a:gd name="T57" fmla="*/ 898 h 2428"/>
                <a:gd name="T58" fmla="*/ 1385 w 1436"/>
                <a:gd name="T59" fmla="*/ 854 h 2428"/>
                <a:gd name="T60" fmla="*/ 1365 w 1436"/>
                <a:gd name="T61" fmla="*/ 812 h 2428"/>
                <a:gd name="T62" fmla="*/ 1337 w 1436"/>
                <a:gd name="T63" fmla="*/ 860 h 2428"/>
                <a:gd name="T64" fmla="*/ 1287 w 1436"/>
                <a:gd name="T65" fmla="*/ 998 h 2428"/>
                <a:gd name="T66" fmla="*/ 1227 w 1436"/>
                <a:gd name="T67" fmla="*/ 1133 h 2428"/>
                <a:gd name="T68" fmla="*/ 1157 w 1436"/>
                <a:gd name="T69" fmla="*/ 1262 h 2428"/>
                <a:gd name="T70" fmla="*/ 1080 w 1436"/>
                <a:gd name="T71" fmla="*/ 1387 h 2428"/>
                <a:gd name="T72" fmla="*/ 997 w 1436"/>
                <a:gd name="T73" fmla="*/ 1505 h 2428"/>
                <a:gd name="T74" fmla="*/ 912 w 1436"/>
                <a:gd name="T75" fmla="*/ 1617 h 2428"/>
                <a:gd name="T76" fmla="*/ 824 w 1436"/>
                <a:gd name="T77" fmla="*/ 1721 h 2428"/>
                <a:gd name="T78" fmla="*/ 739 w 1436"/>
                <a:gd name="T79" fmla="*/ 1816 h 2428"/>
                <a:gd name="T80" fmla="*/ 656 w 1436"/>
                <a:gd name="T81" fmla="*/ 1903 h 2428"/>
                <a:gd name="T82" fmla="*/ 580 w 1436"/>
                <a:gd name="T83" fmla="*/ 1979 h 2428"/>
                <a:gd name="T84" fmla="*/ 509 w 1436"/>
                <a:gd name="T85" fmla="*/ 2045 h 2428"/>
                <a:gd name="T86" fmla="*/ 424 w 1436"/>
                <a:gd name="T87" fmla="*/ 2121 h 2428"/>
                <a:gd name="T88" fmla="*/ 356 w 1436"/>
                <a:gd name="T89" fmla="*/ 2179 h 2428"/>
                <a:gd name="T90" fmla="*/ 347 w 1436"/>
                <a:gd name="T91" fmla="*/ 2174 h 2428"/>
                <a:gd name="T92" fmla="*/ 345 w 1436"/>
                <a:gd name="T93" fmla="*/ 2081 h 2428"/>
                <a:gd name="T94" fmla="*/ 340 w 1436"/>
                <a:gd name="T95" fmla="*/ 1913 h 2428"/>
                <a:gd name="T96" fmla="*/ 331 w 1436"/>
                <a:gd name="T97" fmla="*/ 1687 h 2428"/>
                <a:gd name="T98" fmla="*/ 317 w 1436"/>
                <a:gd name="T99" fmla="*/ 1421 h 2428"/>
                <a:gd name="T100" fmla="*/ 298 w 1436"/>
                <a:gd name="T101" fmla="*/ 1132 h 2428"/>
                <a:gd name="T102" fmla="*/ 279 w 1436"/>
                <a:gd name="T103" fmla="*/ 911 h 2428"/>
                <a:gd name="T104" fmla="*/ 264 w 1436"/>
                <a:gd name="T105" fmla="*/ 766 h 2428"/>
                <a:gd name="T106" fmla="*/ 247 w 1436"/>
                <a:gd name="T107" fmla="*/ 626 h 2428"/>
                <a:gd name="T108" fmla="*/ 228 w 1436"/>
                <a:gd name="T109" fmla="*/ 492 h 2428"/>
                <a:gd name="T110" fmla="*/ 208 w 1436"/>
                <a:gd name="T111" fmla="*/ 376 h 2428"/>
                <a:gd name="T112" fmla="*/ 185 w 1436"/>
                <a:gd name="T113" fmla="*/ 270 h 2428"/>
                <a:gd name="T114" fmla="*/ 160 w 1436"/>
                <a:gd name="T115" fmla="*/ 163 h 2428"/>
                <a:gd name="T116" fmla="*/ 134 w 1436"/>
                <a:gd name="T117" fmla="*/ 54 h 2428"/>
                <a:gd name="T118" fmla="*/ 91 w 1436"/>
                <a:gd name="T119" fmla="*/ 23 h 2428"/>
                <a:gd name="T120" fmla="*/ 49 w 1436"/>
                <a:gd name="T121" fmla="*/ 53 h 2428"/>
                <a:gd name="T122" fmla="*/ 17 w 1436"/>
                <a:gd name="T123" fmla="*/ 71 h 2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6" h="2428">
                  <a:moveTo>
                    <a:pt x="0" y="80"/>
                  </a:moveTo>
                  <a:lnTo>
                    <a:pt x="10" y="158"/>
                  </a:lnTo>
                  <a:lnTo>
                    <a:pt x="23" y="253"/>
                  </a:lnTo>
                  <a:lnTo>
                    <a:pt x="39" y="364"/>
                  </a:lnTo>
                  <a:lnTo>
                    <a:pt x="57" y="488"/>
                  </a:lnTo>
                  <a:lnTo>
                    <a:pt x="77" y="625"/>
                  </a:lnTo>
                  <a:lnTo>
                    <a:pt x="98" y="773"/>
                  </a:lnTo>
                  <a:lnTo>
                    <a:pt x="121" y="929"/>
                  </a:lnTo>
                  <a:lnTo>
                    <a:pt x="142" y="1091"/>
                  </a:lnTo>
                  <a:lnTo>
                    <a:pt x="163" y="1259"/>
                  </a:lnTo>
                  <a:lnTo>
                    <a:pt x="183" y="1430"/>
                  </a:lnTo>
                  <a:lnTo>
                    <a:pt x="192" y="1516"/>
                  </a:lnTo>
                  <a:lnTo>
                    <a:pt x="201" y="1603"/>
                  </a:lnTo>
                  <a:lnTo>
                    <a:pt x="209" y="1689"/>
                  </a:lnTo>
                  <a:lnTo>
                    <a:pt x="216" y="1775"/>
                  </a:lnTo>
                  <a:lnTo>
                    <a:pt x="223" y="1862"/>
                  </a:lnTo>
                  <a:lnTo>
                    <a:pt x="229" y="1946"/>
                  </a:lnTo>
                  <a:lnTo>
                    <a:pt x="234" y="2030"/>
                  </a:lnTo>
                  <a:lnTo>
                    <a:pt x="237" y="2113"/>
                  </a:lnTo>
                  <a:lnTo>
                    <a:pt x="240" y="2195"/>
                  </a:lnTo>
                  <a:lnTo>
                    <a:pt x="242" y="2274"/>
                  </a:lnTo>
                  <a:lnTo>
                    <a:pt x="242" y="2353"/>
                  </a:lnTo>
                  <a:lnTo>
                    <a:pt x="242" y="2428"/>
                  </a:lnTo>
                  <a:lnTo>
                    <a:pt x="295" y="2398"/>
                  </a:lnTo>
                  <a:lnTo>
                    <a:pt x="347" y="2367"/>
                  </a:lnTo>
                  <a:lnTo>
                    <a:pt x="397" y="2334"/>
                  </a:lnTo>
                  <a:lnTo>
                    <a:pt x="447" y="2299"/>
                  </a:lnTo>
                  <a:lnTo>
                    <a:pt x="495" y="2264"/>
                  </a:lnTo>
                  <a:lnTo>
                    <a:pt x="542" y="2227"/>
                  </a:lnTo>
                  <a:lnTo>
                    <a:pt x="588" y="2190"/>
                  </a:lnTo>
                  <a:lnTo>
                    <a:pt x="633" y="2150"/>
                  </a:lnTo>
                  <a:lnTo>
                    <a:pt x="676" y="2110"/>
                  </a:lnTo>
                  <a:lnTo>
                    <a:pt x="720" y="2069"/>
                  </a:lnTo>
                  <a:lnTo>
                    <a:pt x="761" y="2027"/>
                  </a:lnTo>
                  <a:lnTo>
                    <a:pt x="801" y="1983"/>
                  </a:lnTo>
                  <a:lnTo>
                    <a:pt x="841" y="1939"/>
                  </a:lnTo>
                  <a:lnTo>
                    <a:pt x="880" y="1894"/>
                  </a:lnTo>
                  <a:lnTo>
                    <a:pt x="917" y="1847"/>
                  </a:lnTo>
                  <a:lnTo>
                    <a:pt x="954" y="1801"/>
                  </a:lnTo>
                  <a:lnTo>
                    <a:pt x="990" y="1753"/>
                  </a:lnTo>
                  <a:lnTo>
                    <a:pt x="1025" y="1705"/>
                  </a:lnTo>
                  <a:lnTo>
                    <a:pt x="1059" y="1655"/>
                  </a:lnTo>
                  <a:lnTo>
                    <a:pt x="1092" y="1606"/>
                  </a:lnTo>
                  <a:lnTo>
                    <a:pt x="1125" y="1556"/>
                  </a:lnTo>
                  <a:lnTo>
                    <a:pt x="1156" y="1504"/>
                  </a:lnTo>
                  <a:lnTo>
                    <a:pt x="1188" y="1453"/>
                  </a:lnTo>
                  <a:lnTo>
                    <a:pt x="1218" y="1401"/>
                  </a:lnTo>
                  <a:lnTo>
                    <a:pt x="1247" y="1347"/>
                  </a:lnTo>
                  <a:lnTo>
                    <a:pt x="1276" y="1295"/>
                  </a:lnTo>
                  <a:lnTo>
                    <a:pt x="1304" y="1241"/>
                  </a:lnTo>
                  <a:lnTo>
                    <a:pt x="1332" y="1187"/>
                  </a:lnTo>
                  <a:lnTo>
                    <a:pt x="1359" y="1133"/>
                  </a:lnTo>
                  <a:lnTo>
                    <a:pt x="1385" y="1078"/>
                  </a:lnTo>
                  <a:lnTo>
                    <a:pt x="1411" y="1023"/>
                  </a:lnTo>
                  <a:lnTo>
                    <a:pt x="1436" y="968"/>
                  </a:lnTo>
                  <a:lnTo>
                    <a:pt x="1426" y="944"/>
                  </a:lnTo>
                  <a:lnTo>
                    <a:pt x="1417" y="920"/>
                  </a:lnTo>
                  <a:lnTo>
                    <a:pt x="1406" y="898"/>
                  </a:lnTo>
                  <a:lnTo>
                    <a:pt x="1396" y="876"/>
                  </a:lnTo>
                  <a:lnTo>
                    <a:pt x="1385" y="854"/>
                  </a:lnTo>
                  <a:lnTo>
                    <a:pt x="1375" y="833"/>
                  </a:lnTo>
                  <a:lnTo>
                    <a:pt x="1365" y="812"/>
                  </a:lnTo>
                  <a:lnTo>
                    <a:pt x="1356" y="791"/>
                  </a:lnTo>
                  <a:lnTo>
                    <a:pt x="1337" y="860"/>
                  </a:lnTo>
                  <a:lnTo>
                    <a:pt x="1313" y="930"/>
                  </a:lnTo>
                  <a:lnTo>
                    <a:pt x="1287" y="998"/>
                  </a:lnTo>
                  <a:lnTo>
                    <a:pt x="1259" y="1065"/>
                  </a:lnTo>
                  <a:lnTo>
                    <a:pt x="1227" y="1133"/>
                  </a:lnTo>
                  <a:lnTo>
                    <a:pt x="1194" y="1198"/>
                  </a:lnTo>
                  <a:lnTo>
                    <a:pt x="1157" y="1262"/>
                  </a:lnTo>
                  <a:lnTo>
                    <a:pt x="1119" y="1325"/>
                  </a:lnTo>
                  <a:lnTo>
                    <a:pt x="1080" y="1387"/>
                  </a:lnTo>
                  <a:lnTo>
                    <a:pt x="1040" y="1447"/>
                  </a:lnTo>
                  <a:lnTo>
                    <a:pt x="997" y="1505"/>
                  </a:lnTo>
                  <a:lnTo>
                    <a:pt x="955" y="1562"/>
                  </a:lnTo>
                  <a:lnTo>
                    <a:pt x="912" y="1617"/>
                  </a:lnTo>
                  <a:lnTo>
                    <a:pt x="869" y="1669"/>
                  </a:lnTo>
                  <a:lnTo>
                    <a:pt x="824" y="1721"/>
                  </a:lnTo>
                  <a:lnTo>
                    <a:pt x="782" y="1770"/>
                  </a:lnTo>
                  <a:lnTo>
                    <a:pt x="739" y="1816"/>
                  </a:lnTo>
                  <a:lnTo>
                    <a:pt x="697" y="1861"/>
                  </a:lnTo>
                  <a:lnTo>
                    <a:pt x="656" y="1903"/>
                  </a:lnTo>
                  <a:lnTo>
                    <a:pt x="617" y="1942"/>
                  </a:lnTo>
                  <a:lnTo>
                    <a:pt x="580" y="1979"/>
                  </a:lnTo>
                  <a:lnTo>
                    <a:pt x="543" y="2014"/>
                  </a:lnTo>
                  <a:lnTo>
                    <a:pt x="509" y="2045"/>
                  </a:lnTo>
                  <a:lnTo>
                    <a:pt x="478" y="2074"/>
                  </a:lnTo>
                  <a:lnTo>
                    <a:pt x="424" y="2121"/>
                  </a:lnTo>
                  <a:lnTo>
                    <a:pt x="382" y="2157"/>
                  </a:lnTo>
                  <a:lnTo>
                    <a:pt x="356" y="2179"/>
                  </a:lnTo>
                  <a:lnTo>
                    <a:pt x="347" y="2187"/>
                  </a:lnTo>
                  <a:lnTo>
                    <a:pt x="347" y="2174"/>
                  </a:lnTo>
                  <a:lnTo>
                    <a:pt x="346" y="2138"/>
                  </a:lnTo>
                  <a:lnTo>
                    <a:pt x="345" y="2081"/>
                  </a:lnTo>
                  <a:lnTo>
                    <a:pt x="343" y="2006"/>
                  </a:lnTo>
                  <a:lnTo>
                    <a:pt x="340" y="1913"/>
                  </a:lnTo>
                  <a:lnTo>
                    <a:pt x="336" y="1806"/>
                  </a:lnTo>
                  <a:lnTo>
                    <a:pt x="331" y="1687"/>
                  </a:lnTo>
                  <a:lnTo>
                    <a:pt x="325" y="1558"/>
                  </a:lnTo>
                  <a:lnTo>
                    <a:pt x="317" y="1421"/>
                  </a:lnTo>
                  <a:lnTo>
                    <a:pt x="308" y="1278"/>
                  </a:lnTo>
                  <a:lnTo>
                    <a:pt x="298" y="1132"/>
                  </a:lnTo>
                  <a:lnTo>
                    <a:pt x="286" y="985"/>
                  </a:lnTo>
                  <a:lnTo>
                    <a:pt x="279" y="911"/>
                  </a:lnTo>
                  <a:lnTo>
                    <a:pt x="272" y="838"/>
                  </a:lnTo>
                  <a:lnTo>
                    <a:pt x="264" y="766"/>
                  </a:lnTo>
                  <a:lnTo>
                    <a:pt x="256" y="695"/>
                  </a:lnTo>
                  <a:lnTo>
                    <a:pt x="247" y="626"/>
                  </a:lnTo>
                  <a:lnTo>
                    <a:pt x="237" y="557"/>
                  </a:lnTo>
                  <a:lnTo>
                    <a:pt x="228" y="492"/>
                  </a:lnTo>
                  <a:lnTo>
                    <a:pt x="218" y="427"/>
                  </a:lnTo>
                  <a:lnTo>
                    <a:pt x="208" y="376"/>
                  </a:lnTo>
                  <a:lnTo>
                    <a:pt x="197" y="323"/>
                  </a:lnTo>
                  <a:lnTo>
                    <a:pt x="185" y="270"/>
                  </a:lnTo>
                  <a:lnTo>
                    <a:pt x="172" y="217"/>
                  </a:lnTo>
                  <a:lnTo>
                    <a:pt x="160" y="163"/>
                  </a:lnTo>
                  <a:lnTo>
                    <a:pt x="147" y="108"/>
                  </a:lnTo>
                  <a:lnTo>
                    <a:pt x="134" y="54"/>
                  </a:lnTo>
                  <a:lnTo>
                    <a:pt x="121" y="0"/>
                  </a:lnTo>
                  <a:lnTo>
                    <a:pt x="91" y="23"/>
                  </a:lnTo>
                  <a:lnTo>
                    <a:pt x="63" y="43"/>
                  </a:lnTo>
                  <a:lnTo>
                    <a:pt x="49" y="53"/>
                  </a:lnTo>
                  <a:lnTo>
                    <a:pt x="34" y="62"/>
                  </a:lnTo>
                  <a:lnTo>
                    <a:pt x="17" y="71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4" name="Freeform 1116"/>
            <p:cNvSpPr>
              <a:spLocks/>
            </p:cNvSpPr>
            <p:nvPr/>
          </p:nvSpPr>
          <p:spPr bwMode="auto">
            <a:xfrm>
              <a:off x="689" y="3053"/>
              <a:ext cx="47" cy="169"/>
            </a:xfrm>
            <a:custGeom>
              <a:avLst/>
              <a:gdLst>
                <a:gd name="T0" fmla="*/ 15 w 294"/>
                <a:gd name="T1" fmla="*/ 31 h 1032"/>
                <a:gd name="T2" fmla="*/ 7 w 294"/>
                <a:gd name="T3" fmla="*/ 93 h 1032"/>
                <a:gd name="T4" fmla="*/ 2 w 294"/>
                <a:gd name="T5" fmla="*/ 159 h 1032"/>
                <a:gd name="T6" fmla="*/ 0 w 294"/>
                <a:gd name="T7" fmla="*/ 225 h 1032"/>
                <a:gd name="T8" fmla="*/ 1 w 294"/>
                <a:gd name="T9" fmla="*/ 293 h 1032"/>
                <a:gd name="T10" fmla="*/ 4 w 294"/>
                <a:gd name="T11" fmla="*/ 362 h 1032"/>
                <a:gd name="T12" fmla="*/ 10 w 294"/>
                <a:gd name="T13" fmla="*/ 431 h 1032"/>
                <a:gd name="T14" fmla="*/ 18 w 294"/>
                <a:gd name="T15" fmla="*/ 500 h 1032"/>
                <a:gd name="T16" fmla="*/ 28 w 294"/>
                <a:gd name="T17" fmla="*/ 568 h 1032"/>
                <a:gd name="T18" fmla="*/ 40 w 294"/>
                <a:gd name="T19" fmla="*/ 637 h 1032"/>
                <a:gd name="T20" fmla="*/ 54 w 294"/>
                <a:gd name="T21" fmla="*/ 704 h 1032"/>
                <a:gd name="T22" fmla="*/ 72 w 294"/>
                <a:gd name="T23" fmla="*/ 769 h 1032"/>
                <a:gd name="T24" fmla="*/ 90 w 294"/>
                <a:gd name="T25" fmla="*/ 832 h 1032"/>
                <a:gd name="T26" fmla="*/ 109 w 294"/>
                <a:gd name="T27" fmla="*/ 894 h 1032"/>
                <a:gd name="T28" fmla="*/ 130 w 294"/>
                <a:gd name="T29" fmla="*/ 952 h 1032"/>
                <a:gd name="T30" fmla="*/ 153 w 294"/>
                <a:gd name="T31" fmla="*/ 1006 h 1032"/>
                <a:gd name="T32" fmla="*/ 191 w 294"/>
                <a:gd name="T33" fmla="*/ 1014 h 1032"/>
                <a:gd name="T34" fmla="*/ 255 w 294"/>
                <a:gd name="T35" fmla="*/ 975 h 1032"/>
                <a:gd name="T36" fmla="*/ 282 w 294"/>
                <a:gd name="T37" fmla="*/ 918 h 1032"/>
                <a:gd name="T38" fmla="*/ 260 w 294"/>
                <a:gd name="T39" fmla="*/ 850 h 1032"/>
                <a:gd name="T40" fmla="*/ 241 w 294"/>
                <a:gd name="T41" fmla="*/ 783 h 1032"/>
                <a:gd name="T42" fmla="*/ 225 w 294"/>
                <a:gd name="T43" fmla="*/ 715 h 1032"/>
                <a:gd name="T44" fmla="*/ 211 w 294"/>
                <a:gd name="T45" fmla="*/ 649 h 1032"/>
                <a:gd name="T46" fmla="*/ 201 w 294"/>
                <a:gd name="T47" fmla="*/ 584 h 1032"/>
                <a:gd name="T48" fmla="*/ 193 w 294"/>
                <a:gd name="T49" fmla="*/ 519 h 1032"/>
                <a:gd name="T50" fmla="*/ 188 w 294"/>
                <a:gd name="T51" fmla="*/ 456 h 1032"/>
                <a:gd name="T52" fmla="*/ 183 w 294"/>
                <a:gd name="T53" fmla="*/ 364 h 1032"/>
                <a:gd name="T54" fmla="*/ 184 w 294"/>
                <a:gd name="T55" fmla="*/ 247 h 1032"/>
                <a:gd name="T56" fmla="*/ 190 w 294"/>
                <a:gd name="T57" fmla="*/ 141 h 1032"/>
                <a:gd name="T58" fmla="*/ 199 w 294"/>
                <a:gd name="T59" fmla="*/ 44 h 1032"/>
                <a:gd name="T60" fmla="*/ 181 w 294"/>
                <a:gd name="T61" fmla="*/ 0 h 1032"/>
                <a:gd name="T62" fmla="*/ 135 w 294"/>
                <a:gd name="T63" fmla="*/ 0 h 1032"/>
                <a:gd name="T64" fmla="*/ 90 w 294"/>
                <a:gd name="T65" fmla="*/ 0 h 1032"/>
                <a:gd name="T66" fmla="*/ 43 w 294"/>
                <a:gd name="T67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4" h="1032">
                  <a:moveTo>
                    <a:pt x="20" y="0"/>
                  </a:moveTo>
                  <a:lnTo>
                    <a:pt x="15" y="31"/>
                  </a:lnTo>
                  <a:lnTo>
                    <a:pt x="11" y="62"/>
                  </a:lnTo>
                  <a:lnTo>
                    <a:pt x="7" y="93"/>
                  </a:lnTo>
                  <a:lnTo>
                    <a:pt x="4" y="126"/>
                  </a:lnTo>
                  <a:lnTo>
                    <a:pt x="2" y="159"/>
                  </a:lnTo>
                  <a:lnTo>
                    <a:pt x="1" y="192"/>
                  </a:lnTo>
                  <a:lnTo>
                    <a:pt x="0" y="225"/>
                  </a:lnTo>
                  <a:lnTo>
                    <a:pt x="0" y="259"/>
                  </a:lnTo>
                  <a:lnTo>
                    <a:pt x="1" y="293"/>
                  </a:lnTo>
                  <a:lnTo>
                    <a:pt x="2" y="327"/>
                  </a:lnTo>
                  <a:lnTo>
                    <a:pt x="4" y="362"/>
                  </a:lnTo>
                  <a:lnTo>
                    <a:pt x="7" y="396"/>
                  </a:lnTo>
                  <a:lnTo>
                    <a:pt x="10" y="431"/>
                  </a:lnTo>
                  <a:lnTo>
                    <a:pt x="14" y="466"/>
                  </a:lnTo>
                  <a:lnTo>
                    <a:pt x="18" y="500"/>
                  </a:lnTo>
                  <a:lnTo>
                    <a:pt x="23" y="534"/>
                  </a:lnTo>
                  <a:lnTo>
                    <a:pt x="28" y="568"/>
                  </a:lnTo>
                  <a:lnTo>
                    <a:pt x="34" y="603"/>
                  </a:lnTo>
                  <a:lnTo>
                    <a:pt x="40" y="637"/>
                  </a:lnTo>
                  <a:lnTo>
                    <a:pt x="47" y="670"/>
                  </a:lnTo>
                  <a:lnTo>
                    <a:pt x="54" y="704"/>
                  </a:lnTo>
                  <a:lnTo>
                    <a:pt x="62" y="737"/>
                  </a:lnTo>
                  <a:lnTo>
                    <a:pt x="72" y="769"/>
                  </a:lnTo>
                  <a:lnTo>
                    <a:pt x="80" y="801"/>
                  </a:lnTo>
                  <a:lnTo>
                    <a:pt x="90" y="832"/>
                  </a:lnTo>
                  <a:lnTo>
                    <a:pt x="99" y="863"/>
                  </a:lnTo>
                  <a:lnTo>
                    <a:pt x="109" y="894"/>
                  </a:lnTo>
                  <a:lnTo>
                    <a:pt x="120" y="923"/>
                  </a:lnTo>
                  <a:lnTo>
                    <a:pt x="130" y="952"/>
                  </a:lnTo>
                  <a:lnTo>
                    <a:pt x="142" y="979"/>
                  </a:lnTo>
                  <a:lnTo>
                    <a:pt x="153" y="1006"/>
                  </a:lnTo>
                  <a:lnTo>
                    <a:pt x="165" y="1032"/>
                  </a:lnTo>
                  <a:lnTo>
                    <a:pt x="191" y="1014"/>
                  </a:lnTo>
                  <a:lnTo>
                    <a:pt x="221" y="995"/>
                  </a:lnTo>
                  <a:lnTo>
                    <a:pt x="255" y="975"/>
                  </a:lnTo>
                  <a:lnTo>
                    <a:pt x="294" y="952"/>
                  </a:lnTo>
                  <a:lnTo>
                    <a:pt x="282" y="918"/>
                  </a:lnTo>
                  <a:lnTo>
                    <a:pt x="270" y="884"/>
                  </a:lnTo>
                  <a:lnTo>
                    <a:pt x="260" y="850"/>
                  </a:lnTo>
                  <a:lnTo>
                    <a:pt x="250" y="816"/>
                  </a:lnTo>
                  <a:lnTo>
                    <a:pt x="241" y="783"/>
                  </a:lnTo>
                  <a:lnTo>
                    <a:pt x="233" y="749"/>
                  </a:lnTo>
                  <a:lnTo>
                    <a:pt x="225" y="715"/>
                  </a:lnTo>
                  <a:lnTo>
                    <a:pt x="218" y="682"/>
                  </a:lnTo>
                  <a:lnTo>
                    <a:pt x="211" y="649"/>
                  </a:lnTo>
                  <a:lnTo>
                    <a:pt x="206" y="616"/>
                  </a:lnTo>
                  <a:lnTo>
                    <a:pt x="201" y="584"/>
                  </a:lnTo>
                  <a:lnTo>
                    <a:pt x="197" y="551"/>
                  </a:lnTo>
                  <a:lnTo>
                    <a:pt x="193" y="519"/>
                  </a:lnTo>
                  <a:lnTo>
                    <a:pt x="190" y="487"/>
                  </a:lnTo>
                  <a:lnTo>
                    <a:pt x="188" y="456"/>
                  </a:lnTo>
                  <a:lnTo>
                    <a:pt x="186" y="424"/>
                  </a:lnTo>
                  <a:lnTo>
                    <a:pt x="183" y="364"/>
                  </a:lnTo>
                  <a:lnTo>
                    <a:pt x="183" y="305"/>
                  </a:lnTo>
                  <a:lnTo>
                    <a:pt x="184" y="247"/>
                  </a:lnTo>
                  <a:lnTo>
                    <a:pt x="186" y="193"/>
                  </a:lnTo>
                  <a:lnTo>
                    <a:pt x="190" y="141"/>
                  </a:lnTo>
                  <a:lnTo>
                    <a:pt x="194" y="91"/>
                  </a:lnTo>
                  <a:lnTo>
                    <a:pt x="199" y="44"/>
                  </a:lnTo>
                  <a:lnTo>
                    <a:pt x="205" y="0"/>
                  </a:lnTo>
                  <a:lnTo>
                    <a:pt x="181" y="0"/>
                  </a:lnTo>
                  <a:lnTo>
                    <a:pt x="158" y="0"/>
                  </a:lnTo>
                  <a:lnTo>
                    <a:pt x="135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7" y="0"/>
                  </a:lnTo>
                  <a:lnTo>
                    <a:pt x="4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5" name="Freeform 1117"/>
            <p:cNvSpPr>
              <a:spLocks/>
            </p:cNvSpPr>
            <p:nvPr/>
          </p:nvSpPr>
          <p:spPr bwMode="auto">
            <a:xfrm>
              <a:off x="778" y="3058"/>
              <a:ext cx="359" cy="411"/>
            </a:xfrm>
            <a:custGeom>
              <a:avLst/>
              <a:gdLst>
                <a:gd name="T0" fmla="*/ 72 w 2231"/>
                <a:gd name="T1" fmla="*/ 1593 h 2517"/>
                <a:gd name="T2" fmla="*/ 28 w 2231"/>
                <a:gd name="T3" fmla="*/ 1675 h 2517"/>
                <a:gd name="T4" fmla="*/ 126 w 2231"/>
                <a:gd name="T5" fmla="*/ 1786 h 2517"/>
                <a:gd name="T6" fmla="*/ 239 w 2231"/>
                <a:gd name="T7" fmla="*/ 1900 h 2517"/>
                <a:gd name="T8" fmla="*/ 368 w 2231"/>
                <a:gd name="T9" fmla="*/ 2012 h 2517"/>
                <a:gd name="T10" fmla="*/ 508 w 2231"/>
                <a:gd name="T11" fmla="*/ 2120 h 2517"/>
                <a:gd name="T12" fmla="*/ 656 w 2231"/>
                <a:gd name="T13" fmla="*/ 2220 h 2517"/>
                <a:gd name="T14" fmla="*/ 810 w 2231"/>
                <a:gd name="T15" fmla="*/ 2311 h 2517"/>
                <a:gd name="T16" fmla="*/ 967 w 2231"/>
                <a:gd name="T17" fmla="*/ 2388 h 2517"/>
                <a:gd name="T18" fmla="*/ 1124 w 2231"/>
                <a:gd name="T19" fmla="*/ 2450 h 2517"/>
                <a:gd name="T20" fmla="*/ 1278 w 2231"/>
                <a:gd name="T21" fmla="*/ 2493 h 2517"/>
                <a:gd name="T22" fmla="*/ 1428 w 2231"/>
                <a:gd name="T23" fmla="*/ 2515 h 2517"/>
                <a:gd name="T24" fmla="*/ 1563 w 2231"/>
                <a:gd name="T25" fmla="*/ 2385 h 2517"/>
                <a:gd name="T26" fmla="*/ 1693 w 2231"/>
                <a:gd name="T27" fmla="*/ 2176 h 2517"/>
                <a:gd name="T28" fmla="*/ 1816 w 2231"/>
                <a:gd name="T29" fmla="*/ 1956 h 2517"/>
                <a:gd name="T30" fmla="*/ 1929 w 2231"/>
                <a:gd name="T31" fmla="*/ 1724 h 2517"/>
                <a:gd name="T32" fmla="*/ 2030 w 2231"/>
                <a:gd name="T33" fmla="*/ 1486 h 2517"/>
                <a:gd name="T34" fmla="*/ 2114 w 2231"/>
                <a:gd name="T35" fmla="*/ 1240 h 2517"/>
                <a:gd name="T36" fmla="*/ 2178 w 2231"/>
                <a:gd name="T37" fmla="*/ 991 h 2517"/>
                <a:gd name="T38" fmla="*/ 2218 w 2231"/>
                <a:gd name="T39" fmla="*/ 742 h 2517"/>
                <a:gd name="T40" fmla="*/ 2231 w 2231"/>
                <a:gd name="T41" fmla="*/ 491 h 2517"/>
                <a:gd name="T42" fmla="*/ 2213 w 2231"/>
                <a:gd name="T43" fmla="*/ 244 h 2517"/>
                <a:gd name="T44" fmla="*/ 2162 w 2231"/>
                <a:gd name="T45" fmla="*/ 0 h 2517"/>
                <a:gd name="T46" fmla="*/ 2104 w 2231"/>
                <a:gd name="T47" fmla="*/ 27 h 2517"/>
                <a:gd name="T48" fmla="*/ 2039 w 2231"/>
                <a:gd name="T49" fmla="*/ 51 h 2517"/>
                <a:gd name="T50" fmla="*/ 2001 w 2231"/>
                <a:gd name="T51" fmla="*/ 90 h 2517"/>
                <a:gd name="T52" fmla="*/ 2025 w 2231"/>
                <a:gd name="T53" fmla="*/ 167 h 2517"/>
                <a:gd name="T54" fmla="*/ 2048 w 2231"/>
                <a:gd name="T55" fmla="*/ 248 h 2517"/>
                <a:gd name="T56" fmla="*/ 2089 w 2231"/>
                <a:gd name="T57" fmla="*/ 443 h 2517"/>
                <a:gd name="T58" fmla="*/ 2093 w 2231"/>
                <a:gd name="T59" fmla="*/ 702 h 2517"/>
                <a:gd name="T60" fmla="*/ 2055 w 2231"/>
                <a:gd name="T61" fmla="*/ 964 h 2517"/>
                <a:gd name="T62" fmla="*/ 1985 w 2231"/>
                <a:gd name="T63" fmla="*/ 1223 h 2517"/>
                <a:gd name="T64" fmla="*/ 1891 w 2231"/>
                <a:gd name="T65" fmla="*/ 1470 h 2517"/>
                <a:gd name="T66" fmla="*/ 1786 w 2231"/>
                <a:gd name="T67" fmla="*/ 1699 h 2517"/>
                <a:gd name="T68" fmla="*/ 1678 w 2231"/>
                <a:gd name="T69" fmla="*/ 1902 h 2517"/>
                <a:gd name="T70" fmla="*/ 1576 w 2231"/>
                <a:gd name="T71" fmla="*/ 2072 h 2517"/>
                <a:gd name="T72" fmla="*/ 1448 w 2231"/>
                <a:gd name="T73" fmla="*/ 2265 h 2517"/>
                <a:gd name="T74" fmla="*/ 1404 w 2231"/>
                <a:gd name="T75" fmla="*/ 2314 h 2517"/>
                <a:gd name="T76" fmla="*/ 1295 w 2231"/>
                <a:gd name="T77" fmla="*/ 2277 h 2517"/>
                <a:gd name="T78" fmla="*/ 1125 w 2231"/>
                <a:gd name="T79" fmla="*/ 2207 h 2517"/>
                <a:gd name="T80" fmla="*/ 996 w 2231"/>
                <a:gd name="T81" fmla="*/ 2148 h 2517"/>
                <a:gd name="T82" fmla="*/ 851 w 2231"/>
                <a:gd name="T83" fmla="*/ 2072 h 2517"/>
                <a:gd name="T84" fmla="*/ 696 w 2231"/>
                <a:gd name="T85" fmla="*/ 1981 h 2517"/>
                <a:gd name="T86" fmla="*/ 532 w 2231"/>
                <a:gd name="T87" fmla="*/ 1873 h 2517"/>
                <a:gd name="T88" fmla="*/ 366 w 2231"/>
                <a:gd name="T89" fmla="*/ 1747 h 2517"/>
                <a:gd name="T90" fmla="*/ 199 w 2231"/>
                <a:gd name="T91" fmla="*/ 1602 h 2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31" h="2517">
                  <a:moveTo>
                    <a:pt x="145" y="1549"/>
                  </a:moveTo>
                  <a:lnTo>
                    <a:pt x="108" y="1572"/>
                  </a:lnTo>
                  <a:lnTo>
                    <a:pt x="72" y="1593"/>
                  </a:lnTo>
                  <a:lnTo>
                    <a:pt x="36" y="1615"/>
                  </a:lnTo>
                  <a:lnTo>
                    <a:pt x="0" y="1639"/>
                  </a:lnTo>
                  <a:lnTo>
                    <a:pt x="28" y="1675"/>
                  </a:lnTo>
                  <a:lnTo>
                    <a:pt x="58" y="1712"/>
                  </a:lnTo>
                  <a:lnTo>
                    <a:pt x="90" y="1749"/>
                  </a:lnTo>
                  <a:lnTo>
                    <a:pt x="126" y="1786"/>
                  </a:lnTo>
                  <a:lnTo>
                    <a:pt x="162" y="1825"/>
                  </a:lnTo>
                  <a:lnTo>
                    <a:pt x="200" y="1862"/>
                  </a:lnTo>
                  <a:lnTo>
                    <a:pt x="239" y="1900"/>
                  </a:lnTo>
                  <a:lnTo>
                    <a:pt x="282" y="1937"/>
                  </a:lnTo>
                  <a:lnTo>
                    <a:pt x="324" y="1975"/>
                  </a:lnTo>
                  <a:lnTo>
                    <a:pt x="368" y="2012"/>
                  </a:lnTo>
                  <a:lnTo>
                    <a:pt x="413" y="2048"/>
                  </a:lnTo>
                  <a:lnTo>
                    <a:pt x="460" y="2084"/>
                  </a:lnTo>
                  <a:lnTo>
                    <a:pt x="508" y="2120"/>
                  </a:lnTo>
                  <a:lnTo>
                    <a:pt x="556" y="2154"/>
                  </a:lnTo>
                  <a:lnTo>
                    <a:pt x="606" y="2187"/>
                  </a:lnTo>
                  <a:lnTo>
                    <a:pt x="656" y="2220"/>
                  </a:lnTo>
                  <a:lnTo>
                    <a:pt x="706" y="2252"/>
                  </a:lnTo>
                  <a:lnTo>
                    <a:pt x="758" y="2282"/>
                  </a:lnTo>
                  <a:lnTo>
                    <a:pt x="810" y="2311"/>
                  </a:lnTo>
                  <a:lnTo>
                    <a:pt x="862" y="2338"/>
                  </a:lnTo>
                  <a:lnTo>
                    <a:pt x="914" y="2364"/>
                  </a:lnTo>
                  <a:lnTo>
                    <a:pt x="967" y="2388"/>
                  </a:lnTo>
                  <a:lnTo>
                    <a:pt x="1019" y="2411"/>
                  </a:lnTo>
                  <a:lnTo>
                    <a:pt x="1072" y="2432"/>
                  </a:lnTo>
                  <a:lnTo>
                    <a:pt x="1124" y="2450"/>
                  </a:lnTo>
                  <a:lnTo>
                    <a:pt x="1175" y="2467"/>
                  </a:lnTo>
                  <a:lnTo>
                    <a:pt x="1228" y="2481"/>
                  </a:lnTo>
                  <a:lnTo>
                    <a:pt x="1278" y="2493"/>
                  </a:lnTo>
                  <a:lnTo>
                    <a:pt x="1329" y="2503"/>
                  </a:lnTo>
                  <a:lnTo>
                    <a:pt x="1379" y="2510"/>
                  </a:lnTo>
                  <a:lnTo>
                    <a:pt x="1428" y="2515"/>
                  </a:lnTo>
                  <a:lnTo>
                    <a:pt x="1476" y="2517"/>
                  </a:lnTo>
                  <a:lnTo>
                    <a:pt x="1520" y="2453"/>
                  </a:lnTo>
                  <a:lnTo>
                    <a:pt x="1563" y="2385"/>
                  </a:lnTo>
                  <a:lnTo>
                    <a:pt x="1607" y="2317"/>
                  </a:lnTo>
                  <a:lnTo>
                    <a:pt x="1650" y="2247"/>
                  </a:lnTo>
                  <a:lnTo>
                    <a:pt x="1693" y="2176"/>
                  </a:lnTo>
                  <a:lnTo>
                    <a:pt x="1734" y="2104"/>
                  </a:lnTo>
                  <a:lnTo>
                    <a:pt x="1775" y="2030"/>
                  </a:lnTo>
                  <a:lnTo>
                    <a:pt x="1816" y="1956"/>
                  </a:lnTo>
                  <a:lnTo>
                    <a:pt x="1855" y="1879"/>
                  </a:lnTo>
                  <a:lnTo>
                    <a:pt x="1893" y="1803"/>
                  </a:lnTo>
                  <a:lnTo>
                    <a:pt x="1929" y="1724"/>
                  </a:lnTo>
                  <a:lnTo>
                    <a:pt x="1965" y="1646"/>
                  </a:lnTo>
                  <a:lnTo>
                    <a:pt x="1998" y="1565"/>
                  </a:lnTo>
                  <a:lnTo>
                    <a:pt x="2030" y="1486"/>
                  </a:lnTo>
                  <a:lnTo>
                    <a:pt x="2060" y="1404"/>
                  </a:lnTo>
                  <a:lnTo>
                    <a:pt x="2089" y="1323"/>
                  </a:lnTo>
                  <a:lnTo>
                    <a:pt x="2114" y="1240"/>
                  </a:lnTo>
                  <a:lnTo>
                    <a:pt x="2138" y="1157"/>
                  </a:lnTo>
                  <a:lnTo>
                    <a:pt x="2159" y="1075"/>
                  </a:lnTo>
                  <a:lnTo>
                    <a:pt x="2178" y="991"/>
                  </a:lnTo>
                  <a:lnTo>
                    <a:pt x="2194" y="909"/>
                  </a:lnTo>
                  <a:lnTo>
                    <a:pt x="2208" y="825"/>
                  </a:lnTo>
                  <a:lnTo>
                    <a:pt x="2218" y="742"/>
                  </a:lnTo>
                  <a:lnTo>
                    <a:pt x="2226" y="658"/>
                  </a:lnTo>
                  <a:lnTo>
                    <a:pt x="2230" y="575"/>
                  </a:lnTo>
                  <a:lnTo>
                    <a:pt x="2231" y="491"/>
                  </a:lnTo>
                  <a:lnTo>
                    <a:pt x="2229" y="409"/>
                  </a:lnTo>
                  <a:lnTo>
                    <a:pt x="2223" y="326"/>
                  </a:lnTo>
                  <a:lnTo>
                    <a:pt x="2213" y="244"/>
                  </a:lnTo>
                  <a:lnTo>
                    <a:pt x="2200" y="162"/>
                  </a:lnTo>
                  <a:lnTo>
                    <a:pt x="2183" y="80"/>
                  </a:lnTo>
                  <a:lnTo>
                    <a:pt x="2162" y="0"/>
                  </a:lnTo>
                  <a:lnTo>
                    <a:pt x="2143" y="9"/>
                  </a:lnTo>
                  <a:lnTo>
                    <a:pt x="2124" y="18"/>
                  </a:lnTo>
                  <a:lnTo>
                    <a:pt x="2104" y="27"/>
                  </a:lnTo>
                  <a:lnTo>
                    <a:pt x="2083" y="35"/>
                  </a:lnTo>
                  <a:lnTo>
                    <a:pt x="2061" y="44"/>
                  </a:lnTo>
                  <a:lnTo>
                    <a:pt x="2039" y="51"/>
                  </a:lnTo>
                  <a:lnTo>
                    <a:pt x="2016" y="58"/>
                  </a:lnTo>
                  <a:lnTo>
                    <a:pt x="1993" y="64"/>
                  </a:lnTo>
                  <a:lnTo>
                    <a:pt x="2001" y="90"/>
                  </a:lnTo>
                  <a:lnTo>
                    <a:pt x="2009" y="115"/>
                  </a:lnTo>
                  <a:lnTo>
                    <a:pt x="2017" y="141"/>
                  </a:lnTo>
                  <a:lnTo>
                    <a:pt x="2025" y="167"/>
                  </a:lnTo>
                  <a:lnTo>
                    <a:pt x="2032" y="193"/>
                  </a:lnTo>
                  <a:lnTo>
                    <a:pt x="2040" y="220"/>
                  </a:lnTo>
                  <a:lnTo>
                    <a:pt x="2048" y="248"/>
                  </a:lnTo>
                  <a:lnTo>
                    <a:pt x="2057" y="275"/>
                  </a:lnTo>
                  <a:lnTo>
                    <a:pt x="2075" y="358"/>
                  </a:lnTo>
                  <a:lnTo>
                    <a:pt x="2089" y="443"/>
                  </a:lnTo>
                  <a:lnTo>
                    <a:pt x="2095" y="528"/>
                  </a:lnTo>
                  <a:lnTo>
                    <a:pt x="2097" y="615"/>
                  </a:lnTo>
                  <a:lnTo>
                    <a:pt x="2093" y="702"/>
                  </a:lnTo>
                  <a:lnTo>
                    <a:pt x="2085" y="790"/>
                  </a:lnTo>
                  <a:lnTo>
                    <a:pt x="2071" y="878"/>
                  </a:lnTo>
                  <a:lnTo>
                    <a:pt x="2055" y="964"/>
                  </a:lnTo>
                  <a:lnTo>
                    <a:pt x="2034" y="1052"/>
                  </a:lnTo>
                  <a:lnTo>
                    <a:pt x="2011" y="1137"/>
                  </a:lnTo>
                  <a:lnTo>
                    <a:pt x="1985" y="1223"/>
                  </a:lnTo>
                  <a:lnTo>
                    <a:pt x="1956" y="1307"/>
                  </a:lnTo>
                  <a:lnTo>
                    <a:pt x="1924" y="1390"/>
                  </a:lnTo>
                  <a:lnTo>
                    <a:pt x="1891" y="1470"/>
                  </a:lnTo>
                  <a:lnTo>
                    <a:pt x="1857" y="1549"/>
                  </a:lnTo>
                  <a:lnTo>
                    <a:pt x="1822" y="1625"/>
                  </a:lnTo>
                  <a:lnTo>
                    <a:pt x="1786" y="1699"/>
                  </a:lnTo>
                  <a:lnTo>
                    <a:pt x="1749" y="1769"/>
                  </a:lnTo>
                  <a:lnTo>
                    <a:pt x="1713" y="1838"/>
                  </a:lnTo>
                  <a:lnTo>
                    <a:pt x="1678" y="1902"/>
                  </a:lnTo>
                  <a:lnTo>
                    <a:pt x="1643" y="1963"/>
                  </a:lnTo>
                  <a:lnTo>
                    <a:pt x="1608" y="2020"/>
                  </a:lnTo>
                  <a:lnTo>
                    <a:pt x="1576" y="2072"/>
                  </a:lnTo>
                  <a:lnTo>
                    <a:pt x="1545" y="2121"/>
                  </a:lnTo>
                  <a:lnTo>
                    <a:pt x="1491" y="2203"/>
                  </a:lnTo>
                  <a:lnTo>
                    <a:pt x="1448" y="2265"/>
                  </a:lnTo>
                  <a:lnTo>
                    <a:pt x="1421" y="2303"/>
                  </a:lnTo>
                  <a:lnTo>
                    <a:pt x="1411" y="2316"/>
                  </a:lnTo>
                  <a:lnTo>
                    <a:pt x="1404" y="2314"/>
                  </a:lnTo>
                  <a:lnTo>
                    <a:pt x="1381" y="2307"/>
                  </a:lnTo>
                  <a:lnTo>
                    <a:pt x="1345" y="2294"/>
                  </a:lnTo>
                  <a:lnTo>
                    <a:pt x="1295" y="2277"/>
                  </a:lnTo>
                  <a:lnTo>
                    <a:pt x="1235" y="2254"/>
                  </a:lnTo>
                  <a:lnTo>
                    <a:pt x="1163" y="2224"/>
                  </a:lnTo>
                  <a:lnTo>
                    <a:pt x="1125" y="2207"/>
                  </a:lnTo>
                  <a:lnTo>
                    <a:pt x="1084" y="2189"/>
                  </a:lnTo>
                  <a:lnTo>
                    <a:pt x="1041" y="2169"/>
                  </a:lnTo>
                  <a:lnTo>
                    <a:pt x="996" y="2148"/>
                  </a:lnTo>
                  <a:lnTo>
                    <a:pt x="949" y="2124"/>
                  </a:lnTo>
                  <a:lnTo>
                    <a:pt x="901" y="2100"/>
                  </a:lnTo>
                  <a:lnTo>
                    <a:pt x="851" y="2072"/>
                  </a:lnTo>
                  <a:lnTo>
                    <a:pt x="801" y="2043"/>
                  </a:lnTo>
                  <a:lnTo>
                    <a:pt x="749" y="2013"/>
                  </a:lnTo>
                  <a:lnTo>
                    <a:pt x="696" y="1981"/>
                  </a:lnTo>
                  <a:lnTo>
                    <a:pt x="642" y="1947"/>
                  </a:lnTo>
                  <a:lnTo>
                    <a:pt x="588" y="1911"/>
                  </a:lnTo>
                  <a:lnTo>
                    <a:pt x="532" y="1873"/>
                  </a:lnTo>
                  <a:lnTo>
                    <a:pt x="477" y="1833"/>
                  </a:lnTo>
                  <a:lnTo>
                    <a:pt x="422" y="1791"/>
                  </a:lnTo>
                  <a:lnTo>
                    <a:pt x="366" y="1747"/>
                  </a:lnTo>
                  <a:lnTo>
                    <a:pt x="310" y="1701"/>
                  </a:lnTo>
                  <a:lnTo>
                    <a:pt x="254" y="1653"/>
                  </a:lnTo>
                  <a:lnTo>
                    <a:pt x="199" y="1602"/>
                  </a:lnTo>
                  <a:lnTo>
                    <a:pt x="145" y="1549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6" name="Freeform 1118"/>
            <p:cNvSpPr>
              <a:spLocks/>
            </p:cNvSpPr>
            <p:nvPr/>
          </p:nvSpPr>
          <p:spPr bwMode="auto">
            <a:xfrm>
              <a:off x="613" y="3468"/>
              <a:ext cx="198" cy="161"/>
            </a:xfrm>
            <a:custGeom>
              <a:avLst/>
              <a:gdLst>
                <a:gd name="T0" fmla="*/ 1081 w 1234"/>
                <a:gd name="T1" fmla="*/ 815 h 985"/>
                <a:gd name="T2" fmla="*/ 1104 w 1234"/>
                <a:gd name="T3" fmla="*/ 788 h 985"/>
                <a:gd name="T4" fmla="*/ 1126 w 1234"/>
                <a:gd name="T5" fmla="*/ 759 h 985"/>
                <a:gd name="T6" fmla="*/ 1148 w 1234"/>
                <a:gd name="T7" fmla="*/ 730 h 985"/>
                <a:gd name="T8" fmla="*/ 1167 w 1234"/>
                <a:gd name="T9" fmla="*/ 700 h 985"/>
                <a:gd name="T10" fmla="*/ 1185 w 1234"/>
                <a:gd name="T11" fmla="*/ 667 h 985"/>
                <a:gd name="T12" fmla="*/ 1202 w 1234"/>
                <a:gd name="T13" fmla="*/ 635 h 985"/>
                <a:gd name="T14" fmla="*/ 1219 w 1234"/>
                <a:gd name="T15" fmla="*/ 601 h 985"/>
                <a:gd name="T16" fmla="*/ 1234 w 1234"/>
                <a:gd name="T17" fmla="*/ 565 h 985"/>
                <a:gd name="T18" fmla="*/ 1185 w 1234"/>
                <a:gd name="T19" fmla="*/ 587 h 985"/>
                <a:gd name="T20" fmla="*/ 1137 w 1234"/>
                <a:gd name="T21" fmla="*/ 605 h 985"/>
                <a:gd name="T22" fmla="*/ 1089 w 1234"/>
                <a:gd name="T23" fmla="*/ 620 h 985"/>
                <a:gd name="T24" fmla="*/ 1043 w 1234"/>
                <a:gd name="T25" fmla="*/ 632 h 985"/>
                <a:gd name="T26" fmla="*/ 997 w 1234"/>
                <a:gd name="T27" fmla="*/ 640 h 985"/>
                <a:gd name="T28" fmla="*/ 951 w 1234"/>
                <a:gd name="T29" fmla="*/ 646 h 985"/>
                <a:gd name="T30" fmla="*/ 907 w 1234"/>
                <a:gd name="T31" fmla="*/ 648 h 985"/>
                <a:gd name="T32" fmla="*/ 864 w 1234"/>
                <a:gd name="T33" fmla="*/ 648 h 985"/>
                <a:gd name="T34" fmla="*/ 822 w 1234"/>
                <a:gd name="T35" fmla="*/ 645 h 985"/>
                <a:gd name="T36" fmla="*/ 781 w 1234"/>
                <a:gd name="T37" fmla="*/ 639 h 985"/>
                <a:gd name="T38" fmla="*/ 741 w 1234"/>
                <a:gd name="T39" fmla="*/ 631 h 985"/>
                <a:gd name="T40" fmla="*/ 703 w 1234"/>
                <a:gd name="T41" fmla="*/ 620 h 985"/>
                <a:gd name="T42" fmla="*/ 665 w 1234"/>
                <a:gd name="T43" fmla="*/ 606 h 985"/>
                <a:gd name="T44" fmla="*/ 629 w 1234"/>
                <a:gd name="T45" fmla="*/ 591 h 985"/>
                <a:gd name="T46" fmla="*/ 595 w 1234"/>
                <a:gd name="T47" fmla="*/ 573 h 985"/>
                <a:gd name="T48" fmla="*/ 562 w 1234"/>
                <a:gd name="T49" fmla="*/ 552 h 985"/>
                <a:gd name="T50" fmla="*/ 529 w 1234"/>
                <a:gd name="T51" fmla="*/ 530 h 985"/>
                <a:gd name="T52" fmla="*/ 500 w 1234"/>
                <a:gd name="T53" fmla="*/ 505 h 985"/>
                <a:gd name="T54" fmla="*/ 471 w 1234"/>
                <a:gd name="T55" fmla="*/ 479 h 985"/>
                <a:gd name="T56" fmla="*/ 445 w 1234"/>
                <a:gd name="T57" fmla="*/ 451 h 985"/>
                <a:gd name="T58" fmla="*/ 420 w 1234"/>
                <a:gd name="T59" fmla="*/ 421 h 985"/>
                <a:gd name="T60" fmla="*/ 398 w 1234"/>
                <a:gd name="T61" fmla="*/ 390 h 985"/>
                <a:gd name="T62" fmla="*/ 376 w 1234"/>
                <a:gd name="T63" fmla="*/ 356 h 985"/>
                <a:gd name="T64" fmla="*/ 357 w 1234"/>
                <a:gd name="T65" fmla="*/ 321 h 985"/>
                <a:gd name="T66" fmla="*/ 340 w 1234"/>
                <a:gd name="T67" fmla="*/ 285 h 985"/>
                <a:gd name="T68" fmla="*/ 325 w 1234"/>
                <a:gd name="T69" fmla="*/ 248 h 985"/>
                <a:gd name="T70" fmla="*/ 312 w 1234"/>
                <a:gd name="T71" fmla="*/ 210 h 985"/>
                <a:gd name="T72" fmla="*/ 301 w 1234"/>
                <a:gd name="T73" fmla="*/ 169 h 985"/>
                <a:gd name="T74" fmla="*/ 293 w 1234"/>
                <a:gd name="T75" fmla="*/ 129 h 985"/>
                <a:gd name="T76" fmla="*/ 287 w 1234"/>
                <a:gd name="T77" fmla="*/ 87 h 985"/>
                <a:gd name="T78" fmla="*/ 283 w 1234"/>
                <a:gd name="T79" fmla="*/ 44 h 985"/>
                <a:gd name="T80" fmla="*/ 282 w 1234"/>
                <a:gd name="T81" fmla="*/ 0 h 985"/>
                <a:gd name="T82" fmla="*/ 278 w 1234"/>
                <a:gd name="T83" fmla="*/ 0 h 985"/>
                <a:gd name="T84" fmla="*/ 274 w 1234"/>
                <a:gd name="T85" fmla="*/ 0 h 985"/>
                <a:gd name="T86" fmla="*/ 238 w 1234"/>
                <a:gd name="T87" fmla="*/ 65 h 985"/>
                <a:gd name="T88" fmla="*/ 202 w 1234"/>
                <a:gd name="T89" fmla="*/ 129 h 985"/>
                <a:gd name="T90" fmla="*/ 168 w 1234"/>
                <a:gd name="T91" fmla="*/ 194 h 985"/>
                <a:gd name="T92" fmla="*/ 134 w 1234"/>
                <a:gd name="T93" fmla="*/ 261 h 985"/>
                <a:gd name="T94" fmla="*/ 100 w 1234"/>
                <a:gd name="T95" fmla="*/ 327 h 985"/>
                <a:gd name="T96" fmla="*/ 66 w 1234"/>
                <a:gd name="T97" fmla="*/ 396 h 985"/>
                <a:gd name="T98" fmla="*/ 33 w 1234"/>
                <a:gd name="T99" fmla="*/ 464 h 985"/>
                <a:gd name="T100" fmla="*/ 0 w 1234"/>
                <a:gd name="T101" fmla="*/ 533 h 985"/>
                <a:gd name="T102" fmla="*/ 225 w 1234"/>
                <a:gd name="T103" fmla="*/ 436 h 985"/>
                <a:gd name="T104" fmla="*/ 129 w 1234"/>
                <a:gd name="T105" fmla="*/ 783 h 985"/>
                <a:gd name="T106" fmla="*/ 492 w 1234"/>
                <a:gd name="T107" fmla="*/ 670 h 985"/>
                <a:gd name="T108" fmla="*/ 452 w 1234"/>
                <a:gd name="T109" fmla="*/ 936 h 985"/>
                <a:gd name="T110" fmla="*/ 798 w 1234"/>
                <a:gd name="T111" fmla="*/ 783 h 985"/>
                <a:gd name="T112" fmla="*/ 790 w 1234"/>
                <a:gd name="T113" fmla="*/ 985 h 985"/>
                <a:gd name="T114" fmla="*/ 1081 w 1234"/>
                <a:gd name="T115" fmla="*/ 815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4" h="985">
                  <a:moveTo>
                    <a:pt x="1081" y="815"/>
                  </a:moveTo>
                  <a:lnTo>
                    <a:pt x="1104" y="788"/>
                  </a:lnTo>
                  <a:lnTo>
                    <a:pt x="1126" y="759"/>
                  </a:lnTo>
                  <a:lnTo>
                    <a:pt x="1148" y="730"/>
                  </a:lnTo>
                  <a:lnTo>
                    <a:pt x="1167" y="700"/>
                  </a:lnTo>
                  <a:lnTo>
                    <a:pt x="1185" y="667"/>
                  </a:lnTo>
                  <a:lnTo>
                    <a:pt x="1202" y="635"/>
                  </a:lnTo>
                  <a:lnTo>
                    <a:pt x="1219" y="601"/>
                  </a:lnTo>
                  <a:lnTo>
                    <a:pt x="1234" y="565"/>
                  </a:lnTo>
                  <a:lnTo>
                    <a:pt x="1185" y="587"/>
                  </a:lnTo>
                  <a:lnTo>
                    <a:pt x="1137" y="605"/>
                  </a:lnTo>
                  <a:lnTo>
                    <a:pt x="1089" y="620"/>
                  </a:lnTo>
                  <a:lnTo>
                    <a:pt x="1043" y="632"/>
                  </a:lnTo>
                  <a:lnTo>
                    <a:pt x="997" y="640"/>
                  </a:lnTo>
                  <a:lnTo>
                    <a:pt x="951" y="646"/>
                  </a:lnTo>
                  <a:lnTo>
                    <a:pt x="907" y="648"/>
                  </a:lnTo>
                  <a:lnTo>
                    <a:pt x="864" y="648"/>
                  </a:lnTo>
                  <a:lnTo>
                    <a:pt x="822" y="645"/>
                  </a:lnTo>
                  <a:lnTo>
                    <a:pt x="781" y="639"/>
                  </a:lnTo>
                  <a:lnTo>
                    <a:pt x="741" y="631"/>
                  </a:lnTo>
                  <a:lnTo>
                    <a:pt x="703" y="620"/>
                  </a:lnTo>
                  <a:lnTo>
                    <a:pt x="665" y="606"/>
                  </a:lnTo>
                  <a:lnTo>
                    <a:pt x="629" y="591"/>
                  </a:lnTo>
                  <a:lnTo>
                    <a:pt x="595" y="573"/>
                  </a:lnTo>
                  <a:lnTo>
                    <a:pt x="562" y="552"/>
                  </a:lnTo>
                  <a:lnTo>
                    <a:pt x="529" y="530"/>
                  </a:lnTo>
                  <a:lnTo>
                    <a:pt x="500" y="505"/>
                  </a:lnTo>
                  <a:lnTo>
                    <a:pt x="471" y="479"/>
                  </a:lnTo>
                  <a:lnTo>
                    <a:pt x="445" y="451"/>
                  </a:lnTo>
                  <a:lnTo>
                    <a:pt x="420" y="421"/>
                  </a:lnTo>
                  <a:lnTo>
                    <a:pt x="398" y="390"/>
                  </a:lnTo>
                  <a:lnTo>
                    <a:pt x="376" y="356"/>
                  </a:lnTo>
                  <a:lnTo>
                    <a:pt x="357" y="321"/>
                  </a:lnTo>
                  <a:lnTo>
                    <a:pt x="340" y="285"/>
                  </a:lnTo>
                  <a:lnTo>
                    <a:pt x="325" y="248"/>
                  </a:lnTo>
                  <a:lnTo>
                    <a:pt x="312" y="210"/>
                  </a:lnTo>
                  <a:lnTo>
                    <a:pt x="301" y="169"/>
                  </a:lnTo>
                  <a:lnTo>
                    <a:pt x="293" y="129"/>
                  </a:lnTo>
                  <a:lnTo>
                    <a:pt x="287" y="87"/>
                  </a:lnTo>
                  <a:lnTo>
                    <a:pt x="283" y="44"/>
                  </a:lnTo>
                  <a:lnTo>
                    <a:pt x="282" y="0"/>
                  </a:lnTo>
                  <a:lnTo>
                    <a:pt x="278" y="0"/>
                  </a:lnTo>
                  <a:lnTo>
                    <a:pt x="274" y="0"/>
                  </a:lnTo>
                  <a:lnTo>
                    <a:pt x="238" y="65"/>
                  </a:lnTo>
                  <a:lnTo>
                    <a:pt x="202" y="129"/>
                  </a:lnTo>
                  <a:lnTo>
                    <a:pt x="168" y="194"/>
                  </a:lnTo>
                  <a:lnTo>
                    <a:pt x="134" y="261"/>
                  </a:lnTo>
                  <a:lnTo>
                    <a:pt x="100" y="327"/>
                  </a:lnTo>
                  <a:lnTo>
                    <a:pt x="66" y="396"/>
                  </a:lnTo>
                  <a:lnTo>
                    <a:pt x="33" y="464"/>
                  </a:lnTo>
                  <a:lnTo>
                    <a:pt x="0" y="533"/>
                  </a:lnTo>
                  <a:lnTo>
                    <a:pt x="225" y="436"/>
                  </a:lnTo>
                  <a:lnTo>
                    <a:pt x="129" y="783"/>
                  </a:lnTo>
                  <a:lnTo>
                    <a:pt x="492" y="670"/>
                  </a:lnTo>
                  <a:lnTo>
                    <a:pt x="452" y="936"/>
                  </a:lnTo>
                  <a:lnTo>
                    <a:pt x="798" y="783"/>
                  </a:lnTo>
                  <a:lnTo>
                    <a:pt x="790" y="985"/>
                  </a:lnTo>
                  <a:lnTo>
                    <a:pt x="1081" y="815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7" name="Freeform 1119"/>
            <p:cNvSpPr>
              <a:spLocks/>
            </p:cNvSpPr>
            <p:nvPr/>
          </p:nvSpPr>
          <p:spPr bwMode="auto">
            <a:xfrm>
              <a:off x="1087" y="3537"/>
              <a:ext cx="158" cy="140"/>
            </a:xfrm>
            <a:custGeom>
              <a:avLst/>
              <a:gdLst>
                <a:gd name="T0" fmla="*/ 816 w 985"/>
                <a:gd name="T1" fmla="*/ 847 h 855"/>
                <a:gd name="T2" fmla="*/ 837 w 985"/>
                <a:gd name="T3" fmla="*/ 822 h 855"/>
                <a:gd name="T4" fmla="*/ 858 w 985"/>
                <a:gd name="T5" fmla="*/ 797 h 855"/>
                <a:gd name="T6" fmla="*/ 879 w 985"/>
                <a:gd name="T7" fmla="*/ 772 h 855"/>
                <a:gd name="T8" fmla="*/ 900 w 985"/>
                <a:gd name="T9" fmla="*/ 746 h 855"/>
                <a:gd name="T10" fmla="*/ 921 w 985"/>
                <a:gd name="T11" fmla="*/ 719 h 855"/>
                <a:gd name="T12" fmla="*/ 943 w 985"/>
                <a:gd name="T13" fmla="*/ 691 h 855"/>
                <a:gd name="T14" fmla="*/ 964 w 985"/>
                <a:gd name="T15" fmla="*/ 664 h 855"/>
                <a:gd name="T16" fmla="*/ 985 w 985"/>
                <a:gd name="T17" fmla="*/ 637 h 855"/>
                <a:gd name="T18" fmla="*/ 963 w 985"/>
                <a:gd name="T19" fmla="*/ 623 h 855"/>
                <a:gd name="T20" fmla="*/ 939 w 985"/>
                <a:gd name="T21" fmla="*/ 608 h 855"/>
                <a:gd name="T22" fmla="*/ 911 w 985"/>
                <a:gd name="T23" fmla="*/ 595 h 855"/>
                <a:gd name="T24" fmla="*/ 883 w 985"/>
                <a:gd name="T25" fmla="*/ 581 h 855"/>
                <a:gd name="T26" fmla="*/ 854 w 985"/>
                <a:gd name="T27" fmla="*/ 568 h 855"/>
                <a:gd name="T28" fmla="*/ 823 w 985"/>
                <a:gd name="T29" fmla="*/ 554 h 855"/>
                <a:gd name="T30" fmla="*/ 790 w 985"/>
                <a:gd name="T31" fmla="*/ 541 h 855"/>
                <a:gd name="T32" fmla="*/ 756 w 985"/>
                <a:gd name="T33" fmla="*/ 528 h 855"/>
                <a:gd name="T34" fmla="*/ 687 w 985"/>
                <a:gd name="T35" fmla="*/ 502 h 855"/>
                <a:gd name="T36" fmla="*/ 616 w 985"/>
                <a:gd name="T37" fmla="*/ 476 h 855"/>
                <a:gd name="T38" fmla="*/ 581 w 985"/>
                <a:gd name="T39" fmla="*/ 462 h 855"/>
                <a:gd name="T40" fmla="*/ 546 w 985"/>
                <a:gd name="T41" fmla="*/ 447 h 855"/>
                <a:gd name="T42" fmla="*/ 511 w 985"/>
                <a:gd name="T43" fmla="*/ 432 h 855"/>
                <a:gd name="T44" fmla="*/ 476 w 985"/>
                <a:gd name="T45" fmla="*/ 416 h 855"/>
                <a:gd name="T46" fmla="*/ 442 w 985"/>
                <a:gd name="T47" fmla="*/ 398 h 855"/>
                <a:gd name="T48" fmla="*/ 409 w 985"/>
                <a:gd name="T49" fmla="*/ 381 h 855"/>
                <a:gd name="T50" fmla="*/ 377 w 985"/>
                <a:gd name="T51" fmla="*/ 363 h 855"/>
                <a:gd name="T52" fmla="*/ 347 w 985"/>
                <a:gd name="T53" fmla="*/ 343 h 855"/>
                <a:gd name="T54" fmla="*/ 318 w 985"/>
                <a:gd name="T55" fmla="*/ 323 h 855"/>
                <a:gd name="T56" fmla="*/ 290 w 985"/>
                <a:gd name="T57" fmla="*/ 301 h 855"/>
                <a:gd name="T58" fmla="*/ 265 w 985"/>
                <a:gd name="T59" fmla="*/ 279 h 855"/>
                <a:gd name="T60" fmla="*/ 242 w 985"/>
                <a:gd name="T61" fmla="*/ 254 h 855"/>
                <a:gd name="T62" fmla="*/ 221 w 985"/>
                <a:gd name="T63" fmla="*/ 228 h 855"/>
                <a:gd name="T64" fmla="*/ 203 w 985"/>
                <a:gd name="T65" fmla="*/ 201 h 855"/>
                <a:gd name="T66" fmla="*/ 187 w 985"/>
                <a:gd name="T67" fmla="*/ 172 h 855"/>
                <a:gd name="T68" fmla="*/ 174 w 985"/>
                <a:gd name="T69" fmla="*/ 141 h 855"/>
                <a:gd name="T70" fmla="*/ 163 w 985"/>
                <a:gd name="T71" fmla="*/ 109 h 855"/>
                <a:gd name="T72" fmla="*/ 157 w 985"/>
                <a:gd name="T73" fmla="*/ 74 h 855"/>
                <a:gd name="T74" fmla="*/ 153 w 985"/>
                <a:gd name="T75" fmla="*/ 38 h 855"/>
                <a:gd name="T76" fmla="*/ 154 w 985"/>
                <a:gd name="T77" fmla="*/ 0 h 855"/>
                <a:gd name="T78" fmla="*/ 143 w 985"/>
                <a:gd name="T79" fmla="*/ 26 h 855"/>
                <a:gd name="T80" fmla="*/ 129 w 985"/>
                <a:gd name="T81" fmla="*/ 66 h 855"/>
                <a:gd name="T82" fmla="*/ 112 w 985"/>
                <a:gd name="T83" fmla="*/ 120 h 855"/>
                <a:gd name="T84" fmla="*/ 93 w 985"/>
                <a:gd name="T85" fmla="*/ 183 h 855"/>
                <a:gd name="T86" fmla="*/ 71 w 985"/>
                <a:gd name="T87" fmla="*/ 258 h 855"/>
                <a:gd name="T88" fmla="*/ 49 w 985"/>
                <a:gd name="T89" fmla="*/ 340 h 855"/>
                <a:gd name="T90" fmla="*/ 25 w 985"/>
                <a:gd name="T91" fmla="*/ 430 h 855"/>
                <a:gd name="T92" fmla="*/ 0 w 985"/>
                <a:gd name="T93" fmla="*/ 524 h 855"/>
                <a:gd name="T94" fmla="*/ 25 w 985"/>
                <a:gd name="T95" fmla="*/ 589 h 855"/>
                <a:gd name="T96" fmla="*/ 235 w 985"/>
                <a:gd name="T97" fmla="*/ 436 h 855"/>
                <a:gd name="T98" fmla="*/ 219 w 985"/>
                <a:gd name="T99" fmla="*/ 710 h 855"/>
                <a:gd name="T100" fmla="*/ 533 w 985"/>
                <a:gd name="T101" fmla="*/ 573 h 855"/>
                <a:gd name="T102" fmla="*/ 501 w 985"/>
                <a:gd name="T103" fmla="*/ 855 h 855"/>
                <a:gd name="T104" fmla="*/ 784 w 985"/>
                <a:gd name="T105" fmla="*/ 710 h 855"/>
                <a:gd name="T106" fmla="*/ 816 w 985"/>
                <a:gd name="T107" fmla="*/ 847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5" h="855">
                  <a:moveTo>
                    <a:pt x="816" y="847"/>
                  </a:moveTo>
                  <a:lnTo>
                    <a:pt x="837" y="822"/>
                  </a:lnTo>
                  <a:lnTo>
                    <a:pt x="858" y="797"/>
                  </a:lnTo>
                  <a:lnTo>
                    <a:pt x="879" y="772"/>
                  </a:lnTo>
                  <a:lnTo>
                    <a:pt x="900" y="746"/>
                  </a:lnTo>
                  <a:lnTo>
                    <a:pt x="921" y="719"/>
                  </a:lnTo>
                  <a:lnTo>
                    <a:pt x="943" y="691"/>
                  </a:lnTo>
                  <a:lnTo>
                    <a:pt x="964" y="664"/>
                  </a:lnTo>
                  <a:lnTo>
                    <a:pt x="985" y="637"/>
                  </a:lnTo>
                  <a:lnTo>
                    <a:pt x="963" y="623"/>
                  </a:lnTo>
                  <a:lnTo>
                    <a:pt x="939" y="608"/>
                  </a:lnTo>
                  <a:lnTo>
                    <a:pt x="911" y="595"/>
                  </a:lnTo>
                  <a:lnTo>
                    <a:pt x="883" y="581"/>
                  </a:lnTo>
                  <a:lnTo>
                    <a:pt x="854" y="568"/>
                  </a:lnTo>
                  <a:lnTo>
                    <a:pt x="823" y="554"/>
                  </a:lnTo>
                  <a:lnTo>
                    <a:pt x="790" y="541"/>
                  </a:lnTo>
                  <a:lnTo>
                    <a:pt x="756" y="528"/>
                  </a:lnTo>
                  <a:lnTo>
                    <a:pt x="687" y="502"/>
                  </a:lnTo>
                  <a:lnTo>
                    <a:pt x="616" y="476"/>
                  </a:lnTo>
                  <a:lnTo>
                    <a:pt x="581" y="462"/>
                  </a:lnTo>
                  <a:lnTo>
                    <a:pt x="546" y="447"/>
                  </a:lnTo>
                  <a:lnTo>
                    <a:pt x="511" y="432"/>
                  </a:lnTo>
                  <a:lnTo>
                    <a:pt x="476" y="416"/>
                  </a:lnTo>
                  <a:lnTo>
                    <a:pt x="442" y="398"/>
                  </a:lnTo>
                  <a:lnTo>
                    <a:pt x="409" y="381"/>
                  </a:lnTo>
                  <a:lnTo>
                    <a:pt x="377" y="363"/>
                  </a:lnTo>
                  <a:lnTo>
                    <a:pt x="347" y="343"/>
                  </a:lnTo>
                  <a:lnTo>
                    <a:pt x="318" y="323"/>
                  </a:lnTo>
                  <a:lnTo>
                    <a:pt x="290" y="301"/>
                  </a:lnTo>
                  <a:lnTo>
                    <a:pt x="265" y="279"/>
                  </a:lnTo>
                  <a:lnTo>
                    <a:pt x="242" y="254"/>
                  </a:lnTo>
                  <a:lnTo>
                    <a:pt x="221" y="228"/>
                  </a:lnTo>
                  <a:lnTo>
                    <a:pt x="203" y="201"/>
                  </a:lnTo>
                  <a:lnTo>
                    <a:pt x="187" y="172"/>
                  </a:lnTo>
                  <a:lnTo>
                    <a:pt x="174" y="141"/>
                  </a:lnTo>
                  <a:lnTo>
                    <a:pt x="163" y="109"/>
                  </a:lnTo>
                  <a:lnTo>
                    <a:pt x="157" y="74"/>
                  </a:lnTo>
                  <a:lnTo>
                    <a:pt x="153" y="38"/>
                  </a:lnTo>
                  <a:lnTo>
                    <a:pt x="154" y="0"/>
                  </a:lnTo>
                  <a:lnTo>
                    <a:pt x="143" y="26"/>
                  </a:lnTo>
                  <a:lnTo>
                    <a:pt x="129" y="66"/>
                  </a:lnTo>
                  <a:lnTo>
                    <a:pt x="112" y="120"/>
                  </a:lnTo>
                  <a:lnTo>
                    <a:pt x="93" y="183"/>
                  </a:lnTo>
                  <a:lnTo>
                    <a:pt x="71" y="258"/>
                  </a:lnTo>
                  <a:lnTo>
                    <a:pt x="49" y="340"/>
                  </a:lnTo>
                  <a:lnTo>
                    <a:pt x="25" y="430"/>
                  </a:lnTo>
                  <a:lnTo>
                    <a:pt x="0" y="524"/>
                  </a:lnTo>
                  <a:lnTo>
                    <a:pt x="25" y="589"/>
                  </a:lnTo>
                  <a:lnTo>
                    <a:pt x="235" y="436"/>
                  </a:lnTo>
                  <a:lnTo>
                    <a:pt x="219" y="710"/>
                  </a:lnTo>
                  <a:lnTo>
                    <a:pt x="533" y="573"/>
                  </a:lnTo>
                  <a:lnTo>
                    <a:pt x="501" y="855"/>
                  </a:lnTo>
                  <a:lnTo>
                    <a:pt x="784" y="710"/>
                  </a:lnTo>
                  <a:lnTo>
                    <a:pt x="816" y="847"/>
                  </a:lnTo>
                  <a:close/>
                </a:path>
              </a:pathLst>
            </a:custGeom>
            <a:solidFill>
              <a:srgbClr val="E77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8" name="Freeform 1120"/>
            <p:cNvSpPr>
              <a:spLocks noEditPoints="1"/>
            </p:cNvSpPr>
            <p:nvPr/>
          </p:nvSpPr>
          <p:spPr bwMode="auto">
            <a:xfrm>
              <a:off x="1109" y="3244"/>
              <a:ext cx="200" cy="371"/>
            </a:xfrm>
            <a:custGeom>
              <a:avLst/>
              <a:gdLst>
                <a:gd name="T0" fmla="*/ 153 w 1253"/>
                <a:gd name="T1" fmla="*/ 1993 h 2267"/>
                <a:gd name="T2" fmla="*/ 226 w 1253"/>
                <a:gd name="T3" fmla="*/ 2059 h 2267"/>
                <a:gd name="T4" fmla="*/ 298 w 1253"/>
                <a:gd name="T5" fmla="*/ 2114 h 2267"/>
                <a:gd name="T6" fmla="*/ 373 w 1253"/>
                <a:gd name="T7" fmla="*/ 2066 h 2267"/>
                <a:gd name="T8" fmla="*/ 464 w 1253"/>
                <a:gd name="T9" fmla="*/ 1777 h 2267"/>
                <a:gd name="T10" fmla="*/ 541 w 1253"/>
                <a:gd name="T11" fmla="*/ 1522 h 2267"/>
                <a:gd name="T12" fmla="*/ 563 w 1253"/>
                <a:gd name="T13" fmla="*/ 1430 h 2267"/>
                <a:gd name="T14" fmla="*/ 572 w 1253"/>
                <a:gd name="T15" fmla="*/ 1348 h 2267"/>
                <a:gd name="T16" fmla="*/ 581 w 1253"/>
                <a:gd name="T17" fmla="*/ 1250 h 2267"/>
                <a:gd name="T18" fmla="*/ 520 w 1253"/>
                <a:gd name="T19" fmla="*/ 1287 h 2267"/>
                <a:gd name="T20" fmla="*/ 460 w 1253"/>
                <a:gd name="T21" fmla="*/ 1320 h 2267"/>
                <a:gd name="T22" fmla="*/ 421 w 1253"/>
                <a:gd name="T23" fmla="*/ 1305 h 2267"/>
                <a:gd name="T24" fmla="*/ 419 w 1253"/>
                <a:gd name="T25" fmla="*/ 1187 h 2267"/>
                <a:gd name="T26" fmla="*/ 407 w 1253"/>
                <a:gd name="T27" fmla="*/ 1054 h 2267"/>
                <a:gd name="T28" fmla="*/ 387 w 1253"/>
                <a:gd name="T29" fmla="*/ 908 h 2267"/>
                <a:gd name="T30" fmla="*/ 351 w 1253"/>
                <a:gd name="T31" fmla="*/ 707 h 2267"/>
                <a:gd name="T32" fmla="*/ 285 w 1253"/>
                <a:gd name="T33" fmla="*/ 412 h 2267"/>
                <a:gd name="T34" fmla="*/ 217 w 1253"/>
                <a:gd name="T35" fmla="*/ 162 h 2267"/>
                <a:gd name="T36" fmla="*/ 177 w 1253"/>
                <a:gd name="T37" fmla="*/ 42 h 2267"/>
                <a:gd name="T38" fmla="*/ 147 w 1253"/>
                <a:gd name="T39" fmla="*/ 41 h 2267"/>
                <a:gd name="T40" fmla="*/ 90 w 1253"/>
                <a:gd name="T41" fmla="*/ 196 h 2267"/>
                <a:gd name="T42" fmla="*/ 21 w 1253"/>
                <a:gd name="T43" fmla="*/ 372 h 2267"/>
                <a:gd name="T44" fmla="*/ 283 w 1253"/>
                <a:gd name="T45" fmla="*/ 1426 h 2267"/>
                <a:gd name="T46" fmla="*/ 236 w 1253"/>
                <a:gd name="T47" fmla="*/ 1520 h 2267"/>
                <a:gd name="T48" fmla="*/ 190 w 1253"/>
                <a:gd name="T49" fmla="*/ 1636 h 2267"/>
                <a:gd name="T50" fmla="*/ 162 w 1253"/>
                <a:gd name="T51" fmla="*/ 1727 h 2267"/>
                <a:gd name="T52" fmla="*/ 146 w 1253"/>
                <a:gd name="T53" fmla="*/ 1801 h 2267"/>
                <a:gd name="T54" fmla="*/ 137 w 1253"/>
                <a:gd name="T55" fmla="*/ 1875 h 2267"/>
                <a:gd name="T56" fmla="*/ 135 w 1253"/>
                <a:gd name="T57" fmla="*/ 1952 h 2267"/>
                <a:gd name="T58" fmla="*/ 538 w 1253"/>
                <a:gd name="T59" fmla="*/ 2241 h 2267"/>
                <a:gd name="T60" fmla="*/ 600 w 1253"/>
                <a:gd name="T61" fmla="*/ 2257 h 2267"/>
                <a:gd name="T62" fmla="*/ 660 w 1253"/>
                <a:gd name="T63" fmla="*/ 2266 h 2267"/>
                <a:gd name="T64" fmla="*/ 719 w 1253"/>
                <a:gd name="T65" fmla="*/ 2236 h 2267"/>
                <a:gd name="T66" fmla="*/ 790 w 1253"/>
                <a:gd name="T67" fmla="*/ 2174 h 2267"/>
                <a:gd name="T68" fmla="*/ 869 w 1253"/>
                <a:gd name="T69" fmla="*/ 2095 h 2267"/>
                <a:gd name="T70" fmla="*/ 951 w 1253"/>
                <a:gd name="T71" fmla="*/ 1997 h 2267"/>
                <a:gd name="T72" fmla="*/ 1031 w 1253"/>
                <a:gd name="T73" fmla="*/ 1879 h 2267"/>
                <a:gd name="T74" fmla="*/ 1106 w 1253"/>
                <a:gd name="T75" fmla="*/ 1741 h 2267"/>
                <a:gd name="T76" fmla="*/ 1170 w 1253"/>
                <a:gd name="T77" fmla="*/ 1582 h 2267"/>
                <a:gd name="T78" fmla="*/ 1218 w 1253"/>
                <a:gd name="T79" fmla="*/ 1399 h 2267"/>
                <a:gd name="T80" fmla="*/ 1247 w 1253"/>
                <a:gd name="T81" fmla="*/ 1196 h 2267"/>
                <a:gd name="T82" fmla="*/ 1252 w 1253"/>
                <a:gd name="T83" fmla="*/ 969 h 2267"/>
                <a:gd name="T84" fmla="*/ 1226 w 1253"/>
                <a:gd name="T85" fmla="*/ 718 h 2267"/>
                <a:gd name="T86" fmla="*/ 1218 w 1253"/>
                <a:gd name="T87" fmla="*/ 689 h 2267"/>
                <a:gd name="T88" fmla="*/ 1140 w 1253"/>
                <a:gd name="T89" fmla="*/ 767 h 2267"/>
                <a:gd name="T90" fmla="*/ 1018 w 1253"/>
                <a:gd name="T91" fmla="*/ 895 h 2267"/>
                <a:gd name="T92" fmla="*/ 887 w 1253"/>
                <a:gd name="T93" fmla="*/ 1017 h 2267"/>
                <a:gd name="T94" fmla="*/ 888 w 1253"/>
                <a:gd name="T95" fmla="*/ 1181 h 2267"/>
                <a:gd name="T96" fmla="*/ 882 w 1253"/>
                <a:gd name="T97" fmla="*/ 1343 h 2267"/>
                <a:gd name="T98" fmla="*/ 869 w 1253"/>
                <a:gd name="T99" fmla="*/ 1494 h 2267"/>
                <a:gd name="T100" fmla="*/ 848 w 1253"/>
                <a:gd name="T101" fmla="*/ 1626 h 2267"/>
                <a:gd name="T102" fmla="*/ 824 w 1253"/>
                <a:gd name="T103" fmla="*/ 1715 h 2267"/>
                <a:gd name="T104" fmla="*/ 807 w 1253"/>
                <a:gd name="T105" fmla="*/ 1759 h 2267"/>
                <a:gd name="T106" fmla="*/ 760 w 1253"/>
                <a:gd name="T107" fmla="*/ 1848 h 2267"/>
                <a:gd name="T108" fmla="*/ 668 w 1253"/>
                <a:gd name="T109" fmla="*/ 2006 h 2267"/>
                <a:gd name="T110" fmla="*/ 551 w 1253"/>
                <a:gd name="T111" fmla="*/ 2183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3" h="2267">
                  <a:moveTo>
                    <a:pt x="137" y="1976"/>
                  </a:moveTo>
                  <a:lnTo>
                    <a:pt x="145" y="1985"/>
                  </a:lnTo>
                  <a:lnTo>
                    <a:pt x="153" y="1993"/>
                  </a:lnTo>
                  <a:lnTo>
                    <a:pt x="177" y="2016"/>
                  </a:lnTo>
                  <a:lnTo>
                    <a:pt x="202" y="2038"/>
                  </a:lnTo>
                  <a:lnTo>
                    <a:pt x="226" y="2059"/>
                  </a:lnTo>
                  <a:lnTo>
                    <a:pt x="250" y="2079"/>
                  </a:lnTo>
                  <a:lnTo>
                    <a:pt x="274" y="2097"/>
                  </a:lnTo>
                  <a:lnTo>
                    <a:pt x="298" y="2114"/>
                  </a:lnTo>
                  <a:lnTo>
                    <a:pt x="322" y="2130"/>
                  </a:lnTo>
                  <a:lnTo>
                    <a:pt x="347" y="2146"/>
                  </a:lnTo>
                  <a:lnTo>
                    <a:pt x="373" y="2066"/>
                  </a:lnTo>
                  <a:lnTo>
                    <a:pt x="402" y="1974"/>
                  </a:lnTo>
                  <a:lnTo>
                    <a:pt x="433" y="1876"/>
                  </a:lnTo>
                  <a:lnTo>
                    <a:pt x="464" y="1777"/>
                  </a:lnTo>
                  <a:lnTo>
                    <a:pt x="494" y="1681"/>
                  </a:lnTo>
                  <a:lnTo>
                    <a:pt x="520" y="1595"/>
                  </a:lnTo>
                  <a:lnTo>
                    <a:pt x="541" y="1522"/>
                  </a:lnTo>
                  <a:lnTo>
                    <a:pt x="557" y="1468"/>
                  </a:lnTo>
                  <a:lnTo>
                    <a:pt x="560" y="1451"/>
                  </a:lnTo>
                  <a:lnTo>
                    <a:pt x="563" y="1430"/>
                  </a:lnTo>
                  <a:lnTo>
                    <a:pt x="566" y="1405"/>
                  </a:lnTo>
                  <a:lnTo>
                    <a:pt x="569" y="1377"/>
                  </a:lnTo>
                  <a:lnTo>
                    <a:pt x="572" y="1348"/>
                  </a:lnTo>
                  <a:lnTo>
                    <a:pt x="575" y="1316"/>
                  </a:lnTo>
                  <a:lnTo>
                    <a:pt x="578" y="1284"/>
                  </a:lnTo>
                  <a:lnTo>
                    <a:pt x="581" y="1250"/>
                  </a:lnTo>
                  <a:lnTo>
                    <a:pt x="560" y="1262"/>
                  </a:lnTo>
                  <a:lnTo>
                    <a:pt x="540" y="1275"/>
                  </a:lnTo>
                  <a:lnTo>
                    <a:pt x="520" y="1287"/>
                  </a:lnTo>
                  <a:lnTo>
                    <a:pt x="501" y="1298"/>
                  </a:lnTo>
                  <a:lnTo>
                    <a:pt x="480" y="1309"/>
                  </a:lnTo>
                  <a:lnTo>
                    <a:pt x="460" y="1320"/>
                  </a:lnTo>
                  <a:lnTo>
                    <a:pt x="440" y="1330"/>
                  </a:lnTo>
                  <a:lnTo>
                    <a:pt x="419" y="1339"/>
                  </a:lnTo>
                  <a:lnTo>
                    <a:pt x="421" y="1305"/>
                  </a:lnTo>
                  <a:lnTo>
                    <a:pt x="421" y="1267"/>
                  </a:lnTo>
                  <a:lnTo>
                    <a:pt x="421" y="1228"/>
                  </a:lnTo>
                  <a:lnTo>
                    <a:pt x="419" y="1187"/>
                  </a:lnTo>
                  <a:lnTo>
                    <a:pt x="416" y="1145"/>
                  </a:lnTo>
                  <a:lnTo>
                    <a:pt x="412" y="1099"/>
                  </a:lnTo>
                  <a:lnTo>
                    <a:pt x="407" y="1054"/>
                  </a:lnTo>
                  <a:lnTo>
                    <a:pt x="401" y="1006"/>
                  </a:lnTo>
                  <a:lnTo>
                    <a:pt x="394" y="957"/>
                  </a:lnTo>
                  <a:lnTo>
                    <a:pt x="387" y="908"/>
                  </a:lnTo>
                  <a:lnTo>
                    <a:pt x="379" y="859"/>
                  </a:lnTo>
                  <a:lnTo>
                    <a:pt x="370" y="809"/>
                  </a:lnTo>
                  <a:lnTo>
                    <a:pt x="351" y="707"/>
                  </a:lnTo>
                  <a:lnTo>
                    <a:pt x="329" y="606"/>
                  </a:lnTo>
                  <a:lnTo>
                    <a:pt x="307" y="507"/>
                  </a:lnTo>
                  <a:lnTo>
                    <a:pt x="285" y="412"/>
                  </a:lnTo>
                  <a:lnTo>
                    <a:pt x="262" y="321"/>
                  </a:lnTo>
                  <a:lnTo>
                    <a:pt x="239" y="238"/>
                  </a:lnTo>
                  <a:lnTo>
                    <a:pt x="217" y="162"/>
                  </a:lnTo>
                  <a:lnTo>
                    <a:pt x="197" y="96"/>
                  </a:lnTo>
                  <a:lnTo>
                    <a:pt x="187" y="68"/>
                  </a:lnTo>
                  <a:lnTo>
                    <a:pt x="177" y="42"/>
                  </a:lnTo>
                  <a:lnTo>
                    <a:pt x="169" y="19"/>
                  </a:lnTo>
                  <a:lnTo>
                    <a:pt x="161" y="0"/>
                  </a:lnTo>
                  <a:lnTo>
                    <a:pt x="147" y="41"/>
                  </a:lnTo>
                  <a:lnTo>
                    <a:pt x="130" y="87"/>
                  </a:lnTo>
                  <a:lnTo>
                    <a:pt x="111" y="139"/>
                  </a:lnTo>
                  <a:lnTo>
                    <a:pt x="90" y="196"/>
                  </a:lnTo>
                  <a:lnTo>
                    <a:pt x="68" y="254"/>
                  </a:lnTo>
                  <a:lnTo>
                    <a:pt x="45" y="313"/>
                  </a:lnTo>
                  <a:lnTo>
                    <a:pt x="21" y="372"/>
                  </a:lnTo>
                  <a:lnTo>
                    <a:pt x="0" y="427"/>
                  </a:lnTo>
                  <a:lnTo>
                    <a:pt x="290" y="1411"/>
                  </a:lnTo>
                  <a:lnTo>
                    <a:pt x="283" y="1426"/>
                  </a:lnTo>
                  <a:lnTo>
                    <a:pt x="263" y="1463"/>
                  </a:lnTo>
                  <a:lnTo>
                    <a:pt x="250" y="1489"/>
                  </a:lnTo>
                  <a:lnTo>
                    <a:pt x="236" y="1520"/>
                  </a:lnTo>
                  <a:lnTo>
                    <a:pt x="220" y="1555"/>
                  </a:lnTo>
                  <a:lnTo>
                    <a:pt x="205" y="1595"/>
                  </a:lnTo>
                  <a:lnTo>
                    <a:pt x="190" y="1636"/>
                  </a:lnTo>
                  <a:lnTo>
                    <a:pt x="175" y="1681"/>
                  </a:lnTo>
                  <a:lnTo>
                    <a:pt x="168" y="1704"/>
                  </a:lnTo>
                  <a:lnTo>
                    <a:pt x="162" y="1727"/>
                  </a:lnTo>
                  <a:lnTo>
                    <a:pt x="156" y="1752"/>
                  </a:lnTo>
                  <a:lnTo>
                    <a:pt x="151" y="1776"/>
                  </a:lnTo>
                  <a:lnTo>
                    <a:pt x="146" y="1801"/>
                  </a:lnTo>
                  <a:lnTo>
                    <a:pt x="142" y="1826"/>
                  </a:lnTo>
                  <a:lnTo>
                    <a:pt x="139" y="1850"/>
                  </a:lnTo>
                  <a:lnTo>
                    <a:pt x="137" y="1875"/>
                  </a:lnTo>
                  <a:lnTo>
                    <a:pt x="135" y="1902"/>
                  </a:lnTo>
                  <a:lnTo>
                    <a:pt x="135" y="1927"/>
                  </a:lnTo>
                  <a:lnTo>
                    <a:pt x="135" y="1952"/>
                  </a:lnTo>
                  <a:lnTo>
                    <a:pt x="137" y="1976"/>
                  </a:lnTo>
                  <a:close/>
                  <a:moveTo>
                    <a:pt x="517" y="2235"/>
                  </a:moveTo>
                  <a:lnTo>
                    <a:pt x="538" y="2241"/>
                  </a:lnTo>
                  <a:lnTo>
                    <a:pt x="559" y="2247"/>
                  </a:lnTo>
                  <a:lnTo>
                    <a:pt x="579" y="2252"/>
                  </a:lnTo>
                  <a:lnTo>
                    <a:pt x="600" y="2257"/>
                  </a:lnTo>
                  <a:lnTo>
                    <a:pt x="620" y="2261"/>
                  </a:lnTo>
                  <a:lnTo>
                    <a:pt x="641" y="2264"/>
                  </a:lnTo>
                  <a:lnTo>
                    <a:pt x="660" y="2266"/>
                  </a:lnTo>
                  <a:lnTo>
                    <a:pt x="678" y="2267"/>
                  </a:lnTo>
                  <a:lnTo>
                    <a:pt x="698" y="2253"/>
                  </a:lnTo>
                  <a:lnTo>
                    <a:pt x="719" y="2236"/>
                  </a:lnTo>
                  <a:lnTo>
                    <a:pt x="741" y="2218"/>
                  </a:lnTo>
                  <a:lnTo>
                    <a:pt x="765" y="2198"/>
                  </a:lnTo>
                  <a:lnTo>
                    <a:pt x="790" y="2174"/>
                  </a:lnTo>
                  <a:lnTo>
                    <a:pt x="816" y="2150"/>
                  </a:lnTo>
                  <a:lnTo>
                    <a:pt x="842" y="2124"/>
                  </a:lnTo>
                  <a:lnTo>
                    <a:pt x="869" y="2095"/>
                  </a:lnTo>
                  <a:lnTo>
                    <a:pt x="896" y="2065"/>
                  </a:lnTo>
                  <a:lnTo>
                    <a:pt x="923" y="2031"/>
                  </a:lnTo>
                  <a:lnTo>
                    <a:pt x="951" y="1997"/>
                  </a:lnTo>
                  <a:lnTo>
                    <a:pt x="979" y="1960"/>
                  </a:lnTo>
                  <a:lnTo>
                    <a:pt x="1005" y="1921"/>
                  </a:lnTo>
                  <a:lnTo>
                    <a:pt x="1031" y="1879"/>
                  </a:lnTo>
                  <a:lnTo>
                    <a:pt x="1057" y="1835"/>
                  </a:lnTo>
                  <a:lnTo>
                    <a:pt x="1082" y="1789"/>
                  </a:lnTo>
                  <a:lnTo>
                    <a:pt x="1106" y="1741"/>
                  </a:lnTo>
                  <a:lnTo>
                    <a:pt x="1129" y="1690"/>
                  </a:lnTo>
                  <a:lnTo>
                    <a:pt x="1150" y="1637"/>
                  </a:lnTo>
                  <a:lnTo>
                    <a:pt x="1170" y="1582"/>
                  </a:lnTo>
                  <a:lnTo>
                    <a:pt x="1188" y="1523"/>
                  </a:lnTo>
                  <a:lnTo>
                    <a:pt x="1204" y="1463"/>
                  </a:lnTo>
                  <a:lnTo>
                    <a:pt x="1218" y="1399"/>
                  </a:lnTo>
                  <a:lnTo>
                    <a:pt x="1230" y="1334"/>
                  </a:lnTo>
                  <a:lnTo>
                    <a:pt x="1240" y="1266"/>
                  </a:lnTo>
                  <a:lnTo>
                    <a:pt x="1247" y="1196"/>
                  </a:lnTo>
                  <a:lnTo>
                    <a:pt x="1252" y="1123"/>
                  </a:lnTo>
                  <a:lnTo>
                    <a:pt x="1253" y="1047"/>
                  </a:lnTo>
                  <a:lnTo>
                    <a:pt x="1252" y="969"/>
                  </a:lnTo>
                  <a:lnTo>
                    <a:pt x="1247" y="888"/>
                  </a:lnTo>
                  <a:lnTo>
                    <a:pt x="1239" y="805"/>
                  </a:lnTo>
                  <a:lnTo>
                    <a:pt x="1226" y="718"/>
                  </a:lnTo>
                  <a:lnTo>
                    <a:pt x="1221" y="707"/>
                  </a:lnTo>
                  <a:lnTo>
                    <a:pt x="1219" y="698"/>
                  </a:lnTo>
                  <a:lnTo>
                    <a:pt x="1218" y="689"/>
                  </a:lnTo>
                  <a:lnTo>
                    <a:pt x="1218" y="678"/>
                  </a:lnTo>
                  <a:lnTo>
                    <a:pt x="1179" y="723"/>
                  </a:lnTo>
                  <a:lnTo>
                    <a:pt x="1140" y="767"/>
                  </a:lnTo>
                  <a:lnTo>
                    <a:pt x="1100" y="811"/>
                  </a:lnTo>
                  <a:lnTo>
                    <a:pt x="1059" y="853"/>
                  </a:lnTo>
                  <a:lnTo>
                    <a:pt x="1018" y="895"/>
                  </a:lnTo>
                  <a:lnTo>
                    <a:pt x="976" y="936"/>
                  </a:lnTo>
                  <a:lnTo>
                    <a:pt x="932" y="977"/>
                  </a:lnTo>
                  <a:lnTo>
                    <a:pt x="887" y="1017"/>
                  </a:lnTo>
                  <a:lnTo>
                    <a:pt x="888" y="1071"/>
                  </a:lnTo>
                  <a:lnTo>
                    <a:pt x="889" y="1127"/>
                  </a:lnTo>
                  <a:lnTo>
                    <a:pt x="888" y="1181"/>
                  </a:lnTo>
                  <a:lnTo>
                    <a:pt x="887" y="1235"/>
                  </a:lnTo>
                  <a:lnTo>
                    <a:pt x="885" y="1290"/>
                  </a:lnTo>
                  <a:lnTo>
                    <a:pt x="882" y="1343"/>
                  </a:lnTo>
                  <a:lnTo>
                    <a:pt x="879" y="1394"/>
                  </a:lnTo>
                  <a:lnTo>
                    <a:pt x="874" y="1445"/>
                  </a:lnTo>
                  <a:lnTo>
                    <a:pt x="869" y="1494"/>
                  </a:lnTo>
                  <a:lnTo>
                    <a:pt x="863" y="1540"/>
                  </a:lnTo>
                  <a:lnTo>
                    <a:pt x="856" y="1585"/>
                  </a:lnTo>
                  <a:lnTo>
                    <a:pt x="848" y="1626"/>
                  </a:lnTo>
                  <a:lnTo>
                    <a:pt x="839" y="1664"/>
                  </a:lnTo>
                  <a:lnTo>
                    <a:pt x="829" y="1699"/>
                  </a:lnTo>
                  <a:lnTo>
                    <a:pt x="824" y="1715"/>
                  </a:lnTo>
                  <a:lnTo>
                    <a:pt x="819" y="1731"/>
                  </a:lnTo>
                  <a:lnTo>
                    <a:pt x="813" y="1746"/>
                  </a:lnTo>
                  <a:lnTo>
                    <a:pt x="807" y="1759"/>
                  </a:lnTo>
                  <a:lnTo>
                    <a:pt x="793" y="1788"/>
                  </a:lnTo>
                  <a:lnTo>
                    <a:pt x="777" y="1818"/>
                  </a:lnTo>
                  <a:lnTo>
                    <a:pt x="760" y="1848"/>
                  </a:lnTo>
                  <a:lnTo>
                    <a:pt x="743" y="1879"/>
                  </a:lnTo>
                  <a:lnTo>
                    <a:pt x="706" y="1943"/>
                  </a:lnTo>
                  <a:lnTo>
                    <a:pt x="668" y="2006"/>
                  </a:lnTo>
                  <a:lnTo>
                    <a:pt x="628" y="2068"/>
                  </a:lnTo>
                  <a:lnTo>
                    <a:pt x="589" y="2127"/>
                  </a:lnTo>
                  <a:lnTo>
                    <a:pt x="551" y="2183"/>
                  </a:lnTo>
                  <a:lnTo>
                    <a:pt x="517" y="2235"/>
                  </a:lnTo>
                  <a:close/>
                </a:path>
              </a:pathLst>
            </a:custGeom>
            <a:solidFill>
              <a:srgbClr val="00A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29" name="Freeform 1121"/>
            <p:cNvSpPr>
              <a:spLocks noEditPoints="1"/>
            </p:cNvSpPr>
            <p:nvPr/>
          </p:nvSpPr>
          <p:spPr bwMode="auto">
            <a:xfrm>
              <a:off x="669" y="3336"/>
              <a:ext cx="226" cy="225"/>
            </a:xfrm>
            <a:custGeom>
              <a:avLst/>
              <a:gdLst>
                <a:gd name="T0" fmla="*/ 13 w 1413"/>
                <a:gd name="T1" fmla="*/ 1039 h 1379"/>
                <a:gd name="T2" fmla="*/ 35 w 1413"/>
                <a:gd name="T3" fmla="*/ 1093 h 1379"/>
                <a:gd name="T4" fmla="*/ 61 w 1413"/>
                <a:gd name="T5" fmla="*/ 1143 h 1379"/>
                <a:gd name="T6" fmla="*/ 90 w 1413"/>
                <a:gd name="T7" fmla="*/ 1189 h 1379"/>
                <a:gd name="T8" fmla="*/ 122 w 1413"/>
                <a:gd name="T9" fmla="*/ 1228 h 1379"/>
                <a:gd name="T10" fmla="*/ 147 w 1413"/>
                <a:gd name="T11" fmla="*/ 1231 h 1379"/>
                <a:gd name="T12" fmla="*/ 162 w 1413"/>
                <a:gd name="T13" fmla="*/ 1153 h 1379"/>
                <a:gd name="T14" fmla="*/ 185 w 1413"/>
                <a:gd name="T15" fmla="*/ 1072 h 1379"/>
                <a:gd name="T16" fmla="*/ 223 w 1413"/>
                <a:gd name="T17" fmla="*/ 977 h 1379"/>
                <a:gd name="T18" fmla="*/ 287 w 1413"/>
                <a:gd name="T19" fmla="*/ 836 h 1379"/>
                <a:gd name="T20" fmla="*/ 406 w 1413"/>
                <a:gd name="T21" fmla="*/ 609 h 1379"/>
                <a:gd name="T22" fmla="*/ 530 w 1413"/>
                <a:gd name="T23" fmla="*/ 381 h 1379"/>
                <a:gd name="T24" fmla="*/ 636 w 1413"/>
                <a:gd name="T25" fmla="*/ 176 h 1379"/>
                <a:gd name="T26" fmla="*/ 676 w 1413"/>
                <a:gd name="T27" fmla="*/ 89 h 1379"/>
                <a:gd name="T28" fmla="*/ 662 w 1413"/>
                <a:gd name="T29" fmla="*/ 35 h 1379"/>
                <a:gd name="T30" fmla="*/ 616 w 1413"/>
                <a:gd name="T31" fmla="*/ 9 h 1379"/>
                <a:gd name="T32" fmla="*/ 561 w 1413"/>
                <a:gd name="T33" fmla="*/ 36 h 1379"/>
                <a:gd name="T34" fmla="*/ 492 w 1413"/>
                <a:gd name="T35" fmla="*/ 63 h 1379"/>
                <a:gd name="T36" fmla="*/ 432 w 1413"/>
                <a:gd name="T37" fmla="*/ 119 h 1379"/>
                <a:gd name="T38" fmla="*/ 379 w 1413"/>
                <a:gd name="T39" fmla="*/ 195 h 1379"/>
                <a:gd name="T40" fmla="*/ 327 w 1413"/>
                <a:gd name="T41" fmla="*/ 279 h 1379"/>
                <a:gd name="T42" fmla="*/ 229 w 1413"/>
                <a:gd name="T43" fmla="*/ 461 h 1379"/>
                <a:gd name="T44" fmla="*/ 140 w 1413"/>
                <a:gd name="T45" fmla="*/ 651 h 1379"/>
                <a:gd name="T46" fmla="*/ 63 w 1413"/>
                <a:gd name="T47" fmla="*/ 835 h 1379"/>
                <a:gd name="T48" fmla="*/ 0 w 1413"/>
                <a:gd name="T49" fmla="*/ 1000 h 1379"/>
                <a:gd name="T50" fmla="*/ 321 w 1413"/>
                <a:gd name="T51" fmla="*/ 1356 h 1379"/>
                <a:gd name="T52" fmla="*/ 407 w 1413"/>
                <a:gd name="T53" fmla="*/ 1373 h 1379"/>
                <a:gd name="T54" fmla="*/ 501 w 1413"/>
                <a:gd name="T55" fmla="*/ 1379 h 1379"/>
                <a:gd name="T56" fmla="*/ 607 w 1413"/>
                <a:gd name="T57" fmla="*/ 1206 h 1379"/>
                <a:gd name="T58" fmla="*/ 726 w 1413"/>
                <a:gd name="T59" fmla="*/ 1006 h 1379"/>
                <a:gd name="T60" fmla="*/ 847 w 1413"/>
                <a:gd name="T61" fmla="*/ 803 h 1379"/>
                <a:gd name="T62" fmla="*/ 957 w 1413"/>
                <a:gd name="T63" fmla="*/ 616 h 1379"/>
                <a:gd name="T64" fmla="*/ 1044 w 1413"/>
                <a:gd name="T65" fmla="*/ 466 h 1379"/>
                <a:gd name="T66" fmla="*/ 1028 w 1413"/>
                <a:gd name="T67" fmla="*/ 396 h 1379"/>
                <a:gd name="T68" fmla="*/ 970 w 1413"/>
                <a:gd name="T69" fmla="*/ 349 h 1379"/>
                <a:gd name="T70" fmla="*/ 912 w 1413"/>
                <a:gd name="T71" fmla="*/ 298 h 1379"/>
                <a:gd name="T72" fmla="*/ 832 w 1413"/>
                <a:gd name="T73" fmla="*/ 387 h 1379"/>
                <a:gd name="T74" fmla="*/ 754 w 1413"/>
                <a:gd name="T75" fmla="*/ 484 h 1379"/>
                <a:gd name="T76" fmla="*/ 681 w 1413"/>
                <a:gd name="T77" fmla="*/ 588 h 1379"/>
                <a:gd name="T78" fmla="*/ 610 w 1413"/>
                <a:gd name="T79" fmla="*/ 694 h 1379"/>
                <a:gd name="T80" fmla="*/ 482 w 1413"/>
                <a:gd name="T81" fmla="*/ 912 h 1379"/>
                <a:gd name="T82" fmla="*/ 375 w 1413"/>
                <a:gd name="T83" fmla="*/ 1116 h 1379"/>
                <a:gd name="T84" fmla="*/ 289 w 1413"/>
                <a:gd name="T85" fmla="*/ 1290 h 1379"/>
                <a:gd name="T86" fmla="*/ 892 w 1413"/>
                <a:gd name="T87" fmla="*/ 1255 h 1379"/>
                <a:gd name="T88" fmla="*/ 953 w 1413"/>
                <a:gd name="T89" fmla="*/ 1217 h 1379"/>
                <a:gd name="T90" fmla="*/ 1012 w 1413"/>
                <a:gd name="T91" fmla="*/ 1173 h 1379"/>
                <a:gd name="T92" fmla="*/ 1069 w 1413"/>
                <a:gd name="T93" fmla="*/ 1125 h 1379"/>
                <a:gd name="T94" fmla="*/ 1126 w 1413"/>
                <a:gd name="T95" fmla="*/ 1073 h 1379"/>
                <a:gd name="T96" fmla="*/ 1179 w 1413"/>
                <a:gd name="T97" fmla="*/ 1015 h 1379"/>
                <a:gd name="T98" fmla="*/ 1229 w 1413"/>
                <a:gd name="T99" fmla="*/ 953 h 1379"/>
                <a:gd name="T100" fmla="*/ 1278 w 1413"/>
                <a:gd name="T101" fmla="*/ 888 h 1379"/>
                <a:gd name="T102" fmla="*/ 1322 w 1413"/>
                <a:gd name="T103" fmla="*/ 817 h 1379"/>
                <a:gd name="T104" fmla="*/ 1363 w 1413"/>
                <a:gd name="T105" fmla="*/ 743 h 1379"/>
                <a:gd name="T106" fmla="*/ 1401 w 1413"/>
                <a:gd name="T107" fmla="*/ 664 h 1379"/>
                <a:gd name="T108" fmla="*/ 1383 w 1413"/>
                <a:gd name="T109" fmla="*/ 624 h 1379"/>
                <a:gd name="T110" fmla="*/ 1332 w 1413"/>
                <a:gd name="T111" fmla="*/ 594 h 1379"/>
                <a:gd name="T112" fmla="*/ 1265 w 1413"/>
                <a:gd name="T113" fmla="*/ 662 h 1379"/>
                <a:gd name="T114" fmla="*/ 1188 w 1413"/>
                <a:gd name="T115" fmla="*/ 794 h 1379"/>
                <a:gd name="T116" fmla="*/ 1102 w 1413"/>
                <a:gd name="T117" fmla="*/ 930 h 1379"/>
                <a:gd name="T118" fmla="*/ 925 w 1413"/>
                <a:gd name="T119" fmla="*/ 1190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13" h="1379">
                  <a:moveTo>
                    <a:pt x="0" y="1000"/>
                  </a:moveTo>
                  <a:lnTo>
                    <a:pt x="7" y="1019"/>
                  </a:lnTo>
                  <a:lnTo>
                    <a:pt x="13" y="1039"/>
                  </a:lnTo>
                  <a:lnTo>
                    <a:pt x="20" y="1058"/>
                  </a:lnTo>
                  <a:lnTo>
                    <a:pt x="27" y="1076"/>
                  </a:lnTo>
                  <a:lnTo>
                    <a:pt x="35" y="1093"/>
                  </a:lnTo>
                  <a:lnTo>
                    <a:pt x="44" y="1110"/>
                  </a:lnTo>
                  <a:lnTo>
                    <a:pt x="53" y="1127"/>
                  </a:lnTo>
                  <a:lnTo>
                    <a:pt x="61" y="1143"/>
                  </a:lnTo>
                  <a:lnTo>
                    <a:pt x="71" y="1158"/>
                  </a:lnTo>
                  <a:lnTo>
                    <a:pt x="80" y="1173"/>
                  </a:lnTo>
                  <a:lnTo>
                    <a:pt x="90" y="1189"/>
                  </a:lnTo>
                  <a:lnTo>
                    <a:pt x="101" y="1202"/>
                  </a:lnTo>
                  <a:lnTo>
                    <a:pt x="111" y="1215"/>
                  </a:lnTo>
                  <a:lnTo>
                    <a:pt x="122" y="1228"/>
                  </a:lnTo>
                  <a:lnTo>
                    <a:pt x="134" y="1239"/>
                  </a:lnTo>
                  <a:lnTo>
                    <a:pt x="146" y="1250"/>
                  </a:lnTo>
                  <a:lnTo>
                    <a:pt x="147" y="1231"/>
                  </a:lnTo>
                  <a:lnTo>
                    <a:pt x="151" y="1208"/>
                  </a:lnTo>
                  <a:lnTo>
                    <a:pt x="156" y="1183"/>
                  </a:lnTo>
                  <a:lnTo>
                    <a:pt x="162" y="1153"/>
                  </a:lnTo>
                  <a:lnTo>
                    <a:pt x="168" y="1127"/>
                  </a:lnTo>
                  <a:lnTo>
                    <a:pt x="176" y="1100"/>
                  </a:lnTo>
                  <a:lnTo>
                    <a:pt x="185" y="1072"/>
                  </a:lnTo>
                  <a:lnTo>
                    <a:pt x="197" y="1041"/>
                  </a:lnTo>
                  <a:lnTo>
                    <a:pt x="209" y="1009"/>
                  </a:lnTo>
                  <a:lnTo>
                    <a:pt x="223" y="977"/>
                  </a:lnTo>
                  <a:lnTo>
                    <a:pt x="237" y="943"/>
                  </a:lnTo>
                  <a:lnTo>
                    <a:pt x="253" y="909"/>
                  </a:lnTo>
                  <a:lnTo>
                    <a:pt x="287" y="836"/>
                  </a:lnTo>
                  <a:lnTo>
                    <a:pt x="325" y="762"/>
                  </a:lnTo>
                  <a:lnTo>
                    <a:pt x="365" y="685"/>
                  </a:lnTo>
                  <a:lnTo>
                    <a:pt x="406" y="609"/>
                  </a:lnTo>
                  <a:lnTo>
                    <a:pt x="448" y="531"/>
                  </a:lnTo>
                  <a:lnTo>
                    <a:pt x="489" y="456"/>
                  </a:lnTo>
                  <a:lnTo>
                    <a:pt x="530" y="381"/>
                  </a:lnTo>
                  <a:lnTo>
                    <a:pt x="568" y="309"/>
                  </a:lnTo>
                  <a:lnTo>
                    <a:pt x="604" y="240"/>
                  </a:lnTo>
                  <a:lnTo>
                    <a:pt x="636" y="176"/>
                  </a:lnTo>
                  <a:lnTo>
                    <a:pt x="651" y="146"/>
                  </a:lnTo>
                  <a:lnTo>
                    <a:pt x="664" y="118"/>
                  </a:lnTo>
                  <a:lnTo>
                    <a:pt x="676" y="89"/>
                  </a:lnTo>
                  <a:lnTo>
                    <a:pt x="687" y="64"/>
                  </a:lnTo>
                  <a:lnTo>
                    <a:pt x="675" y="50"/>
                  </a:lnTo>
                  <a:lnTo>
                    <a:pt x="662" y="35"/>
                  </a:lnTo>
                  <a:lnTo>
                    <a:pt x="647" y="18"/>
                  </a:lnTo>
                  <a:lnTo>
                    <a:pt x="630" y="0"/>
                  </a:lnTo>
                  <a:lnTo>
                    <a:pt x="616" y="9"/>
                  </a:lnTo>
                  <a:lnTo>
                    <a:pt x="600" y="18"/>
                  </a:lnTo>
                  <a:lnTo>
                    <a:pt x="582" y="27"/>
                  </a:lnTo>
                  <a:lnTo>
                    <a:pt x="561" y="36"/>
                  </a:lnTo>
                  <a:lnTo>
                    <a:pt x="540" y="45"/>
                  </a:lnTo>
                  <a:lnTo>
                    <a:pt x="517" y="54"/>
                  </a:lnTo>
                  <a:lnTo>
                    <a:pt x="492" y="63"/>
                  </a:lnTo>
                  <a:lnTo>
                    <a:pt x="468" y="72"/>
                  </a:lnTo>
                  <a:lnTo>
                    <a:pt x="450" y="95"/>
                  </a:lnTo>
                  <a:lnTo>
                    <a:pt x="432" y="119"/>
                  </a:lnTo>
                  <a:lnTo>
                    <a:pt x="415" y="143"/>
                  </a:lnTo>
                  <a:lnTo>
                    <a:pt x="397" y="168"/>
                  </a:lnTo>
                  <a:lnTo>
                    <a:pt x="379" y="195"/>
                  </a:lnTo>
                  <a:lnTo>
                    <a:pt x="362" y="222"/>
                  </a:lnTo>
                  <a:lnTo>
                    <a:pt x="345" y="250"/>
                  </a:lnTo>
                  <a:lnTo>
                    <a:pt x="327" y="279"/>
                  </a:lnTo>
                  <a:lnTo>
                    <a:pt x="294" y="337"/>
                  </a:lnTo>
                  <a:lnTo>
                    <a:pt x="261" y="398"/>
                  </a:lnTo>
                  <a:lnTo>
                    <a:pt x="229" y="461"/>
                  </a:lnTo>
                  <a:lnTo>
                    <a:pt x="199" y="524"/>
                  </a:lnTo>
                  <a:lnTo>
                    <a:pt x="168" y="588"/>
                  </a:lnTo>
                  <a:lnTo>
                    <a:pt x="140" y="651"/>
                  </a:lnTo>
                  <a:lnTo>
                    <a:pt x="113" y="714"/>
                  </a:lnTo>
                  <a:lnTo>
                    <a:pt x="88" y="776"/>
                  </a:lnTo>
                  <a:lnTo>
                    <a:pt x="63" y="835"/>
                  </a:lnTo>
                  <a:lnTo>
                    <a:pt x="41" y="894"/>
                  </a:lnTo>
                  <a:lnTo>
                    <a:pt x="19" y="948"/>
                  </a:lnTo>
                  <a:lnTo>
                    <a:pt x="0" y="1000"/>
                  </a:lnTo>
                  <a:close/>
                  <a:moveTo>
                    <a:pt x="267" y="1339"/>
                  </a:moveTo>
                  <a:lnTo>
                    <a:pt x="294" y="1348"/>
                  </a:lnTo>
                  <a:lnTo>
                    <a:pt x="321" y="1356"/>
                  </a:lnTo>
                  <a:lnTo>
                    <a:pt x="350" y="1363"/>
                  </a:lnTo>
                  <a:lnTo>
                    <a:pt x="378" y="1368"/>
                  </a:lnTo>
                  <a:lnTo>
                    <a:pt x="407" y="1373"/>
                  </a:lnTo>
                  <a:lnTo>
                    <a:pt x="437" y="1377"/>
                  </a:lnTo>
                  <a:lnTo>
                    <a:pt x="468" y="1379"/>
                  </a:lnTo>
                  <a:lnTo>
                    <a:pt x="501" y="1379"/>
                  </a:lnTo>
                  <a:lnTo>
                    <a:pt x="534" y="1325"/>
                  </a:lnTo>
                  <a:lnTo>
                    <a:pt x="569" y="1267"/>
                  </a:lnTo>
                  <a:lnTo>
                    <a:pt x="607" y="1206"/>
                  </a:lnTo>
                  <a:lnTo>
                    <a:pt x="646" y="1141"/>
                  </a:lnTo>
                  <a:lnTo>
                    <a:pt x="686" y="1074"/>
                  </a:lnTo>
                  <a:lnTo>
                    <a:pt x="726" y="1006"/>
                  </a:lnTo>
                  <a:lnTo>
                    <a:pt x="767" y="938"/>
                  </a:lnTo>
                  <a:lnTo>
                    <a:pt x="808" y="870"/>
                  </a:lnTo>
                  <a:lnTo>
                    <a:pt x="847" y="803"/>
                  </a:lnTo>
                  <a:lnTo>
                    <a:pt x="885" y="738"/>
                  </a:lnTo>
                  <a:lnTo>
                    <a:pt x="922" y="675"/>
                  </a:lnTo>
                  <a:lnTo>
                    <a:pt x="957" y="616"/>
                  </a:lnTo>
                  <a:lnTo>
                    <a:pt x="989" y="561"/>
                  </a:lnTo>
                  <a:lnTo>
                    <a:pt x="1018" y="510"/>
                  </a:lnTo>
                  <a:lnTo>
                    <a:pt x="1044" y="466"/>
                  </a:lnTo>
                  <a:lnTo>
                    <a:pt x="1065" y="428"/>
                  </a:lnTo>
                  <a:lnTo>
                    <a:pt x="1047" y="413"/>
                  </a:lnTo>
                  <a:lnTo>
                    <a:pt x="1028" y="396"/>
                  </a:lnTo>
                  <a:lnTo>
                    <a:pt x="1009" y="381"/>
                  </a:lnTo>
                  <a:lnTo>
                    <a:pt x="989" y="365"/>
                  </a:lnTo>
                  <a:lnTo>
                    <a:pt x="970" y="349"/>
                  </a:lnTo>
                  <a:lnTo>
                    <a:pt x="950" y="333"/>
                  </a:lnTo>
                  <a:lnTo>
                    <a:pt x="930" y="316"/>
                  </a:lnTo>
                  <a:lnTo>
                    <a:pt x="912" y="298"/>
                  </a:lnTo>
                  <a:lnTo>
                    <a:pt x="885" y="327"/>
                  </a:lnTo>
                  <a:lnTo>
                    <a:pt x="859" y="356"/>
                  </a:lnTo>
                  <a:lnTo>
                    <a:pt x="832" y="387"/>
                  </a:lnTo>
                  <a:lnTo>
                    <a:pt x="806" y="419"/>
                  </a:lnTo>
                  <a:lnTo>
                    <a:pt x="780" y="451"/>
                  </a:lnTo>
                  <a:lnTo>
                    <a:pt x="754" y="484"/>
                  </a:lnTo>
                  <a:lnTo>
                    <a:pt x="729" y="518"/>
                  </a:lnTo>
                  <a:lnTo>
                    <a:pt x="705" y="552"/>
                  </a:lnTo>
                  <a:lnTo>
                    <a:pt x="681" y="588"/>
                  </a:lnTo>
                  <a:lnTo>
                    <a:pt x="657" y="623"/>
                  </a:lnTo>
                  <a:lnTo>
                    <a:pt x="633" y="659"/>
                  </a:lnTo>
                  <a:lnTo>
                    <a:pt x="610" y="694"/>
                  </a:lnTo>
                  <a:lnTo>
                    <a:pt x="566" y="767"/>
                  </a:lnTo>
                  <a:lnTo>
                    <a:pt x="523" y="839"/>
                  </a:lnTo>
                  <a:lnTo>
                    <a:pt x="482" y="912"/>
                  </a:lnTo>
                  <a:lnTo>
                    <a:pt x="444" y="982"/>
                  </a:lnTo>
                  <a:lnTo>
                    <a:pt x="408" y="1051"/>
                  </a:lnTo>
                  <a:lnTo>
                    <a:pt x="375" y="1116"/>
                  </a:lnTo>
                  <a:lnTo>
                    <a:pt x="344" y="1179"/>
                  </a:lnTo>
                  <a:lnTo>
                    <a:pt x="315" y="1237"/>
                  </a:lnTo>
                  <a:lnTo>
                    <a:pt x="289" y="1290"/>
                  </a:lnTo>
                  <a:lnTo>
                    <a:pt x="267" y="1339"/>
                  </a:lnTo>
                  <a:close/>
                  <a:moveTo>
                    <a:pt x="872" y="1266"/>
                  </a:moveTo>
                  <a:lnTo>
                    <a:pt x="892" y="1255"/>
                  </a:lnTo>
                  <a:lnTo>
                    <a:pt x="912" y="1243"/>
                  </a:lnTo>
                  <a:lnTo>
                    <a:pt x="932" y="1230"/>
                  </a:lnTo>
                  <a:lnTo>
                    <a:pt x="953" y="1217"/>
                  </a:lnTo>
                  <a:lnTo>
                    <a:pt x="973" y="1203"/>
                  </a:lnTo>
                  <a:lnTo>
                    <a:pt x="993" y="1189"/>
                  </a:lnTo>
                  <a:lnTo>
                    <a:pt x="1012" y="1173"/>
                  </a:lnTo>
                  <a:lnTo>
                    <a:pt x="1031" y="1157"/>
                  </a:lnTo>
                  <a:lnTo>
                    <a:pt x="1050" y="1142"/>
                  </a:lnTo>
                  <a:lnTo>
                    <a:pt x="1069" y="1125"/>
                  </a:lnTo>
                  <a:lnTo>
                    <a:pt x="1088" y="1108"/>
                  </a:lnTo>
                  <a:lnTo>
                    <a:pt x="1107" y="1091"/>
                  </a:lnTo>
                  <a:lnTo>
                    <a:pt x="1126" y="1073"/>
                  </a:lnTo>
                  <a:lnTo>
                    <a:pt x="1143" y="1054"/>
                  </a:lnTo>
                  <a:lnTo>
                    <a:pt x="1161" y="1035"/>
                  </a:lnTo>
                  <a:lnTo>
                    <a:pt x="1179" y="1015"/>
                  </a:lnTo>
                  <a:lnTo>
                    <a:pt x="1196" y="995"/>
                  </a:lnTo>
                  <a:lnTo>
                    <a:pt x="1213" y="974"/>
                  </a:lnTo>
                  <a:lnTo>
                    <a:pt x="1229" y="953"/>
                  </a:lnTo>
                  <a:lnTo>
                    <a:pt x="1245" y="932"/>
                  </a:lnTo>
                  <a:lnTo>
                    <a:pt x="1262" y="910"/>
                  </a:lnTo>
                  <a:lnTo>
                    <a:pt x="1278" y="888"/>
                  </a:lnTo>
                  <a:lnTo>
                    <a:pt x="1293" y="864"/>
                  </a:lnTo>
                  <a:lnTo>
                    <a:pt x="1308" y="841"/>
                  </a:lnTo>
                  <a:lnTo>
                    <a:pt x="1322" y="817"/>
                  </a:lnTo>
                  <a:lnTo>
                    <a:pt x="1336" y="793"/>
                  </a:lnTo>
                  <a:lnTo>
                    <a:pt x="1350" y="768"/>
                  </a:lnTo>
                  <a:lnTo>
                    <a:pt x="1363" y="743"/>
                  </a:lnTo>
                  <a:lnTo>
                    <a:pt x="1376" y="717"/>
                  </a:lnTo>
                  <a:lnTo>
                    <a:pt x="1389" y="690"/>
                  </a:lnTo>
                  <a:lnTo>
                    <a:pt x="1401" y="664"/>
                  </a:lnTo>
                  <a:lnTo>
                    <a:pt x="1413" y="637"/>
                  </a:lnTo>
                  <a:lnTo>
                    <a:pt x="1397" y="631"/>
                  </a:lnTo>
                  <a:lnTo>
                    <a:pt x="1383" y="624"/>
                  </a:lnTo>
                  <a:lnTo>
                    <a:pt x="1370" y="616"/>
                  </a:lnTo>
                  <a:lnTo>
                    <a:pt x="1357" y="609"/>
                  </a:lnTo>
                  <a:lnTo>
                    <a:pt x="1332" y="594"/>
                  </a:lnTo>
                  <a:lnTo>
                    <a:pt x="1308" y="581"/>
                  </a:lnTo>
                  <a:lnTo>
                    <a:pt x="1287" y="621"/>
                  </a:lnTo>
                  <a:lnTo>
                    <a:pt x="1265" y="662"/>
                  </a:lnTo>
                  <a:lnTo>
                    <a:pt x="1240" y="705"/>
                  </a:lnTo>
                  <a:lnTo>
                    <a:pt x="1214" y="749"/>
                  </a:lnTo>
                  <a:lnTo>
                    <a:pt x="1188" y="794"/>
                  </a:lnTo>
                  <a:lnTo>
                    <a:pt x="1160" y="838"/>
                  </a:lnTo>
                  <a:lnTo>
                    <a:pt x="1132" y="884"/>
                  </a:lnTo>
                  <a:lnTo>
                    <a:pt x="1102" y="930"/>
                  </a:lnTo>
                  <a:lnTo>
                    <a:pt x="1042" y="1019"/>
                  </a:lnTo>
                  <a:lnTo>
                    <a:pt x="983" y="1107"/>
                  </a:lnTo>
                  <a:lnTo>
                    <a:pt x="925" y="1190"/>
                  </a:lnTo>
                  <a:lnTo>
                    <a:pt x="872" y="1266"/>
                  </a:lnTo>
                  <a:close/>
                </a:path>
              </a:pathLst>
            </a:custGeom>
            <a:solidFill>
              <a:srgbClr val="00A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0" name="Freeform 1122"/>
            <p:cNvSpPr>
              <a:spLocks/>
            </p:cNvSpPr>
            <p:nvPr/>
          </p:nvSpPr>
          <p:spPr bwMode="auto">
            <a:xfrm>
              <a:off x="804" y="2538"/>
              <a:ext cx="68" cy="19"/>
            </a:xfrm>
            <a:custGeom>
              <a:avLst/>
              <a:gdLst>
                <a:gd name="T0" fmla="*/ 0 w 428"/>
                <a:gd name="T1" fmla="*/ 83 h 117"/>
                <a:gd name="T2" fmla="*/ 46 w 428"/>
                <a:gd name="T3" fmla="*/ 92 h 117"/>
                <a:gd name="T4" fmla="*/ 89 w 428"/>
                <a:gd name="T5" fmla="*/ 100 h 117"/>
                <a:gd name="T6" fmla="*/ 130 w 428"/>
                <a:gd name="T7" fmla="*/ 106 h 117"/>
                <a:gd name="T8" fmla="*/ 167 w 428"/>
                <a:gd name="T9" fmla="*/ 110 h 117"/>
                <a:gd name="T10" fmla="*/ 200 w 428"/>
                <a:gd name="T11" fmla="*/ 114 h 117"/>
                <a:gd name="T12" fmla="*/ 231 w 428"/>
                <a:gd name="T13" fmla="*/ 116 h 117"/>
                <a:gd name="T14" fmla="*/ 260 w 428"/>
                <a:gd name="T15" fmla="*/ 117 h 117"/>
                <a:gd name="T16" fmla="*/ 286 w 428"/>
                <a:gd name="T17" fmla="*/ 117 h 117"/>
                <a:gd name="T18" fmla="*/ 308 w 428"/>
                <a:gd name="T19" fmla="*/ 116 h 117"/>
                <a:gd name="T20" fmla="*/ 329 w 428"/>
                <a:gd name="T21" fmla="*/ 114 h 117"/>
                <a:gd name="T22" fmla="*/ 347 w 428"/>
                <a:gd name="T23" fmla="*/ 111 h 117"/>
                <a:gd name="T24" fmla="*/ 363 w 428"/>
                <a:gd name="T25" fmla="*/ 108 h 117"/>
                <a:gd name="T26" fmla="*/ 376 w 428"/>
                <a:gd name="T27" fmla="*/ 104 h 117"/>
                <a:gd name="T28" fmla="*/ 388 w 428"/>
                <a:gd name="T29" fmla="*/ 99 h 117"/>
                <a:gd name="T30" fmla="*/ 398 w 428"/>
                <a:gd name="T31" fmla="*/ 94 h 117"/>
                <a:gd name="T32" fmla="*/ 407 w 428"/>
                <a:gd name="T33" fmla="*/ 88 h 117"/>
                <a:gd name="T34" fmla="*/ 414 w 428"/>
                <a:gd name="T35" fmla="*/ 82 h 117"/>
                <a:gd name="T36" fmla="*/ 420 w 428"/>
                <a:gd name="T37" fmla="*/ 76 h 117"/>
                <a:gd name="T38" fmla="*/ 424 w 428"/>
                <a:gd name="T39" fmla="*/ 70 h 117"/>
                <a:gd name="T40" fmla="*/ 426 w 428"/>
                <a:gd name="T41" fmla="*/ 63 h 117"/>
                <a:gd name="T42" fmla="*/ 428 w 428"/>
                <a:gd name="T43" fmla="*/ 56 h 117"/>
                <a:gd name="T44" fmla="*/ 428 w 428"/>
                <a:gd name="T45" fmla="*/ 50 h 117"/>
                <a:gd name="T46" fmla="*/ 428 w 428"/>
                <a:gd name="T47" fmla="*/ 43 h 117"/>
                <a:gd name="T48" fmla="*/ 427 w 428"/>
                <a:gd name="T49" fmla="*/ 37 h 117"/>
                <a:gd name="T50" fmla="*/ 425 w 428"/>
                <a:gd name="T51" fmla="*/ 31 h 117"/>
                <a:gd name="T52" fmla="*/ 423 w 428"/>
                <a:gd name="T53" fmla="*/ 25 h 117"/>
                <a:gd name="T54" fmla="*/ 420 w 428"/>
                <a:gd name="T55" fmla="*/ 20 h 117"/>
                <a:gd name="T56" fmla="*/ 417 w 428"/>
                <a:gd name="T57" fmla="*/ 15 h 117"/>
                <a:gd name="T58" fmla="*/ 409 w 428"/>
                <a:gd name="T59" fmla="*/ 8 h 117"/>
                <a:gd name="T60" fmla="*/ 403 w 428"/>
                <a:gd name="T61" fmla="*/ 2 h 117"/>
                <a:gd name="T62" fmla="*/ 397 w 428"/>
                <a:gd name="T63" fmla="*/ 0 h 117"/>
                <a:gd name="T64" fmla="*/ 392 w 428"/>
                <a:gd name="T65" fmla="*/ 0 h 117"/>
                <a:gd name="T66" fmla="*/ 388 w 428"/>
                <a:gd name="T67" fmla="*/ 1 h 117"/>
                <a:gd name="T68" fmla="*/ 382 w 428"/>
                <a:gd name="T69" fmla="*/ 5 h 117"/>
                <a:gd name="T70" fmla="*/ 375 w 428"/>
                <a:gd name="T71" fmla="*/ 10 h 117"/>
                <a:gd name="T72" fmla="*/ 365 w 428"/>
                <a:gd name="T73" fmla="*/ 15 h 117"/>
                <a:gd name="T74" fmla="*/ 353 w 428"/>
                <a:gd name="T75" fmla="*/ 21 h 117"/>
                <a:gd name="T76" fmla="*/ 338 w 428"/>
                <a:gd name="T77" fmla="*/ 28 h 117"/>
                <a:gd name="T78" fmla="*/ 318 w 428"/>
                <a:gd name="T79" fmla="*/ 35 h 117"/>
                <a:gd name="T80" fmla="*/ 293 w 428"/>
                <a:gd name="T81" fmla="*/ 43 h 117"/>
                <a:gd name="T82" fmla="*/ 262 w 428"/>
                <a:gd name="T83" fmla="*/ 51 h 117"/>
                <a:gd name="T84" fmla="*/ 225 w 428"/>
                <a:gd name="T85" fmla="*/ 58 h 117"/>
                <a:gd name="T86" fmla="*/ 181 w 428"/>
                <a:gd name="T87" fmla="*/ 66 h 117"/>
                <a:gd name="T88" fmla="*/ 130 w 428"/>
                <a:gd name="T89" fmla="*/ 72 h 117"/>
                <a:gd name="T90" fmla="*/ 69 w 428"/>
                <a:gd name="T91" fmla="*/ 78 h 117"/>
                <a:gd name="T92" fmla="*/ 0 w 428"/>
                <a:gd name="T93" fmla="*/ 8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8" h="117">
                  <a:moveTo>
                    <a:pt x="0" y="83"/>
                  </a:moveTo>
                  <a:lnTo>
                    <a:pt x="46" y="92"/>
                  </a:lnTo>
                  <a:lnTo>
                    <a:pt x="89" y="100"/>
                  </a:lnTo>
                  <a:lnTo>
                    <a:pt x="130" y="106"/>
                  </a:lnTo>
                  <a:lnTo>
                    <a:pt x="167" y="110"/>
                  </a:lnTo>
                  <a:lnTo>
                    <a:pt x="200" y="114"/>
                  </a:lnTo>
                  <a:lnTo>
                    <a:pt x="231" y="116"/>
                  </a:lnTo>
                  <a:lnTo>
                    <a:pt x="260" y="117"/>
                  </a:lnTo>
                  <a:lnTo>
                    <a:pt x="286" y="117"/>
                  </a:lnTo>
                  <a:lnTo>
                    <a:pt x="308" y="116"/>
                  </a:lnTo>
                  <a:lnTo>
                    <a:pt x="329" y="114"/>
                  </a:lnTo>
                  <a:lnTo>
                    <a:pt x="347" y="111"/>
                  </a:lnTo>
                  <a:lnTo>
                    <a:pt x="363" y="108"/>
                  </a:lnTo>
                  <a:lnTo>
                    <a:pt x="376" y="104"/>
                  </a:lnTo>
                  <a:lnTo>
                    <a:pt x="388" y="99"/>
                  </a:lnTo>
                  <a:lnTo>
                    <a:pt x="398" y="94"/>
                  </a:lnTo>
                  <a:lnTo>
                    <a:pt x="407" y="88"/>
                  </a:lnTo>
                  <a:lnTo>
                    <a:pt x="414" y="82"/>
                  </a:lnTo>
                  <a:lnTo>
                    <a:pt x="420" y="76"/>
                  </a:lnTo>
                  <a:lnTo>
                    <a:pt x="424" y="70"/>
                  </a:lnTo>
                  <a:lnTo>
                    <a:pt x="426" y="63"/>
                  </a:lnTo>
                  <a:lnTo>
                    <a:pt x="428" y="56"/>
                  </a:lnTo>
                  <a:lnTo>
                    <a:pt x="428" y="50"/>
                  </a:lnTo>
                  <a:lnTo>
                    <a:pt x="428" y="43"/>
                  </a:lnTo>
                  <a:lnTo>
                    <a:pt x="427" y="37"/>
                  </a:lnTo>
                  <a:lnTo>
                    <a:pt x="425" y="31"/>
                  </a:lnTo>
                  <a:lnTo>
                    <a:pt x="423" y="25"/>
                  </a:lnTo>
                  <a:lnTo>
                    <a:pt x="420" y="20"/>
                  </a:lnTo>
                  <a:lnTo>
                    <a:pt x="417" y="15"/>
                  </a:lnTo>
                  <a:lnTo>
                    <a:pt x="409" y="8"/>
                  </a:lnTo>
                  <a:lnTo>
                    <a:pt x="403" y="2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8" y="1"/>
                  </a:lnTo>
                  <a:lnTo>
                    <a:pt x="382" y="5"/>
                  </a:lnTo>
                  <a:lnTo>
                    <a:pt x="375" y="10"/>
                  </a:lnTo>
                  <a:lnTo>
                    <a:pt x="365" y="15"/>
                  </a:lnTo>
                  <a:lnTo>
                    <a:pt x="353" y="21"/>
                  </a:lnTo>
                  <a:lnTo>
                    <a:pt x="338" y="28"/>
                  </a:lnTo>
                  <a:lnTo>
                    <a:pt x="318" y="35"/>
                  </a:lnTo>
                  <a:lnTo>
                    <a:pt x="293" y="43"/>
                  </a:lnTo>
                  <a:lnTo>
                    <a:pt x="262" y="51"/>
                  </a:lnTo>
                  <a:lnTo>
                    <a:pt x="225" y="58"/>
                  </a:lnTo>
                  <a:lnTo>
                    <a:pt x="181" y="66"/>
                  </a:lnTo>
                  <a:lnTo>
                    <a:pt x="130" y="72"/>
                  </a:lnTo>
                  <a:lnTo>
                    <a:pt x="69" y="7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1" name="Freeform 1123"/>
            <p:cNvSpPr>
              <a:spLocks/>
            </p:cNvSpPr>
            <p:nvPr/>
          </p:nvSpPr>
          <p:spPr bwMode="auto">
            <a:xfrm>
              <a:off x="913" y="2450"/>
              <a:ext cx="31" cy="63"/>
            </a:xfrm>
            <a:custGeom>
              <a:avLst/>
              <a:gdLst>
                <a:gd name="T0" fmla="*/ 188 w 190"/>
                <a:gd name="T1" fmla="*/ 0 h 389"/>
                <a:gd name="T2" fmla="*/ 189 w 190"/>
                <a:gd name="T3" fmla="*/ 43 h 389"/>
                <a:gd name="T4" fmla="*/ 190 w 190"/>
                <a:gd name="T5" fmla="*/ 84 h 389"/>
                <a:gd name="T6" fmla="*/ 189 w 190"/>
                <a:gd name="T7" fmla="*/ 121 h 389"/>
                <a:gd name="T8" fmla="*/ 187 w 190"/>
                <a:gd name="T9" fmla="*/ 155 h 389"/>
                <a:gd name="T10" fmla="*/ 184 w 190"/>
                <a:gd name="T11" fmla="*/ 186 h 389"/>
                <a:gd name="T12" fmla="*/ 179 w 190"/>
                <a:gd name="T13" fmla="*/ 214 h 389"/>
                <a:gd name="T14" fmla="*/ 174 w 190"/>
                <a:gd name="T15" fmla="*/ 241 h 389"/>
                <a:gd name="T16" fmla="*/ 168 w 190"/>
                <a:gd name="T17" fmla="*/ 264 h 389"/>
                <a:gd name="T18" fmla="*/ 162 w 190"/>
                <a:gd name="T19" fmla="*/ 284 h 389"/>
                <a:gd name="T20" fmla="*/ 155 w 190"/>
                <a:gd name="T21" fmla="*/ 302 h 389"/>
                <a:gd name="T22" fmla="*/ 147 w 190"/>
                <a:gd name="T23" fmla="*/ 319 h 389"/>
                <a:gd name="T24" fmla="*/ 139 w 190"/>
                <a:gd name="T25" fmla="*/ 333 h 389"/>
                <a:gd name="T26" fmla="*/ 130 w 190"/>
                <a:gd name="T27" fmla="*/ 345 h 389"/>
                <a:gd name="T28" fmla="*/ 122 w 190"/>
                <a:gd name="T29" fmla="*/ 355 h 389"/>
                <a:gd name="T30" fmla="*/ 113 w 190"/>
                <a:gd name="T31" fmla="*/ 364 h 389"/>
                <a:gd name="T32" fmla="*/ 104 w 190"/>
                <a:gd name="T33" fmla="*/ 371 h 389"/>
                <a:gd name="T34" fmla="*/ 94 w 190"/>
                <a:gd name="T35" fmla="*/ 376 h 389"/>
                <a:gd name="T36" fmla="*/ 85 w 190"/>
                <a:gd name="T37" fmla="*/ 381 h 389"/>
                <a:gd name="T38" fmla="*/ 76 w 190"/>
                <a:gd name="T39" fmla="*/ 384 h 389"/>
                <a:gd name="T40" fmla="*/ 67 w 190"/>
                <a:gd name="T41" fmla="*/ 386 h 389"/>
                <a:gd name="T42" fmla="*/ 58 w 190"/>
                <a:gd name="T43" fmla="*/ 389 h 389"/>
                <a:gd name="T44" fmla="*/ 50 w 190"/>
                <a:gd name="T45" fmla="*/ 389 h 389"/>
                <a:gd name="T46" fmla="*/ 42 w 190"/>
                <a:gd name="T47" fmla="*/ 389 h 389"/>
                <a:gd name="T48" fmla="*/ 34 w 190"/>
                <a:gd name="T49" fmla="*/ 387 h 389"/>
                <a:gd name="T50" fmla="*/ 20 w 190"/>
                <a:gd name="T51" fmla="*/ 385 h 389"/>
                <a:gd name="T52" fmla="*/ 10 w 190"/>
                <a:gd name="T53" fmla="*/ 382 h 389"/>
                <a:gd name="T54" fmla="*/ 4 w 190"/>
                <a:gd name="T55" fmla="*/ 380 h 389"/>
                <a:gd name="T56" fmla="*/ 1 w 190"/>
                <a:gd name="T57" fmla="*/ 379 h 389"/>
                <a:gd name="T58" fmla="*/ 0 w 190"/>
                <a:gd name="T59" fmla="*/ 376 h 389"/>
                <a:gd name="T60" fmla="*/ 0 w 190"/>
                <a:gd name="T61" fmla="*/ 374 h 389"/>
                <a:gd name="T62" fmla="*/ 0 w 190"/>
                <a:gd name="T63" fmla="*/ 372 h 389"/>
                <a:gd name="T64" fmla="*/ 2 w 190"/>
                <a:gd name="T65" fmla="*/ 369 h 389"/>
                <a:gd name="T66" fmla="*/ 6 w 190"/>
                <a:gd name="T67" fmla="*/ 363 h 389"/>
                <a:gd name="T68" fmla="*/ 13 w 190"/>
                <a:gd name="T69" fmla="*/ 356 h 389"/>
                <a:gd name="T70" fmla="*/ 22 w 190"/>
                <a:gd name="T71" fmla="*/ 347 h 389"/>
                <a:gd name="T72" fmla="*/ 35 w 190"/>
                <a:gd name="T73" fmla="*/ 336 h 389"/>
                <a:gd name="T74" fmla="*/ 47 w 190"/>
                <a:gd name="T75" fmla="*/ 322 h 389"/>
                <a:gd name="T76" fmla="*/ 61 w 190"/>
                <a:gd name="T77" fmla="*/ 305 h 389"/>
                <a:gd name="T78" fmla="*/ 77 w 190"/>
                <a:gd name="T79" fmla="*/ 284 h 389"/>
                <a:gd name="T80" fmla="*/ 92 w 190"/>
                <a:gd name="T81" fmla="*/ 259 h 389"/>
                <a:gd name="T82" fmla="*/ 100 w 190"/>
                <a:gd name="T83" fmla="*/ 245 h 389"/>
                <a:gd name="T84" fmla="*/ 109 w 190"/>
                <a:gd name="T85" fmla="*/ 229 h 389"/>
                <a:gd name="T86" fmla="*/ 117 w 190"/>
                <a:gd name="T87" fmla="*/ 213 h 389"/>
                <a:gd name="T88" fmla="*/ 125 w 190"/>
                <a:gd name="T89" fmla="*/ 195 h 389"/>
                <a:gd name="T90" fmla="*/ 133 w 190"/>
                <a:gd name="T91" fmla="*/ 176 h 389"/>
                <a:gd name="T92" fmla="*/ 141 w 190"/>
                <a:gd name="T93" fmla="*/ 156 h 389"/>
                <a:gd name="T94" fmla="*/ 149 w 190"/>
                <a:gd name="T95" fmla="*/ 134 h 389"/>
                <a:gd name="T96" fmla="*/ 157 w 190"/>
                <a:gd name="T97" fmla="*/ 110 h 389"/>
                <a:gd name="T98" fmla="*/ 165 w 190"/>
                <a:gd name="T99" fmla="*/ 86 h 389"/>
                <a:gd name="T100" fmla="*/ 173 w 190"/>
                <a:gd name="T101" fmla="*/ 58 h 389"/>
                <a:gd name="T102" fmla="*/ 181 w 190"/>
                <a:gd name="T103" fmla="*/ 30 h 389"/>
                <a:gd name="T104" fmla="*/ 188 w 190"/>
                <a:gd name="T105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0" h="389">
                  <a:moveTo>
                    <a:pt x="188" y="0"/>
                  </a:moveTo>
                  <a:lnTo>
                    <a:pt x="189" y="43"/>
                  </a:lnTo>
                  <a:lnTo>
                    <a:pt x="190" y="84"/>
                  </a:lnTo>
                  <a:lnTo>
                    <a:pt x="189" y="121"/>
                  </a:lnTo>
                  <a:lnTo>
                    <a:pt x="187" y="155"/>
                  </a:lnTo>
                  <a:lnTo>
                    <a:pt x="184" y="186"/>
                  </a:lnTo>
                  <a:lnTo>
                    <a:pt x="179" y="214"/>
                  </a:lnTo>
                  <a:lnTo>
                    <a:pt x="174" y="241"/>
                  </a:lnTo>
                  <a:lnTo>
                    <a:pt x="168" y="264"/>
                  </a:lnTo>
                  <a:lnTo>
                    <a:pt x="162" y="284"/>
                  </a:lnTo>
                  <a:lnTo>
                    <a:pt x="155" y="302"/>
                  </a:lnTo>
                  <a:lnTo>
                    <a:pt x="147" y="319"/>
                  </a:lnTo>
                  <a:lnTo>
                    <a:pt x="139" y="333"/>
                  </a:lnTo>
                  <a:lnTo>
                    <a:pt x="130" y="345"/>
                  </a:lnTo>
                  <a:lnTo>
                    <a:pt x="122" y="355"/>
                  </a:lnTo>
                  <a:lnTo>
                    <a:pt x="113" y="364"/>
                  </a:lnTo>
                  <a:lnTo>
                    <a:pt x="104" y="371"/>
                  </a:lnTo>
                  <a:lnTo>
                    <a:pt x="94" y="376"/>
                  </a:lnTo>
                  <a:lnTo>
                    <a:pt x="85" y="381"/>
                  </a:lnTo>
                  <a:lnTo>
                    <a:pt x="76" y="384"/>
                  </a:lnTo>
                  <a:lnTo>
                    <a:pt x="67" y="386"/>
                  </a:lnTo>
                  <a:lnTo>
                    <a:pt x="58" y="389"/>
                  </a:lnTo>
                  <a:lnTo>
                    <a:pt x="50" y="389"/>
                  </a:lnTo>
                  <a:lnTo>
                    <a:pt x="42" y="389"/>
                  </a:lnTo>
                  <a:lnTo>
                    <a:pt x="34" y="387"/>
                  </a:lnTo>
                  <a:lnTo>
                    <a:pt x="20" y="385"/>
                  </a:lnTo>
                  <a:lnTo>
                    <a:pt x="10" y="382"/>
                  </a:lnTo>
                  <a:lnTo>
                    <a:pt x="4" y="380"/>
                  </a:lnTo>
                  <a:lnTo>
                    <a:pt x="1" y="379"/>
                  </a:lnTo>
                  <a:lnTo>
                    <a:pt x="0" y="376"/>
                  </a:lnTo>
                  <a:lnTo>
                    <a:pt x="0" y="374"/>
                  </a:lnTo>
                  <a:lnTo>
                    <a:pt x="0" y="372"/>
                  </a:lnTo>
                  <a:lnTo>
                    <a:pt x="2" y="369"/>
                  </a:lnTo>
                  <a:lnTo>
                    <a:pt x="6" y="363"/>
                  </a:lnTo>
                  <a:lnTo>
                    <a:pt x="13" y="356"/>
                  </a:lnTo>
                  <a:lnTo>
                    <a:pt x="22" y="347"/>
                  </a:lnTo>
                  <a:lnTo>
                    <a:pt x="35" y="336"/>
                  </a:lnTo>
                  <a:lnTo>
                    <a:pt x="47" y="322"/>
                  </a:lnTo>
                  <a:lnTo>
                    <a:pt x="61" y="305"/>
                  </a:lnTo>
                  <a:lnTo>
                    <a:pt x="77" y="284"/>
                  </a:lnTo>
                  <a:lnTo>
                    <a:pt x="92" y="259"/>
                  </a:lnTo>
                  <a:lnTo>
                    <a:pt x="100" y="245"/>
                  </a:lnTo>
                  <a:lnTo>
                    <a:pt x="109" y="229"/>
                  </a:lnTo>
                  <a:lnTo>
                    <a:pt x="117" y="213"/>
                  </a:lnTo>
                  <a:lnTo>
                    <a:pt x="125" y="195"/>
                  </a:lnTo>
                  <a:lnTo>
                    <a:pt x="133" y="176"/>
                  </a:lnTo>
                  <a:lnTo>
                    <a:pt x="141" y="156"/>
                  </a:lnTo>
                  <a:lnTo>
                    <a:pt x="149" y="134"/>
                  </a:lnTo>
                  <a:lnTo>
                    <a:pt x="157" y="110"/>
                  </a:lnTo>
                  <a:lnTo>
                    <a:pt x="165" y="86"/>
                  </a:lnTo>
                  <a:lnTo>
                    <a:pt x="173" y="58"/>
                  </a:lnTo>
                  <a:lnTo>
                    <a:pt x="181" y="3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2" name="Freeform 1124"/>
            <p:cNvSpPr>
              <a:spLocks/>
            </p:cNvSpPr>
            <p:nvPr/>
          </p:nvSpPr>
          <p:spPr bwMode="auto">
            <a:xfrm>
              <a:off x="768" y="2411"/>
              <a:ext cx="225" cy="120"/>
            </a:xfrm>
            <a:custGeom>
              <a:avLst/>
              <a:gdLst>
                <a:gd name="T0" fmla="*/ 266 w 1404"/>
                <a:gd name="T1" fmla="*/ 197 h 737"/>
                <a:gd name="T2" fmla="*/ 184 w 1404"/>
                <a:gd name="T3" fmla="*/ 206 h 737"/>
                <a:gd name="T4" fmla="*/ 139 w 1404"/>
                <a:gd name="T5" fmla="*/ 197 h 737"/>
                <a:gd name="T6" fmla="*/ 106 w 1404"/>
                <a:gd name="T7" fmla="*/ 181 h 737"/>
                <a:gd name="T8" fmla="*/ 76 w 1404"/>
                <a:gd name="T9" fmla="*/ 155 h 737"/>
                <a:gd name="T10" fmla="*/ 42 w 1404"/>
                <a:gd name="T11" fmla="*/ 136 h 737"/>
                <a:gd name="T12" fmla="*/ 67 w 1404"/>
                <a:gd name="T13" fmla="*/ 227 h 737"/>
                <a:gd name="T14" fmla="*/ 115 w 1404"/>
                <a:gd name="T15" fmla="*/ 297 h 737"/>
                <a:gd name="T16" fmla="*/ 183 w 1404"/>
                <a:gd name="T17" fmla="*/ 350 h 737"/>
                <a:gd name="T18" fmla="*/ 264 w 1404"/>
                <a:gd name="T19" fmla="*/ 384 h 737"/>
                <a:gd name="T20" fmla="*/ 354 w 1404"/>
                <a:gd name="T21" fmla="*/ 402 h 737"/>
                <a:gd name="T22" fmla="*/ 445 w 1404"/>
                <a:gd name="T23" fmla="*/ 405 h 737"/>
                <a:gd name="T24" fmla="*/ 535 w 1404"/>
                <a:gd name="T25" fmla="*/ 394 h 737"/>
                <a:gd name="T26" fmla="*/ 593 w 1404"/>
                <a:gd name="T27" fmla="*/ 386 h 737"/>
                <a:gd name="T28" fmla="*/ 572 w 1404"/>
                <a:gd name="T29" fmla="*/ 410 h 737"/>
                <a:gd name="T30" fmla="*/ 533 w 1404"/>
                <a:gd name="T31" fmla="*/ 429 h 737"/>
                <a:gd name="T32" fmla="*/ 472 w 1404"/>
                <a:gd name="T33" fmla="*/ 463 h 737"/>
                <a:gd name="T34" fmla="*/ 419 w 1404"/>
                <a:gd name="T35" fmla="*/ 509 h 737"/>
                <a:gd name="T36" fmla="*/ 357 w 1404"/>
                <a:gd name="T37" fmla="*/ 538 h 737"/>
                <a:gd name="T38" fmla="*/ 290 w 1404"/>
                <a:gd name="T39" fmla="*/ 552 h 737"/>
                <a:gd name="T40" fmla="*/ 222 w 1404"/>
                <a:gd name="T41" fmla="*/ 552 h 737"/>
                <a:gd name="T42" fmla="*/ 154 w 1404"/>
                <a:gd name="T43" fmla="*/ 538 h 737"/>
                <a:gd name="T44" fmla="*/ 91 w 1404"/>
                <a:gd name="T45" fmla="*/ 511 h 737"/>
                <a:gd name="T46" fmla="*/ 35 w 1404"/>
                <a:gd name="T47" fmla="*/ 471 h 737"/>
                <a:gd name="T48" fmla="*/ 13 w 1404"/>
                <a:gd name="T49" fmla="*/ 488 h 737"/>
                <a:gd name="T50" fmla="*/ 107 w 1404"/>
                <a:gd name="T51" fmla="*/ 649 h 737"/>
                <a:gd name="T52" fmla="*/ 245 w 1404"/>
                <a:gd name="T53" fmla="*/ 726 h 737"/>
                <a:gd name="T54" fmla="*/ 405 w 1404"/>
                <a:gd name="T55" fmla="*/ 732 h 737"/>
                <a:gd name="T56" fmla="*/ 563 w 1404"/>
                <a:gd name="T57" fmla="*/ 676 h 737"/>
                <a:gd name="T58" fmla="*/ 697 w 1404"/>
                <a:gd name="T59" fmla="*/ 569 h 737"/>
                <a:gd name="T60" fmla="*/ 781 w 1404"/>
                <a:gd name="T61" fmla="*/ 422 h 737"/>
                <a:gd name="T62" fmla="*/ 794 w 1404"/>
                <a:gd name="T63" fmla="*/ 247 h 737"/>
                <a:gd name="T64" fmla="*/ 686 w 1404"/>
                <a:gd name="T65" fmla="*/ 103 h 737"/>
                <a:gd name="T66" fmla="*/ 704 w 1404"/>
                <a:gd name="T67" fmla="*/ 81 h 737"/>
                <a:gd name="T68" fmla="*/ 731 w 1404"/>
                <a:gd name="T69" fmla="*/ 80 h 737"/>
                <a:gd name="T70" fmla="*/ 772 w 1404"/>
                <a:gd name="T71" fmla="*/ 88 h 737"/>
                <a:gd name="T72" fmla="*/ 823 w 1404"/>
                <a:gd name="T73" fmla="*/ 115 h 737"/>
                <a:gd name="T74" fmla="*/ 896 w 1404"/>
                <a:gd name="T75" fmla="*/ 187 h 737"/>
                <a:gd name="T76" fmla="*/ 1057 w 1404"/>
                <a:gd name="T77" fmla="*/ 398 h 737"/>
                <a:gd name="T78" fmla="*/ 1125 w 1404"/>
                <a:gd name="T79" fmla="*/ 472 h 737"/>
                <a:gd name="T80" fmla="*/ 1202 w 1404"/>
                <a:gd name="T81" fmla="*/ 528 h 737"/>
                <a:gd name="T82" fmla="*/ 1294 w 1404"/>
                <a:gd name="T83" fmla="*/ 556 h 737"/>
                <a:gd name="T84" fmla="*/ 1404 w 1404"/>
                <a:gd name="T85" fmla="*/ 547 h 737"/>
                <a:gd name="T86" fmla="*/ 1305 w 1404"/>
                <a:gd name="T87" fmla="*/ 458 h 737"/>
                <a:gd name="T88" fmla="*/ 1221 w 1404"/>
                <a:gd name="T89" fmla="*/ 362 h 737"/>
                <a:gd name="T90" fmla="*/ 1109 w 1404"/>
                <a:gd name="T91" fmla="*/ 218 h 737"/>
                <a:gd name="T92" fmla="*/ 1030 w 1404"/>
                <a:gd name="T93" fmla="*/ 132 h 737"/>
                <a:gd name="T94" fmla="*/ 941 w 1404"/>
                <a:gd name="T95" fmla="*/ 63 h 737"/>
                <a:gd name="T96" fmla="*/ 833 w 1404"/>
                <a:gd name="T97" fmla="*/ 17 h 737"/>
                <a:gd name="T98" fmla="*/ 700 w 1404"/>
                <a:gd name="T99" fmla="*/ 0 h 737"/>
                <a:gd name="T100" fmla="*/ 560 w 1404"/>
                <a:gd name="T101" fmla="*/ 59 h 737"/>
                <a:gd name="T102" fmla="*/ 496 w 1404"/>
                <a:gd name="T103" fmla="*/ 106 h 737"/>
                <a:gd name="T104" fmla="*/ 422 w 1404"/>
                <a:gd name="T105" fmla="*/ 145 h 737"/>
                <a:gd name="T106" fmla="*/ 339 w 1404"/>
                <a:gd name="T107" fmla="*/ 176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4" h="737">
                  <a:moveTo>
                    <a:pt x="339" y="176"/>
                  </a:moveTo>
                  <a:lnTo>
                    <a:pt x="313" y="184"/>
                  </a:lnTo>
                  <a:lnTo>
                    <a:pt x="289" y="191"/>
                  </a:lnTo>
                  <a:lnTo>
                    <a:pt x="266" y="197"/>
                  </a:lnTo>
                  <a:lnTo>
                    <a:pt x="245" y="202"/>
                  </a:lnTo>
                  <a:lnTo>
                    <a:pt x="224" y="205"/>
                  </a:lnTo>
                  <a:lnTo>
                    <a:pt x="203" y="206"/>
                  </a:lnTo>
                  <a:lnTo>
                    <a:pt x="184" y="206"/>
                  </a:lnTo>
                  <a:lnTo>
                    <a:pt x="165" y="204"/>
                  </a:lnTo>
                  <a:lnTo>
                    <a:pt x="156" y="202"/>
                  </a:lnTo>
                  <a:lnTo>
                    <a:pt x="147" y="200"/>
                  </a:lnTo>
                  <a:lnTo>
                    <a:pt x="139" y="197"/>
                  </a:lnTo>
                  <a:lnTo>
                    <a:pt x="130" y="194"/>
                  </a:lnTo>
                  <a:lnTo>
                    <a:pt x="122" y="190"/>
                  </a:lnTo>
                  <a:lnTo>
                    <a:pt x="114" y="186"/>
                  </a:lnTo>
                  <a:lnTo>
                    <a:pt x="106" y="181"/>
                  </a:lnTo>
                  <a:lnTo>
                    <a:pt x="98" y="176"/>
                  </a:lnTo>
                  <a:lnTo>
                    <a:pt x="91" y="170"/>
                  </a:lnTo>
                  <a:lnTo>
                    <a:pt x="83" y="162"/>
                  </a:lnTo>
                  <a:lnTo>
                    <a:pt x="76" y="155"/>
                  </a:lnTo>
                  <a:lnTo>
                    <a:pt x="68" y="148"/>
                  </a:lnTo>
                  <a:lnTo>
                    <a:pt x="54" y="130"/>
                  </a:lnTo>
                  <a:lnTo>
                    <a:pt x="41" y="111"/>
                  </a:lnTo>
                  <a:lnTo>
                    <a:pt x="42" y="136"/>
                  </a:lnTo>
                  <a:lnTo>
                    <a:pt x="46" y="161"/>
                  </a:lnTo>
                  <a:lnTo>
                    <a:pt x="51" y="185"/>
                  </a:lnTo>
                  <a:lnTo>
                    <a:pt x="58" y="207"/>
                  </a:lnTo>
                  <a:lnTo>
                    <a:pt x="67" y="227"/>
                  </a:lnTo>
                  <a:lnTo>
                    <a:pt x="77" y="246"/>
                  </a:lnTo>
                  <a:lnTo>
                    <a:pt x="88" y="265"/>
                  </a:lnTo>
                  <a:lnTo>
                    <a:pt x="101" y="282"/>
                  </a:lnTo>
                  <a:lnTo>
                    <a:pt x="115" y="297"/>
                  </a:lnTo>
                  <a:lnTo>
                    <a:pt x="130" y="312"/>
                  </a:lnTo>
                  <a:lnTo>
                    <a:pt x="147" y="326"/>
                  </a:lnTo>
                  <a:lnTo>
                    <a:pt x="164" y="339"/>
                  </a:lnTo>
                  <a:lnTo>
                    <a:pt x="183" y="350"/>
                  </a:lnTo>
                  <a:lnTo>
                    <a:pt x="203" y="360"/>
                  </a:lnTo>
                  <a:lnTo>
                    <a:pt x="222" y="369"/>
                  </a:lnTo>
                  <a:lnTo>
                    <a:pt x="243" y="377"/>
                  </a:lnTo>
                  <a:lnTo>
                    <a:pt x="264" y="384"/>
                  </a:lnTo>
                  <a:lnTo>
                    <a:pt x="286" y="390"/>
                  </a:lnTo>
                  <a:lnTo>
                    <a:pt x="308" y="395"/>
                  </a:lnTo>
                  <a:lnTo>
                    <a:pt x="330" y="399"/>
                  </a:lnTo>
                  <a:lnTo>
                    <a:pt x="354" y="402"/>
                  </a:lnTo>
                  <a:lnTo>
                    <a:pt x="377" y="404"/>
                  </a:lnTo>
                  <a:lnTo>
                    <a:pt x="400" y="406"/>
                  </a:lnTo>
                  <a:lnTo>
                    <a:pt x="422" y="406"/>
                  </a:lnTo>
                  <a:lnTo>
                    <a:pt x="445" y="405"/>
                  </a:lnTo>
                  <a:lnTo>
                    <a:pt x="468" y="404"/>
                  </a:lnTo>
                  <a:lnTo>
                    <a:pt x="491" y="401"/>
                  </a:lnTo>
                  <a:lnTo>
                    <a:pt x="513" y="398"/>
                  </a:lnTo>
                  <a:lnTo>
                    <a:pt x="535" y="394"/>
                  </a:lnTo>
                  <a:lnTo>
                    <a:pt x="556" y="389"/>
                  </a:lnTo>
                  <a:lnTo>
                    <a:pt x="577" y="384"/>
                  </a:lnTo>
                  <a:lnTo>
                    <a:pt x="597" y="377"/>
                  </a:lnTo>
                  <a:lnTo>
                    <a:pt x="593" y="386"/>
                  </a:lnTo>
                  <a:lnTo>
                    <a:pt x="589" y="393"/>
                  </a:lnTo>
                  <a:lnTo>
                    <a:pt x="584" y="400"/>
                  </a:lnTo>
                  <a:lnTo>
                    <a:pt x="578" y="405"/>
                  </a:lnTo>
                  <a:lnTo>
                    <a:pt x="572" y="410"/>
                  </a:lnTo>
                  <a:lnTo>
                    <a:pt x="565" y="415"/>
                  </a:lnTo>
                  <a:lnTo>
                    <a:pt x="557" y="419"/>
                  </a:lnTo>
                  <a:lnTo>
                    <a:pt x="550" y="422"/>
                  </a:lnTo>
                  <a:lnTo>
                    <a:pt x="533" y="429"/>
                  </a:lnTo>
                  <a:lnTo>
                    <a:pt x="517" y="435"/>
                  </a:lnTo>
                  <a:lnTo>
                    <a:pt x="500" y="441"/>
                  </a:lnTo>
                  <a:lnTo>
                    <a:pt x="483" y="449"/>
                  </a:lnTo>
                  <a:lnTo>
                    <a:pt x="472" y="463"/>
                  </a:lnTo>
                  <a:lnTo>
                    <a:pt x="459" y="477"/>
                  </a:lnTo>
                  <a:lnTo>
                    <a:pt x="446" y="489"/>
                  </a:lnTo>
                  <a:lnTo>
                    <a:pt x="433" y="499"/>
                  </a:lnTo>
                  <a:lnTo>
                    <a:pt x="419" y="509"/>
                  </a:lnTo>
                  <a:lnTo>
                    <a:pt x="404" y="518"/>
                  </a:lnTo>
                  <a:lnTo>
                    <a:pt x="389" y="526"/>
                  </a:lnTo>
                  <a:lnTo>
                    <a:pt x="373" y="532"/>
                  </a:lnTo>
                  <a:lnTo>
                    <a:pt x="357" y="538"/>
                  </a:lnTo>
                  <a:lnTo>
                    <a:pt x="341" y="543"/>
                  </a:lnTo>
                  <a:lnTo>
                    <a:pt x="324" y="547"/>
                  </a:lnTo>
                  <a:lnTo>
                    <a:pt x="307" y="550"/>
                  </a:lnTo>
                  <a:lnTo>
                    <a:pt x="290" y="552"/>
                  </a:lnTo>
                  <a:lnTo>
                    <a:pt x="273" y="554"/>
                  </a:lnTo>
                  <a:lnTo>
                    <a:pt x="256" y="554"/>
                  </a:lnTo>
                  <a:lnTo>
                    <a:pt x="239" y="554"/>
                  </a:lnTo>
                  <a:lnTo>
                    <a:pt x="222" y="552"/>
                  </a:lnTo>
                  <a:lnTo>
                    <a:pt x="205" y="550"/>
                  </a:lnTo>
                  <a:lnTo>
                    <a:pt x="188" y="547"/>
                  </a:lnTo>
                  <a:lnTo>
                    <a:pt x="170" y="543"/>
                  </a:lnTo>
                  <a:lnTo>
                    <a:pt x="154" y="538"/>
                  </a:lnTo>
                  <a:lnTo>
                    <a:pt x="138" y="533"/>
                  </a:lnTo>
                  <a:lnTo>
                    <a:pt x="122" y="526"/>
                  </a:lnTo>
                  <a:lnTo>
                    <a:pt x="106" y="519"/>
                  </a:lnTo>
                  <a:lnTo>
                    <a:pt x="91" y="511"/>
                  </a:lnTo>
                  <a:lnTo>
                    <a:pt x="76" y="502"/>
                  </a:lnTo>
                  <a:lnTo>
                    <a:pt x="62" y="493"/>
                  </a:lnTo>
                  <a:lnTo>
                    <a:pt x="48" y="483"/>
                  </a:lnTo>
                  <a:lnTo>
                    <a:pt x="35" y="471"/>
                  </a:lnTo>
                  <a:lnTo>
                    <a:pt x="22" y="459"/>
                  </a:lnTo>
                  <a:lnTo>
                    <a:pt x="10" y="447"/>
                  </a:lnTo>
                  <a:lnTo>
                    <a:pt x="0" y="433"/>
                  </a:lnTo>
                  <a:lnTo>
                    <a:pt x="13" y="488"/>
                  </a:lnTo>
                  <a:lnTo>
                    <a:pt x="32" y="537"/>
                  </a:lnTo>
                  <a:lnTo>
                    <a:pt x="53" y="579"/>
                  </a:lnTo>
                  <a:lnTo>
                    <a:pt x="79" y="616"/>
                  </a:lnTo>
                  <a:lnTo>
                    <a:pt x="107" y="649"/>
                  </a:lnTo>
                  <a:lnTo>
                    <a:pt x="138" y="676"/>
                  </a:lnTo>
                  <a:lnTo>
                    <a:pt x="171" y="698"/>
                  </a:lnTo>
                  <a:lnTo>
                    <a:pt x="208" y="714"/>
                  </a:lnTo>
                  <a:lnTo>
                    <a:pt x="245" y="726"/>
                  </a:lnTo>
                  <a:lnTo>
                    <a:pt x="284" y="734"/>
                  </a:lnTo>
                  <a:lnTo>
                    <a:pt x="324" y="737"/>
                  </a:lnTo>
                  <a:lnTo>
                    <a:pt x="365" y="736"/>
                  </a:lnTo>
                  <a:lnTo>
                    <a:pt x="405" y="732"/>
                  </a:lnTo>
                  <a:lnTo>
                    <a:pt x="446" y="723"/>
                  </a:lnTo>
                  <a:lnTo>
                    <a:pt x="486" y="711"/>
                  </a:lnTo>
                  <a:lnTo>
                    <a:pt x="526" y="695"/>
                  </a:lnTo>
                  <a:lnTo>
                    <a:pt x="563" y="676"/>
                  </a:lnTo>
                  <a:lnTo>
                    <a:pt x="600" y="654"/>
                  </a:lnTo>
                  <a:lnTo>
                    <a:pt x="634" y="627"/>
                  </a:lnTo>
                  <a:lnTo>
                    <a:pt x="667" y="599"/>
                  </a:lnTo>
                  <a:lnTo>
                    <a:pt x="697" y="569"/>
                  </a:lnTo>
                  <a:lnTo>
                    <a:pt x="723" y="536"/>
                  </a:lnTo>
                  <a:lnTo>
                    <a:pt x="746" y="500"/>
                  </a:lnTo>
                  <a:lnTo>
                    <a:pt x="765" y="462"/>
                  </a:lnTo>
                  <a:lnTo>
                    <a:pt x="781" y="422"/>
                  </a:lnTo>
                  <a:lnTo>
                    <a:pt x="792" y="381"/>
                  </a:lnTo>
                  <a:lnTo>
                    <a:pt x="798" y="338"/>
                  </a:lnTo>
                  <a:lnTo>
                    <a:pt x="799" y="292"/>
                  </a:lnTo>
                  <a:lnTo>
                    <a:pt x="794" y="247"/>
                  </a:lnTo>
                  <a:lnTo>
                    <a:pt x="783" y="200"/>
                  </a:lnTo>
                  <a:lnTo>
                    <a:pt x="766" y="151"/>
                  </a:lnTo>
                  <a:lnTo>
                    <a:pt x="742" y="103"/>
                  </a:lnTo>
                  <a:lnTo>
                    <a:pt x="686" y="103"/>
                  </a:lnTo>
                  <a:lnTo>
                    <a:pt x="689" y="95"/>
                  </a:lnTo>
                  <a:lnTo>
                    <a:pt x="694" y="89"/>
                  </a:lnTo>
                  <a:lnTo>
                    <a:pt x="699" y="84"/>
                  </a:lnTo>
                  <a:lnTo>
                    <a:pt x="704" y="81"/>
                  </a:lnTo>
                  <a:lnTo>
                    <a:pt x="710" y="79"/>
                  </a:lnTo>
                  <a:lnTo>
                    <a:pt x="717" y="79"/>
                  </a:lnTo>
                  <a:lnTo>
                    <a:pt x="724" y="79"/>
                  </a:lnTo>
                  <a:lnTo>
                    <a:pt x="731" y="80"/>
                  </a:lnTo>
                  <a:lnTo>
                    <a:pt x="745" y="83"/>
                  </a:lnTo>
                  <a:lnTo>
                    <a:pt x="759" y="86"/>
                  </a:lnTo>
                  <a:lnTo>
                    <a:pt x="766" y="87"/>
                  </a:lnTo>
                  <a:lnTo>
                    <a:pt x="772" y="88"/>
                  </a:lnTo>
                  <a:lnTo>
                    <a:pt x="777" y="88"/>
                  </a:lnTo>
                  <a:lnTo>
                    <a:pt x="782" y="87"/>
                  </a:lnTo>
                  <a:lnTo>
                    <a:pt x="804" y="100"/>
                  </a:lnTo>
                  <a:lnTo>
                    <a:pt x="823" y="115"/>
                  </a:lnTo>
                  <a:lnTo>
                    <a:pt x="842" y="131"/>
                  </a:lnTo>
                  <a:lnTo>
                    <a:pt x="861" y="149"/>
                  </a:lnTo>
                  <a:lnTo>
                    <a:pt x="879" y="168"/>
                  </a:lnTo>
                  <a:lnTo>
                    <a:pt x="896" y="187"/>
                  </a:lnTo>
                  <a:lnTo>
                    <a:pt x="913" y="207"/>
                  </a:lnTo>
                  <a:lnTo>
                    <a:pt x="929" y="228"/>
                  </a:lnTo>
                  <a:lnTo>
                    <a:pt x="993" y="313"/>
                  </a:lnTo>
                  <a:lnTo>
                    <a:pt x="1057" y="398"/>
                  </a:lnTo>
                  <a:lnTo>
                    <a:pt x="1073" y="418"/>
                  </a:lnTo>
                  <a:lnTo>
                    <a:pt x="1091" y="437"/>
                  </a:lnTo>
                  <a:lnTo>
                    <a:pt x="1108" y="455"/>
                  </a:lnTo>
                  <a:lnTo>
                    <a:pt x="1125" y="472"/>
                  </a:lnTo>
                  <a:lnTo>
                    <a:pt x="1143" y="489"/>
                  </a:lnTo>
                  <a:lnTo>
                    <a:pt x="1162" y="504"/>
                  </a:lnTo>
                  <a:lnTo>
                    <a:pt x="1182" y="517"/>
                  </a:lnTo>
                  <a:lnTo>
                    <a:pt x="1202" y="528"/>
                  </a:lnTo>
                  <a:lnTo>
                    <a:pt x="1223" y="538"/>
                  </a:lnTo>
                  <a:lnTo>
                    <a:pt x="1246" y="546"/>
                  </a:lnTo>
                  <a:lnTo>
                    <a:pt x="1270" y="552"/>
                  </a:lnTo>
                  <a:lnTo>
                    <a:pt x="1294" y="556"/>
                  </a:lnTo>
                  <a:lnTo>
                    <a:pt x="1319" y="557"/>
                  </a:lnTo>
                  <a:lnTo>
                    <a:pt x="1346" y="556"/>
                  </a:lnTo>
                  <a:lnTo>
                    <a:pt x="1374" y="553"/>
                  </a:lnTo>
                  <a:lnTo>
                    <a:pt x="1404" y="547"/>
                  </a:lnTo>
                  <a:lnTo>
                    <a:pt x="1377" y="526"/>
                  </a:lnTo>
                  <a:lnTo>
                    <a:pt x="1352" y="504"/>
                  </a:lnTo>
                  <a:lnTo>
                    <a:pt x="1328" y="482"/>
                  </a:lnTo>
                  <a:lnTo>
                    <a:pt x="1305" y="458"/>
                  </a:lnTo>
                  <a:lnTo>
                    <a:pt x="1283" y="435"/>
                  </a:lnTo>
                  <a:lnTo>
                    <a:pt x="1262" y="411"/>
                  </a:lnTo>
                  <a:lnTo>
                    <a:pt x="1242" y="387"/>
                  </a:lnTo>
                  <a:lnTo>
                    <a:pt x="1221" y="362"/>
                  </a:lnTo>
                  <a:lnTo>
                    <a:pt x="1183" y="313"/>
                  </a:lnTo>
                  <a:lnTo>
                    <a:pt x="1146" y="265"/>
                  </a:lnTo>
                  <a:lnTo>
                    <a:pt x="1127" y="241"/>
                  </a:lnTo>
                  <a:lnTo>
                    <a:pt x="1109" y="218"/>
                  </a:lnTo>
                  <a:lnTo>
                    <a:pt x="1089" y="196"/>
                  </a:lnTo>
                  <a:lnTo>
                    <a:pt x="1070" y="174"/>
                  </a:lnTo>
                  <a:lnTo>
                    <a:pt x="1050" y="152"/>
                  </a:lnTo>
                  <a:lnTo>
                    <a:pt x="1030" y="132"/>
                  </a:lnTo>
                  <a:lnTo>
                    <a:pt x="1009" y="113"/>
                  </a:lnTo>
                  <a:lnTo>
                    <a:pt x="987" y="95"/>
                  </a:lnTo>
                  <a:lnTo>
                    <a:pt x="965" y="78"/>
                  </a:lnTo>
                  <a:lnTo>
                    <a:pt x="941" y="63"/>
                  </a:lnTo>
                  <a:lnTo>
                    <a:pt x="916" y="49"/>
                  </a:lnTo>
                  <a:lnTo>
                    <a:pt x="890" y="36"/>
                  </a:lnTo>
                  <a:lnTo>
                    <a:pt x="862" y="26"/>
                  </a:lnTo>
                  <a:lnTo>
                    <a:pt x="833" y="17"/>
                  </a:lnTo>
                  <a:lnTo>
                    <a:pt x="803" y="10"/>
                  </a:lnTo>
                  <a:lnTo>
                    <a:pt x="770" y="4"/>
                  </a:lnTo>
                  <a:lnTo>
                    <a:pt x="736" y="1"/>
                  </a:lnTo>
                  <a:lnTo>
                    <a:pt x="700" y="0"/>
                  </a:lnTo>
                  <a:lnTo>
                    <a:pt x="662" y="1"/>
                  </a:lnTo>
                  <a:lnTo>
                    <a:pt x="621" y="5"/>
                  </a:lnTo>
                  <a:lnTo>
                    <a:pt x="591" y="33"/>
                  </a:lnTo>
                  <a:lnTo>
                    <a:pt x="560" y="59"/>
                  </a:lnTo>
                  <a:lnTo>
                    <a:pt x="544" y="71"/>
                  </a:lnTo>
                  <a:lnTo>
                    <a:pt x="528" y="83"/>
                  </a:lnTo>
                  <a:lnTo>
                    <a:pt x="512" y="95"/>
                  </a:lnTo>
                  <a:lnTo>
                    <a:pt x="496" y="106"/>
                  </a:lnTo>
                  <a:lnTo>
                    <a:pt x="477" y="116"/>
                  </a:lnTo>
                  <a:lnTo>
                    <a:pt x="460" y="127"/>
                  </a:lnTo>
                  <a:lnTo>
                    <a:pt x="441" y="136"/>
                  </a:lnTo>
                  <a:lnTo>
                    <a:pt x="422" y="145"/>
                  </a:lnTo>
                  <a:lnTo>
                    <a:pt x="403" y="154"/>
                  </a:lnTo>
                  <a:lnTo>
                    <a:pt x="382" y="161"/>
                  </a:lnTo>
                  <a:lnTo>
                    <a:pt x="361" y="169"/>
                  </a:lnTo>
                  <a:lnTo>
                    <a:pt x="339" y="176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5333" name="Group 1125"/>
          <p:cNvGrpSpPr>
            <a:grpSpLocks/>
          </p:cNvGrpSpPr>
          <p:nvPr/>
        </p:nvGrpSpPr>
        <p:grpSpPr bwMode="auto">
          <a:xfrm>
            <a:off x="190500" y="3921125"/>
            <a:ext cx="514350" cy="517525"/>
            <a:chOff x="456" y="1798"/>
            <a:chExt cx="1180" cy="926"/>
          </a:xfrm>
        </p:grpSpPr>
        <p:sp>
          <p:nvSpPr>
            <p:cNvPr id="95334" name="Freeform 1126"/>
            <p:cNvSpPr>
              <a:spLocks/>
            </p:cNvSpPr>
            <p:nvPr/>
          </p:nvSpPr>
          <p:spPr bwMode="auto">
            <a:xfrm>
              <a:off x="474" y="2337"/>
              <a:ext cx="349" cy="373"/>
            </a:xfrm>
            <a:custGeom>
              <a:avLst/>
              <a:gdLst>
                <a:gd name="T0" fmla="*/ 302 w 698"/>
                <a:gd name="T1" fmla="*/ 0 h 745"/>
                <a:gd name="T2" fmla="*/ 0 w 698"/>
                <a:gd name="T3" fmla="*/ 373 h 745"/>
                <a:gd name="T4" fmla="*/ 232 w 698"/>
                <a:gd name="T5" fmla="*/ 745 h 745"/>
                <a:gd name="T6" fmla="*/ 698 w 698"/>
                <a:gd name="T7" fmla="*/ 598 h 745"/>
                <a:gd name="T8" fmla="*/ 636 w 698"/>
                <a:gd name="T9" fmla="*/ 505 h 745"/>
                <a:gd name="T10" fmla="*/ 310 w 698"/>
                <a:gd name="T11" fmla="*/ 574 h 745"/>
                <a:gd name="T12" fmla="*/ 163 w 698"/>
                <a:gd name="T13" fmla="*/ 350 h 745"/>
                <a:gd name="T14" fmla="*/ 387 w 698"/>
                <a:gd name="T15" fmla="*/ 132 h 745"/>
                <a:gd name="T16" fmla="*/ 302 w 698"/>
                <a:gd name="T17" fmla="*/ 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8" h="745">
                  <a:moveTo>
                    <a:pt x="302" y="0"/>
                  </a:moveTo>
                  <a:lnTo>
                    <a:pt x="0" y="373"/>
                  </a:lnTo>
                  <a:lnTo>
                    <a:pt x="232" y="745"/>
                  </a:lnTo>
                  <a:lnTo>
                    <a:pt x="698" y="598"/>
                  </a:lnTo>
                  <a:lnTo>
                    <a:pt x="636" y="505"/>
                  </a:lnTo>
                  <a:lnTo>
                    <a:pt x="310" y="574"/>
                  </a:lnTo>
                  <a:lnTo>
                    <a:pt x="163" y="350"/>
                  </a:lnTo>
                  <a:lnTo>
                    <a:pt x="387" y="132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5" name="Freeform 1127"/>
            <p:cNvSpPr>
              <a:spLocks/>
            </p:cNvSpPr>
            <p:nvPr/>
          </p:nvSpPr>
          <p:spPr bwMode="auto">
            <a:xfrm>
              <a:off x="919" y="2077"/>
              <a:ext cx="336" cy="284"/>
            </a:xfrm>
            <a:custGeom>
              <a:avLst/>
              <a:gdLst>
                <a:gd name="T0" fmla="*/ 662 w 672"/>
                <a:gd name="T1" fmla="*/ 0 h 570"/>
                <a:gd name="T2" fmla="*/ 655 w 672"/>
                <a:gd name="T3" fmla="*/ 2 h 570"/>
                <a:gd name="T4" fmla="*/ 637 w 672"/>
                <a:gd name="T5" fmla="*/ 5 h 570"/>
                <a:gd name="T6" fmla="*/ 610 w 672"/>
                <a:gd name="T7" fmla="*/ 10 h 570"/>
                <a:gd name="T8" fmla="*/ 574 w 672"/>
                <a:gd name="T9" fmla="*/ 20 h 570"/>
                <a:gd name="T10" fmla="*/ 532 w 672"/>
                <a:gd name="T11" fmla="*/ 31 h 570"/>
                <a:gd name="T12" fmla="*/ 483 w 672"/>
                <a:gd name="T13" fmla="*/ 48 h 570"/>
                <a:gd name="T14" fmla="*/ 431 w 672"/>
                <a:gd name="T15" fmla="*/ 69 h 570"/>
                <a:gd name="T16" fmla="*/ 376 w 672"/>
                <a:gd name="T17" fmla="*/ 96 h 570"/>
                <a:gd name="T18" fmla="*/ 319 w 672"/>
                <a:gd name="T19" fmla="*/ 128 h 570"/>
                <a:gd name="T20" fmla="*/ 262 w 672"/>
                <a:gd name="T21" fmla="*/ 166 h 570"/>
                <a:gd name="T22" fmla="*/ 207 w 672"/>
                <a:gd name="T23" fmla="*/ 210 h 570"/>
                <a:gd name="T24" fmla="*/ 155 w 672"/>
                <a:gd name="T25" fmla="*/ 262 h 570"/>
                <a:gd name="T26" fmla="*/ 106 w 672"/>
                <a:gd name="T27" fmla="*/ 321 h 570"/>
                <a:gd name="T28" fmla="*/ 63 w 672"/>
                <a:gd name="T29" fmla="*/ 388 h 570"/>
                <a:gd name="T30" fmla="*/ 28 w 672"/>
                <a:gd name="T31" fmla="*/ 464 h 570"/>
                <a:gd name="T32" fmla="*/ 0 w 672"/>
                <a:gd name="T33" fmla="*/ 550 h 570"/>
                <a:gd name="T34" fmla="*/ 80 w 672"/>
                <a:gd name="T35" fmla="*/ 570 h 570"/>
                <a:gd name="T36" fmla="*/ 104 w 672"/>
                <a:gd name="T37" fmla="*/ 495 h 570"/>
                <a:gd name="T38" fmla="*/ 136 w 672"/>
                <a:gd name="T39" fmla="*/ 427 h 570"/>
                <a:gd name="T40" fmla="*/ 173 w 672"/>
                <a:gd name="T41" fmla="*/ 368 h 570"/>
                <a:gd name="T42" fmla="*/ 215 w 672"/>
                <a:gd name="T43" fmla="*/ 315 h 570"/>
                <a:gd name="T44" fmla="*/ 262 w 672"/>
                <a:gd name="T45" fmla="*/ 270 h 570"/>
                <a:gd name="T46" fmla="*/ 309 w 672"/>
                <a:gd name="T47" fmla="*/ 230 h 570"/>
                <a:gd name="T48" fmla="*/ 359 w 672"/>
                <a:gd name="T49" fmla="*/ 197 h 570"/>
                <a:gd name="T50" fmla="*/ 409 w 672"/>
                <a:gd name="T51" fmla="*/ 168 h 570"/>
                <a:gd name="T52" fmla="*/ 458 w 672"/>
                <a:gd name="T53" fmla="*/ 146 h 570"/>
                <a:gd name="T54" fmla="*/ 504 w 672"/>
                <a:gd name="T55" fmla="*/ 126 h 570"/>
                <a:gd name="T56" fmla="*/ 548 w 672"/>
                <a:gd name="T57" fmla="*/ 111 h 570"/>
                <a:gd name="T58" fmla="*/ 586 w 672"/>
                <a:gd name="T59" fmla="*/ 100 h 570"/>
                <a:gd name="T60" fmla="*/ 620 w 672"/>
                <a:gd name="T61" fmla="*/ 92 h 570"/>
                <a:gd name="T62" fmla="*/ 646 w 672"/>
                <a:gd name="T63" fmla="*/ 87 h 570"/>
                <a:gd name="T64" fmla="*/ 664 w 672"/>
                <a:gd name="T65" fmla="*/ 84 h 570"/>
                <a:gd name="T66" fmla="*/ 672 w 672"/>
                <a:gd name="T67" fmla="*/ 83 h 570"/>
                <a:gd name="T68" fmla="*/ 662 w 672"/>
                <a:gd name="T6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2" h="570">
                  <a:moveTo>
                    <a:pt x="662" y="0"/>
                  </a:moveTo>
                  <a:lnTo>
                    <a:pt x="655" y="2"/>
                  </a:lnTo>
                  <a:lnTo>
                    <a:pt x="637" y="5"/>
                  </a:lnTo>
                  <a:lnTo>
                    <a:pt x="610" y="10"/>
                  </a:lnTo>
                  <a:lnTo>
                    <a:pt x="574" y="20"/>
                  </a:lnTo>
                  <a:lnTo>
                    <a:pt x="532" y="31"/>
                  </a:lnTo>
                  <a:lnTo>
                    <a:pt x="483" y="48"/>
                  </a:lnTo>
                  <a:lnTo>
                    <a:pt x="431" y="69"/>
                  </a:lnTo>
                  <a:lnTo>
                    <a:pt x="376" y="96"/>
                  </a:lnTo>
                  <a:lnTo>
                    <a:pt x="319" y="128"/>
                  </a:lnTo>
                  <a:lnTo>
                    <a:pt x="262" y="166"/>
                  </a:lnTo>
                  <a:lnTo>
                    <a:pt x="207" y="210"/>
                  </a:lnTo>
                  <a:lnTo>
                    <a:pt x="155" y="262"/>
                  </a:lnTo>
                  <a:lnTo>
                    <a:pt x="106" y="321"/>
                  </a:lnTo>
                  <a:lnTo>
                    <a:pt x="63" y="388"/>
                  </a:lnTo>
                  <a:lnTo>
                    <a:pt x="28" y="464"/>
                  </a:lnTo>
                  <a:lnTo>
                    <a:pt x="0" y="550"/>
                  </a:lnTo>
                  <a:lnTo>
                    <a:pt x="80" y="570"/>
                  </a:lnTo>
                  <a:lnTo>
                    <a:pt x="104" y="495"/>
                  </a:lnTo>
                  <a:lnTo>
                    <a:pt x="136" y="427"/>
                  </a:lnTo>
                  <a:lnTo>
                    <a:pt x="173" y="368"/>
                  </a:lnTo>
                  <a:lnTo>
                    <a:pt x="215" y="315"/>
                  </a:lnTo>
                  <a:lnTo>
                    <a:pt x="262" y="270"/>
                  </a:lnTo>
                  <a:lnTo>
                    <a:pt x="309" y="230"/>
                  </a:lnTo>
                  <a:lnTo>
                    <a:pt x="359" y="197"/>
                  </a:lnTo>
                  <a:lnTo>
                    <a:pt x="409" y="168"/>
                  </a:lnTo>
                  <a:lnTo>
                    <a:pt x="458" y="146"/>
                  </a:lnTo>
                  <a:lnTo>
                    <a:pt x="504" y="126"/>
                  </a:lnTo>
                  <a:lnTo>
                    <a:pt x="548" y="111"/>
                  </a:lnTo>
                  <a:lnTo>
                    <a:pt x="586" y="100"/>
                  </a:lnTo>
                  <a:lnTo>
                    <a:pt x="620" y="92"/>
                  </a:lnTo>
                  <a:lnTo>
                    <a:pt x="646" y="87"/>
                  </a:lnTo>
                  <a:lnTo>
                    <a:pt x="664" y="84"/>
                  </a:lnTo>
                  <a:lnTo>
                    <a:pt x="672" y="83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E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6" name="Freeform 1128"/>
            <p:cNvSpPr>
              <a:spLocks/>
            </p:cNvSpPr>
            <p:nvPr/>
          </p:nvSpPr>
          <p:spPr bwMode="auto">
            <a:xfrm>
              <a:off x="602" y="1822"/>
              <a:ext cx="1024" cy="872"/>
            </a:xfrm>
            <a:custGeom>
              <a:avLst/>
              <a:gdLst>
                <a:gd name="T0" fmla="*/ 16 w 2049"/>
                <a:gd name="T1" fmla="*/ 1193 h 1745"/>
                <a:gd name="T2" fmla="*/ 319 w 2049"/>
                <a:gd name="T3" fmla="*/ 1667 h 1745"/>
                <a:gd name="T4" fmla="*/ 435 w 2049"/>
                <a:gd name="T5" fmla="*/ 1628 h 1745"/>
                <a:gd name="T6" fmla="*/ 636 w 2049"/>
                <a:gd name="T7" fmla="*/ 1745 h 1745"/>
                <a:gd name="T8" fmla="*/ 948 w 2049"/>
                <a:gd name="T9" fmla="*/ 1558 h 1745"/>
                <a:gd name="T10" fmla="*/ 916 w 2049"/>
                <a:gd name="T11" fmla="*/ 1356 h 1745"/>
                <a:gd name="T12" fmla="*/ 1039 w 2049"/>
                <a:gd name="T13" fmla="*/ 1248 h 1745"/>
                <a:gd name="T14" fmla="*/ 1047 w 2049"/>
                <a:gd name="T15" fmla="*/ 1131 h 1745"/>
                <a:gd name="T16" fmla="*/ 1148 w 2049"/>
                <a:gd name="T17" fmla="*/ 1054 h 1745"/>
                <a:gd name="T18" fmla="*/ 1148 w 2049"/>
                <a:gd name="T19" fmla="*/ 975 h 1745"/>
                <a:gd name="T20" fmla="*/ 2049 w 2049"/>
                <a:gd name="T21" fmla="*/ 387 h 1745"/>
                <a:gd name="T22" fmla="*/ 2010 w 2049"/>
                <a:gd name="T23" fmla="*/ 202 h 1745"/>
                <a:gd name="T24" fmla="*/ 1079 w 2049"/>
                <a:gd name="T25" fmla="*/ 798 h 1745"/>
                <a:gd name="T26" fmla="*/ 1008 w 2049"/>
                <a:gd name="T27" fmla="*/ 713 h 1745"/>
                <a:gd name="T28" fmla="*/ 1955 w 2049"/>
                <a:gd name="T29" fmla="*/ 101 h 1745"/>
                <a:gd name="T30" fmla="*/ 1699 w 2049"/>
                <a:gd name="T31" fmla="*/ 0 h 1745"/>
                <a:gd name="T32" fmla="*/ 1668 w 2049"/>
                <a:gd name="T33" fmla="*/ 123 h 1745"/>
                <a:gd name="T34" fmla="*/ 1521 w 2049"/>
                <a:gd name="T35" fmla="*/ 116 h 1745"/>
                <a:gd name="T36" fmla="*/ 1513 w 2049"/>
                <a:gd name="T37" fmla="*/ 248 h 1745"/>
                <a:gd name="T38" fmla="*/ 1365 w 2049"/>
                <a:gd name="T39" fmla="*/ 341 h 1745"/>
                <a:gd name="T40" fmla="*/ 1272 w 2049"/>
                <a:gd name="T41" fmla="*/ 325 h 1745"/>
                <a:gd name="T42" fmla="*/ 1132 w 2049"/>
                <a:gd name="T43" fmla="*/ 411 h 1745"/>
                <a:gd name="T44" fmla="*/ 1117 w 2049"/>
                <a:gd name="T45" fmla="*/ 473 h 1745"/>
                <a:gd name="T46" fmla="*/ 993 w 2049"/>
                <a:gd name="T47" fmla="*/ 488 h 1745"/>
                <a:gd name="T48" fmla="*/ 932 w 2049"/>
                <a:gd name="T49" fmla="*/ 550 h 1745"/>
                <a:gd name="T50" fmla="*/ 932 w 2049"/>
                <a:gd name="T51" fmla="*/ 605 h 1745"/>
                <a:gd name="T52" fmla="*/ 831 w 2049"/>
                <a:gd name="T53" fmla="*/ 565 h 1745"/>
                <a:gd name="T54" fmla="*/ 737 w 2049"/>
                <a:gd name="T55" fmla="*/ 635 h 1745"/>
                <a:gd name="T56" fmla="*/ 590 w 2049"/>
                <a:gd name="T57" fmla="*/ 574 h 1745"/>
                <a:gd name="T58" fmla="*/ 458 w 2049"/>
                <a:gd name="T59" fmla="*/ 651 h 1745"/>
                <a:gd name="T60" fmla="*/ 319 w 2049"/>
                <a:gd name="T61" fmla="*/ 565 h 1745"/>
                <a:gd name="T62" fmla="*/ 0 w 2049"/>
                <a:gd name="T63" fmla="*/ 760 h 1745"/>
                <a:gd name="T64" fmla="*/ 70 w 2049"/>
                <a:gd name="T65" fmla="*/ 1100 h 1745"/>
                <a:gd name="T66" fmla="*/ 16 w 2049"/>
                <a:gd name="T67" fmla="*/ 1193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49" h="1745">
                  <a:moveTo>
                    <a:pt x="16" y="1193"/>
                  </a:moveTo>
                  <a:lnTo>
                    <a:pt x="319" y="1667"/>
                  </a:lnTo>
                  <a:lnTo>
                    <a:pt x="435" y="1628"/>
                  </a:lnTo>
                  <a:lnTo>
                    <a:pt x="636" y="1745"/>
                  </a:lnTo>
                  <a:lnTo>
                    <a:pt x="948" y="1558"/>
                  </a:lnTo>
                  <a:lnTo>
                    <a:pt x="916" y="1356"/>
                  </a:lnTo>
                  <a:lnTo>
                    <a:pt x="1039" y="1248"/>
                  </a:lnTo>
                  <a:lnTo>
                    <a:pt x="1047" y="1131"/>
                  </a:lnTo>
                  <a:lnTo>
                    <a:pt x="1148" y="1054"/>
                  </a:lnTo>
                  <a:lnTo>
                    <a:pt x="1148" y="975"/>
                  </a:lnTo>
                  <a:lnTo>
                    <a:pt x="2049" y="387"/>
                  </a:lnTo>
                  <a:lnTo>
                    <a:pt x="2010" y="202"/>
                  </a:lnTo>
                  <a:lnTo>
                    <a:pt x="1079" y="798"/>
                  </a:lnTo>
                  <a:lnTo>
                    <a:pt x="1008" y="713"/>
                  </a:lnTo>
                  <a:lnTo>
                    <a:pt x="1955" y="101"/>
                  </a:lnTo>
                  <a:lnTo>
                    <a:pt x="1699" y="0"/>
                  </a:lnTo>
                  <a:lnTo>
                    <a:pt x="1668" y="123"/>
                  </a:lnTo>
                  <a:lnTo>
                    <a:pt x="1521" y="116"/>
                  </a:lnTo>
                  <a:lnTo>
                    <a:pt x="1513" y="248"/>
                  </a:lnTo>
                  <a:lnTo>
                    <a:pt x="1365" y="341"/>
                  </a:lnTo>
                  <a:lnTo>
                    <a:pt x="1272" y="325"/>
                  </a:lnTo>
                  <a:lnTo>
                    <a:pt x="1132" y="411"/>
                  </a:lnTo>
                  <a:lnTo>
                    <a:pt x="1117" y="473"/>
                  </a:lnTo>
                  <a:lnTo>
                    <a:pt x="993" y="488"/>
                  </a:lnTo>
                  <a:lnTo>
                    <a:pt x="932" y="550"/>
                  </a:lnTo>
                  <a:lnTo>
                    <a:pt x="932" y="605"/>
                  </a:lnTo>
                  <a:lnTo>
                    <a:pt x="831" y="565"/>
                  </a:lnTo>
                  <a:lnTo>
                    <a:pt x="737" y="635"/>
                  </a:lnTo>
                  <a:lnTo>
                    <a:pt x="590" y="574"/>
                  </a:lnTo>
                  <a:lnTo>
                    <a:pt x="458" y="651"/>
                  </a:lnTo>
                  <a:lnTo>
                    <a:pt x="319" y="565"/>
                  </a:lnTo>
                  <a:lnTo>
                    <a:pt x="0" y="760"/>
                  </a:lnTo>
                  <a:lnTo>
                    <a:pt x="70" y="1100"/>
                  </a:lnTo>
                  <a:lnTo>
                    <a:pt x="16" y="1193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7" name="Freeform 1129"/>
            <p:cNvSpPr>
              <a:spLocks/>
            </p:cNvSpPr>
            <p:nvPr/>
          </p:nvSpPr>
          <p:spPr bwMode="auto">
            <a:xfrm>
              <a:off x="648" y="2287"/>
              <a:ext cx="264" cy="294"/>
            </a:xfrm>
            <a:custGeom>
              <a:avLst/>
              <a:gdLst>
                <a:gd name="T0" fmla="*/ 0 w 528"/>
                <a:gd name="T1" fmla="*/ 147 h 589"/>
                <a:gd name="T2" fmla="*/ 241 w 528"/>
                <a:gd name="T3" fmla="*/ 0 h 589"/>
                <a:gd name="T4" fmla="*/ 528 w 528"/>
                <a:gd name="T5" fmla="*/ 441 h 589"/>
                <a:gd name="T6" fmla="*/ 288 w 528"/>
                <a:gd name="T7" fmla="*/ 589 h 589"/>
                <a:gd name="T8" fmla="*/ 0 w 528"/>
                <a:gd name="T9" fmla="*/ 14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589">
                  <a:moveTo>
                    <a:pt x="0" y="147"/>
                  </a:moveTo>
                  <a:lnTo>
                    <a:pt x="241" y="0"/>
                  </a:lnTo>
                  <a:lnTo>
                    <a:pt x="528" y="441"/>
                  </a:lnTo>
                  <a:lnTo>
                    <a:pt x="288" y="589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E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8" name="Freeform 1130"/>
            <p:cNvSpPr>
              <a:spLocks/>
            </p:cNvSpPr>
            <p:nvPr/>
          </p:nvSpPr>
          <p:spPr bwMode="auto">
            <a:xfrm>
              <a:off x="1106" y="1865"/>
              <a:ext cx="520" cy="360"/>
            </a:xfrm>
            <a:custGeom>
              <a:avLst/>
              <a:gdLst>
                <a:gd name="T0" fmla="*/ 1010 w 1041"/>
                <a:gd name="T1" fmla="*/ 0 h 722"/>
                <a:gd name="T2" fmla="*/ 1041 w 1041"/>
                <a:gd name="T3" fmla="*/ 46 h 722"/>
                <a:gd name="T4" fmla="*/ 47 w 1041"/>
                <a:gd name="T5" fmla="*/ 722 h 722"/>
                <a:gd name="T6" fmla="*/ 0 w 1041"/>
                <a:gd name="T7" fmla="*/ 628 h 722"/>
                <a:gd name="T8" fmla="*/ 1010 w 1041"/>
                <a:gd name="T9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1" h="722">
                  <a:moveTo>
                    <a:pt x="1010" y="0"/>
                  </a:moveTo>
                  <a:lnTo>
                    <a:pt x="1041" y="46"/>
                  </a:lnTo>
                  <a:lnTo>
                    <a:pt x="47" y="722"/>
                  </a:lnTo>
                  <a:lnTo>
                    <a:pt x="0" y="628"/>
                  </a:lnTo>
                  <a:lnTo>
                    <a:pt x="1010" y="0"/>
                  </a:lnTo>
                  <a:close/>
                </a:path>
              </a:pathLst>
            </a:custGeom>
            <a:solidFill>
              <a:srgbClr val="FFE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39" name="Freeform 1131"/>
            <p:cNvSpPr>
              <a:spLocks/>
            </p:cNvSpPr>
            <p:nvPr/>
          </p:nvSpPr>
          <p:spPr bwMode="auto">
            <a:xfrm>
              <a:off x="456" y="1798"/>
              <a:ext cx="1180" cy="926"/>
            </a:xfrm>
            <a:custGeom>
              <a:avLst/>
              <a:gdLst>
                <a:gd name="T0" fmla="*/ 1330 w 2360"/>
                <a:gd name="T1" fmla="*/ 780 h 1852"/>
                <a:gd name="T2" fmla="*/ 1982 w 2360"/>
                <a:gd name="T3" fmla="*/ 0 h 1852"/>
                <a:gd name="T4" fmla="*/ 1794 w 2360"/>
                <a:gd name="T5" fmla="*/ 114 h 1852"/>
                <a:gd name="T6" fmla="*/ 1644 w 2360"/>
                <a:gd name="T7" fmla="*/ 355 h 1852"/>
                <a:gd name="T8" fmla="*/ 1383 w 2360"/>
                <a:gd name="T9" fmla="*/ 435 h 1852"/>
                <a:gd name="T10" fmla="*/ 1299 w 2360"/>
                <a:gd name="T11" fmla="*/ 494 h 1852"/>
                <a:gd name="T12" fmla="*/ 1178 w 2360"/>
                <a:gd name="T13" fmla="*/ 605 h 1852"/>
                <a:gd name="T14" fmla="*/ 1015 w 2360"/>
                <a:gd name="T15" fmla="*/ 647 h 1852"/>
                <a:gd name="T16" fmla="*/ 753 w 2360"/>
                <a:gd name="T17" fmla="*/ 670 h 1852"/>
                <a:gd name="T18" fmla="*/ 265 w 2360"/>
                <a:gd name="T19" fmla="*/ 801 h 1852"/>
                <a:gd name="T20" fmla="*/ 678 w 2360"/>
                <a:gd name="T21" fmla="*/ 1637 h 1852"/>
                <a:gd name="T22" fmla="*/ 656 w 2360"/>
                <a:gd name="T23" fmla="*/ 962 h 1852"/>
                <a:gd name="T24" fmla="*/ 886 w 2360"/>
                <a:gd name="T25" fmla="*/ 1428 h 1852"/>
                <a:gd name="T26" fmla="*/ 375 w 2360"/>
                <a:gd name="T27" fmla="*/ 1056 h 1852"/>
                <a:gd name="T28" fmla="*/ 609 w 2360"/>
                <a:gd name="T29" fmla="*/ 653 h 1852"/>
                <a:gd name="T30" fmla="*/ 893 w 2360"/>
                <a:gd name="T31" fmla="*/ 654 h 1852"/>
                <a:gd name="T32" fmla="*/ 1128 w 2360"/>
                <a:gd name="T33" fmla="*/ 647 h 1852"/>
                <a:gd name="T34" fmla="*/ 1245 w 2360"/>
                <a:gd name="T35" fmla="*/ 605 h 1852"/>
                <a:gd name="T36" fmla="*/ 1410 w 2360"/>
                <a:gd name="T37" fmla="*/ 556 h 1852"/>
                <a:gd name="T38" fmla="*/ 1563 w 2360"/>
                <a:gd name="T39" fmla="*/ 392 h 1852"/>
                <a:gd name="T40" fmla="*/ 1814 w 2360"/>
                <a:gd name="T41" fmla="*/ 319 h 1852"/>
                <a:gd name="T42" fmla="*/ 1985 w 2360"/>
                <a:gd name="T43" fmla="*/ 208 h 1852"/>
                <a:gd name="T44" fmla="*/ 2186 w 2360"/>
                <a:gd name="T45" fmla="*/ 150 h 1852"/>
                <a:gd name="T46" fmla="*/ 1338 w 2360"/>
                <a:gd name="T47" fmla="*/ 905 h 1852"/>
                <a:gd name="T48" fmla="*/ 2295 w 2360"/>
                <a:gd name="T49" fmla="*/ 423 h 1852"/>
                <a:gd name="T50" fmla="*/ 1414 w 2360"/>
                <a:gd name="T51" fmla="*/ 1084 h 1852"/>
                <a:gd name="T52" fmla="*/ 1305 w 2360"/>
                <a:gd name="T53" fmla="*/ 1289 h 1852"/>
                <a:gd name="T54" fmla="*/ 1212 w 2360"/>
                <a:gd name="T55" fmla="*/ 1582 h 1852"/>
                <a:gd name="T56" fmla="*/ 740 w 2360"/>
                <a:gd name="T57" fmla="*/ 1642 h 1852"/>
                <a:gd name="T58" fmla="*/ 76 w 2360"/>
                <a:gd name="T59" fmla="*/ 1466 h 1852"/>
                <a:gd name="T60" fmla="*/ 303 w 2360"/>
                <a:gd name="T61" fmla="*/ 1286 h 1852"/>
                <a:gd name="T62" fmla="*/ 313 w 2360"/>
                <a:gd name="T63" fmla="*/ 1701 h 1852"/>
                <a:gd name="T64" fmla="*/ 433 w 2360"/>
                <a:gd name="T65" fmla="*/ 1365 h 1852"/>
                <a:gd name="T66" fmla="*/ 502 w 2360"/>
                <a:gd name="T67" fmla="*/ 1585 h 1852"/>
                <a:gd name="T68" fmla="*/ 234 w 2360"/>
                <a:gd name="T69" fmla="*/ 1466 h 1852"/>
                <a:gd name="T70" fmla="*/ 275 w 2360"/>
                <a:gd name="T71" fmla="*/ 1130 h 1852"/>
                <a:gd name="T72" fmla="*/ 253 w 2360"/>
                <a:gd name="T73" fmla="*/ 1852 h 1852"/>
                <a:gd name="T74" fmla="*/ 933 w 2360"/>
                <a:gd name="T75" fmla="*/ 1837 h 1852"/>
                <a:gd name="T76" fmla="*/ 1235 w 2360"/>
                <a:gd name="T77" fmla="*/ 1410 h 1852"/>
                <a:gd name="T78" fmla="*/ 1362 w 2360"/>
                <a:gd name="T79" fmla="*/ 1191 h 1852"/>
                <a:gd name="T80" fmla="*/ 1465 w 2360"/>
                <a:gd name="T81" fmla="*/ 1034 h 1852"/>
                <a:gd name="T82" fmla="*/ 2342 w 2360"/>
                <a:gd name="T83" fmla="*/ 178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60" h="1852">
                  <a:moveTo>
                    <a:pt x="1357" y="819"/>
                  </a:moveTo>
                  <a:lnTo>
                    <a:pt x="1330" y="780"/>
                  </a:lnTo>
                  <a:lnTo>
                    <a:pt x="2321" y="137"/>
                  </a:lnTo>
                  <a:lnTo>
                    <a:pt x="1982" y="0"/>
                  </a:lnTo>
                  <a:lnTo>
                    <a:pt x="1942" y="138"/>
                  </a:lnTo>
                  <a:lnTo>
                    <a:pt x="1794" y="114"/>
                  </a:lnTo>
                  <a:lnTo>
                    <a:pt x="1760" y="281"/>
                  </a:lnTo>
                  <a:lnTo>
                    <a:pt x="1644" y="355"/>
                  </a:lnTo>
                  <a:lnTo>
                    <a:pt x="1555" y="323"/>
                  </a:lnTo>
                  <a:lnTo>
                    <a:pt x="1383" y="435"/>
                  </a:lnTo>
                  <a:lnTo>
                    <a:pt x="1365" y="494"/>
                  </a:lnTo>
                  <a:lnTo>
                    <a:pt x="1299" y="494"/>
                  </a:lnTo>
                  <a:lnTo>
                    <a:pt x="1194" y="565"/>
                  </a:lnTo>
                  <a:lnTo>
                    <a:pt x="1178" y="605"/>
                  </a:lnTo>
                  <a:lnTo>
                    <a:pt x="1128" y="573"/>
                  </a:lnTo>
                  <a:lnTo>
                    <a:pt x="1015" y="647"/>
                  </a:lnTo>
                  <a:lnTo>
                    <a:pt x="889" y="582"/>
                  </a:lnTo>
                  <a:lnTo>
                    <a:pt x="753" y="670"/>
                  </a:lnTo>
                  <a:lnTo>
                    <a:pt x="608" y="579"/>
                  </a:lnTo>
                  <a:lnTo>
                    <a:pt x="265" y="801"/>
                  </a:lnTo>
                  <a:lnTo>
                    <a:pt x="315" y="1079"/>
                  </a:lnTo>
                  <a:lnTo>
                    <a:pt x="678" y="1637"/>
                  </a:lnTo>
                  <a:lnTo>
                    <a:pt x="971" y="1445"/>
                  </a:lnTo>
                  <a:lnTo>
                    <a:pt x="656" y="962"/>
                  </a:lnTo>
                  <a:lnTo>
                    <a:pt x="604" y="995"/>
                  </a:lnTo>
                  <a:lnTo>
                    <a:pt x="886" y="1428"/>
                  </a:lnTo>
                  <a:lnTo>
                    <a:pt x="697" y="1551"/>
                  </a:lnTo>
                  <a:lnTo>
                    <a:pt x="375" y="1056"/>
                  </a:lnTo>
                  <a:lnTo>
                    <a:pt x="334" y="831"/>
                  </a:lnTo>
                  <a:lnTo>
                    <a:pt x="609" y="653"/>
                  </a:lnTo>
                  <a:lnTo>
                    <a:pt x="753" y="745"/>
                  </a:lnTo>
                  <a:lnTo>
                    <a:pt x="893" y="654"/>
                  </a:lnTo>
                  <a:lnTo>
                    <a:pt x="1019" y="718"/>
                  </a:lnTo>
                  <a:lnTo>
                    <a:pt x="1128" y="647"/>
                  </a:lnTo>
                  <a:lnTo>
                    <a:pt x="1210" y="698"/>
                  </a:lnTo>
                  <a:lnTo>
                    <a:pt x="1245" y="605"/>
                  </a:lnTo>
                  <a:lnTo>
                    <a:pt x="1319" y="556"/>
                  </a:lnTo>
                  <a:lnTo>
                    <a:pt x="1410" y="556"/>
                  </a:lnTo>
                  <a:lnTo>
                    <a:pt x="1435" y="475"/>
                  </a:lnTo>
                  <a:lnTo>
                    <a:pt x="1563" y="392"/>
                  </a:lnTo>
                  <a:lnTo>
                    <a:pt x="1653" y="424"/>
                  </a:lnTo>
                  <a:lnTo>
                    <a:pt x="1814" y="319"/>
                  </a:lnTo>
                  <a:lnTo>
                    <a:pt x="1843" y="185"/>
                  </a:lnTo>
                  <a:lnTo>
                    <a:pt x="1985" y="208"/>
                  </a:lnTo>
                  <a:lnTo>
                    <a:pt x="2022" y="83"/>
                  </a:lnTo>
                  <a:lnTo>
                    <a:pt x="2186" y="150"/>
                  </a:lnTo>
                  <a:lnTo>
                    <a:pt x="1246" y="761"/>
                  </a:lnTo>
                  <a:lnTo>
                    <a:pt x="1338" y="905"/>
                  </a:lnTo>
                  <a:lnTo>
                    <a:pt x="2292" y="285"/>
                  </a:lnTo>
                  <a:lnTo>
                    <a:pt x="2295" y="423"/>
                  </a:lnTo>
                  <a:lnTo>
                    <a:pt x="1392" y="1007"/>
                  </a:lnTo>
                  <a:lnTo>
                    <a:pt x="1414" y="1084"/>
                  </a:lnTo>
                  <a:lnTo>
                    <a:pt x="1299" y="1158"/>
                  </a:lnTo>
                  <a:lnTo>
                    <a:pt x="1305" y="1289"/>
                  </a:lnTo>
                  <a:lnTo>
                    <a:pt x="1165" y="1381"/>
                  </a:lnTo>
                  <a:lnTo>
                    <a:pt x="1212" y="1582"/>
                  </a:lnTo>
                  <a:lnTo>
                    <a:pt x="933" y="1763"/>
                  </a:lnTo>
                  <a:lnTo>
                    <a:pt x="740" y="1642"/>
                  </a:lnTo>
                  <a:lnTo>
                    <a:pt x="281" y="1779"/>
                  </a:lnTo>
                  <a:lnTo>
                    <a:pt x="76" y="1466"/>
                  </a:lnTo>
                  <a:lnTo>
                    <a:pt x="269" y="1234"/>
                  </a:lnTo>
                  <a:lnTo>
                    <a:pt x="303" y="1286"/>
                  </a:lnTo>
                  <a:lnTo>
                    <a:pt x="157" y="1461"/>
                  </a:lnTo>
                  <a:lnTo>
                    <a:pt x="313" y="1701"/>
                  </a:lnTo>
                  <a:lnTo>
                    <a:pt x="600" y="1621"/>
                  </a:lnTo>
                  <a:lnTo>
                    <a:pt x="433" y="1365"/>
                  </a:lnTo>
                  <a:lnTo>
                    <a:pt x="382" y="1398"/>
                  </a:lnTo>
                  <a:lnTo>
                    <a:pt x="502" y="1585"/>
                  </a:lnTo>
                  <a:lnTo>
                    <a:pt x="340" y="1629"/>
                  </a:lnTo>
                  <a:lnTo>
                    <a:pt x="234" y="1466"/>
                  </a:lnTo>
                  <a:lnTo>
                    <a:pt x="380" y="1291"/>
                  </a:lnTo>
                  <a:lnTo>
                    <a:pt x="275" y="1130"/>
                  </a:lnTo>
                  <a:lnTo>
                    <a:pt x="0" y="1461"/>
                  </a:lnTo>
                  <a:lnTo>
                    <a:pt x="253" y="1852"/>
                  </a:lnTo>
                  <a:lnTo>
                    <a:pt x="730" y="1709"/>
                  </a:lnTo>
                  <a:lnTo>
                    <a:pt x="933" y="1837"/>
                  </a:lnTo>
                  <a:lnTo>
                    <a:pt x="1280" y="1611"/>
                  </a:lnTo>
                  <a:lnTo>
                    <a:pt x="1235" y="1410"/>
                  </a:lnTo>
                  <a:lnTo>
                    <a:pt x="1370" y="1322"/>
                  </a:lnTo>
                  <a:lnTo>
                    <a:pt x="1362" y="1191"/>
                  </a:lnTo>
                  <a:lnTo>
                    <a:pt x="1486" y="1110"/>
                  </a:lnTo>
                  <a:lnTo>
                    <a:pt x="1465" y="1034"/>
                  </a:lnTo>
                  <a:lnTo>
                    <a:pt x="2360" y="454"/>
                  </a:lnTo>
                  <a:lnTo>
                    <a:pt x="2342" y="178"/>
                  </a:lnTo>
                  <a:lnTo>
                    <a:pt x="1357" y="8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5340" name="Group 1132"/>
          <p:cNvGrpSpPr>
            <a:grpSpLocks/>
          </p:cNvGrpSpPr>
          <p:nvPr/>
        </p:nvGrpSpPr>
        <p:grpSpPr bwMode="auto">
          <a:xfrm>
            <a:off x="3933825" y="2063750"/>
            <a:ext cx="5591175" cy="4794250"/>
            <a:chOff x="2198" y="1300"/>
            <a:chExt cx="3754" cy="3020"/>
          </a:xfrm>
        </p:grpSpPr>
        <p:pic>
          <p:nvPicPr>
            <p:cNvPr id="95341" name="Picture 1133" descr="j0432413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069" y="1300"/>
              <a:ext cx="1011" cy="16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342" name="Picture 1134" descr="j0084718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9" y="1867"/>
              <a:ext cx="2323" cy="24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343" name="Picture 1135" descr="j0084718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8" y="1867"/>
              <a:ext cx="2323" cy="24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5344" name="Rectangle 1136"/>
          <p:cNvSpPr>
            <a:spLocks noChangeArrowheads="1"/>
          </p:cNvSpPr>
          <p:nvPr/>
        </p:nvSpPr>
        <p:spPr bwMode="auto">
          <a:xfrm>
            <a:off x="573088" y="1830388"/>
            <a:ext cx="3622675" cy="2528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На каком наибольшем расстоянии от стен может стоять Иван?</a:t>
            </a:r>
          </a:p>
        </p:txBody>
      </p:sp>
      <p:grpSp>
        <p:nvGrpSpPr>
          <p:cNvPr id="95345" name="Group 1137"/>
          <p:cNvGrpSpPr>
            <a:grpSpLocks/>
          </p:cNvGrpSpPr>
          <p:nvPr/>
        </p:nvGrpSpPr>
        <p:grpSpPr bwMode="auto">
          <a:xfrm>
            <a:off x="266700" y="6083300"/>
            <a:ext cx="3644900" cy="495300"/>
            <a:chOff x="168" y="3784"/>
            <a:chExt cx="2240" cy="432"/>
          </a:xfrm>
        </p:grpSpPr>
        <p:sp>
          <p:nvSpPr>
            <p:cNvPr id="95346" name="Line 1138"/>
            <p:cNvSpPr>
              <a:spLocks noChangeShapeType="1"/>
            </p:cNvSpPr>
            <p:nvPr/>
          </p:nvSpPr>
          <p:spPr bwMode="auto">
            <a:xfrm>
              <a:off x="176" y="3784"/>
              <a:ext cx="0" cy="432"/>
            </a:xfrm>
            <a:prstGeom prst="line">
              <a:avLst/>
            </a:prstGeom>
            <a:noFill/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47" name="Line 1139"/>
            <p:cNvSpPr>
              <a:spLocks noChangeShapeType="1"/>
            </p:cNvSpPr>
            <p:nvPr/>
          </p:nvSpPr>
          <p:spPr bwMode="auto">
            <a:xfrm>
              <a:off x="2408" y="3784"/>
              <a:ext cx="0" cy="432"/>
            </a:xfrm>
            <a:prstGeom prst="line">
              <a:avLst/>
            </a:prstGeom>
            <a:noFill/>
            <a:ln w="38100">
              <a:solidFill>
                <a:srgbClr val="A5002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5348" name="Line 1140"/>
            <p:cNvSpPr>
              <a:spLocks noChangeShapeType="1"/>
            </p:cNvSpPr>
            <p:nvPr/>
          </p:nvSpPr>
          <p:spPr bwMode="auto">
            <a:xfrm>
              <a:off x="168" y="4024"/>
              <a:ext cx="224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 type="stealth" w="med" len="med"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95349" name="WordArt 1141"/>
          <p:cNvSpPr>
            <a:spLocks noChangeArrowheads="1" noChangeShapeType="1" noTextEdit="1"/>
          </p:cNvSpPr>
          <p:nvPr/>
        </p:nvSpPr>
        <p:spPr bwMode="auto">
          <a:xfrm>
            <a:off x="2033588" y="5089525"/>
            <a:ext cx="635000" cy="11334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?</a:t>
            </a:r>
          </a:p>
        </p:txBody>
      </p:sp>
      <p:sp>
        <p:nvSpPr>
          <p:cNvPr id="95350" name="WordArt 1142"/>
          <p:cNvSpPr>
            <a:spLocks noChangeArrowheads="1" noChangeShapeType="1" noTextEdit="1"/>
          </p:cNvSpPr>
          <p:nvPr/>
        </p:nvSpPr>
        <p:spPr bwMode="auto">
          <a:xfrm>
            <a:off x="382588" y="1749425"/>
            <a:ext cx="4038600" cy="2682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Рассмотрим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математическую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формулировку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задачи.</a:t>
            </a:r>
          </a:p>
        </p:txBody>
      </p:sp>
      <p:sp>
        <p:nvSpPr>
          <p:cNvPr id="95351" name="AutoShape 1143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327900" y="12700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647458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45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45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45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94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94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94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945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 nodeType="clickPar">
                      <p:stCondLst>
                        <p:cond delay="0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4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4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4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" dur="500"/>
                                        <p:tgtEl>
                                          <p:spTgt spid="94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4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4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4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" dur="500"/>
                                        <p:tgtEl>
                                          <p:spTgt spid="94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2000"/>
                                        <p:tgtEl>
                                          <p:spTgt spid="94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95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.00232 C 0.00694 -0.01713 0.01406 -0.03657 0.03073 -0.06736 C 0.04739 -0.09792 0.07083 -0.14768 0.1 -0.18171 C 0.12917 -0.21597 0.16805 -0.25509 0.20607 -0.27315 C 0.24427 -0.2912 0.28472 -0.28866 0.3283 -0.28958 C 0.3717 -0.29074 0.4276 -0.31134 0.46667 -0.27963 C 0.50538 -0.24792 0.54236 -0.14954 0.56285 -0.09884 C 0.58333 -0.04815 0.58437 0.00347 0.58889 0.02407 " pathEditMode="relative" rAng="0" ptsTypes="aaaaaaaA">
                                      <p:cBhvr>
                                        <p:cTn id="49" dur="3000" fill="hold"/>
                                        <p:tgtEl>
                                          <p:spTgt spid="953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444" y="-1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1000"/>
                                        <p:tgtEl>
                                          <p:spTgt spid="95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95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65" presetID="3" presetClass="emph" presetSubtype="2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1000" fill="hold"/>
                                        <p:tgtEl>
                                          <p:spTgt spid="953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3B6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0" dur="500"/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3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95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35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1000" fill="hold"/>
                                        <p:tgtEl>
                                          <p:spTgt spid="9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5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95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95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507"/>
                  </p:tgtEl>
                </p:cond>
              </p:nextCondLst>
            </p:seq>
          </p:childTnLst>
        </p:cTn>
      </p:par>
    </p:tnLst>
    <p:bldLst>
      <p:bldP spid="94210" grpId="0"/>
      <p:bldP spid="94210" grpId="1"/>
      <p:bldP spid="94211" grpId="0"/>
      <p:bldP spid="94211" grpId="1"/>
      <p:bldP spid="94507" grpId="0" animBg="1"/>
      <p:bldP spid="94508" grpId="0" build="allAtOnce"/>
      <p:bldP spid="95344" grpId="0" build="allAtOnce"/>
      <p:bldP spid="95349" grpId="0" animBg="1"/>
      <p:bldP spid="95349" grpId="1" animBg="1"/>
      <p:bldP spid="95350" grpId="0" animBg="1"/>
      <p:bldP spid="9535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96259" name="Rectangle 3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0" name="Line 4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1" name="Line 5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2" name="Line 6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6263" name="Group 7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96264" name="Oval 8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5" name="AutoShape 9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6" name="Oval 10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7" name="AutoShape 11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8" name="Oval 12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69" name="AutoShape 13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0" name="Oval 14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1" name="AutoShape 15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2" name="Oval 16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3" name="AutoShape 17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4" name="Oval 18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5" name="AutoShape 19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6" name="Oval 20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7" name="AutoShape 21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8" name="Oval 22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79" name="AutoShape 23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0" name="Oval 24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1" name="AutoShape 25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2" name="Oval 26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3" name="AutoShape 27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4" name="Oval 28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5" name="AutoShape 29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6" name="Oval 30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7" name="AutoShape 31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8" name="Oval 32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89" name="AutoShape 33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0" name="Oval 34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1" name="AutoShape 35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2" name="Oval 36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3" name="AutoShape 37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4" name="Oval 38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5" name="AutoShape 39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6" name="Oval 40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7" name="AutoShape 41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8" name="Oval 42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299" name="AutoShape 43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0" name="Oval 44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1" name="AutoShape 45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2" name="Oval 46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3" name="AutoShape 47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4" name="Oval 48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5" name="AutoShape 49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6" name="Oval 50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7" name="AutoShape 51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8" name="Oval 52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09" name="AutoShape 53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0" name="Oval 54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1" name="AutoShape 55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2" name="Oval 56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3" name="AutoShape 57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4" name="Oval 58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5" name="AutoShape 59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6" name="Oval 60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7" name="AutoShape 61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8" name="Oval 62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19" name="AutoShape 63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0" name="Oval 64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1" name="AutoShape 65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2" name="Oval 66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3" name="AutoShape 67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4" name="Oval 68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5" name="AutoShape 69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6" name="Oval 70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7" name="AutoShape 71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8" name="Oval 72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29" name="AutoShape 73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0" name="Oval 74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1" name="AutoShape 75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2" name="Oval 76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3" name="AutoShape 77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4" name="Oval 78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35" name="AutoShape 79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96336" name="Picture 80" descr="Картинка 593 из 6912">
            <a:hlinkClick r:id="rId4" action="ppaction://hlinksldjump"/>
          </p:cNvPr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8750" y="755650"/>
            <a:ext cx="971550" cy="1392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337" name="Text Box 81"/>
          <p:cNvSpPr txBox="1">
            <a:spLocks noChangeArrowheads="1"/>
          </p:cNvSpPr>
          <p:nvPr/>
        </p:nvSpPr>
        <p:spPr bwMode="auto">
          <a:xfrm>
            <a:off x="1436688" y="769938"/>
            <a:ext cx="7707312" cy="393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 Траектория полёта тайного знака в системе координат, связанной с Иваном и кощеевыми стенами, описывается законом:</a:t>
            </a:r>
          </a:p>
          <a:p>
            <a:pPr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                             , где </a:t>
            </a:r>
            <a:r>
              <a:rPr lang="en-US" altLang="ru-RU" sz="2800">
                <a:solidFill>
                  <a:srgbClr val="333399"/>
                </a:solidFill>
                <a:latin typeface="Tahoma" pitchFamily="34" charset="0"/>
              </a:rPr>
              <a:t>x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-расстояние от</a:t>
            </a:r>
          </a:p>
          <a:p>
            <a:pPr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Ивана до «летящего» тайного знака по горизонтали, </a:t>
            </a:r>
            <a:r>
              <a:rPr lang="en-US" altLang="ru-RU" sz="2800">
                <a:solidFill>
                  <a:srgbClr val="333399"/>
                </a:solidFill>
                <a:latin typeface="Tahoma" pitchFamily="34" charset="0"/>
              </a:rPr>
              <a:t>y-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высота его над землей.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     На каком </a:t>
            </a:r>
            <a:r>
              <a:rPr lang="ru-RU" altLang="ru-RU" sz="2800" b="1">
                <a:solidFill>
                  <a:srgbClr val="333399"/>
                </a:solidFill>
                <a:latin typeface="Tahoma" pitchFamily="34" charset="0"/>
              </a:rPr>
              <a:t>наибольшем</a:t>
            </a:r>
            <a:r>
              <a:rPr lang="ru-RU" altLang="ru-RU" sz="2800">
                <a:solidFill>
                  <a:srgbClr val="333399"/>
                </a:solidFill>
                <a:latin typeface="Tahoma" pitchFamily="34" charset="0"/>
              </a:rPr>
              <a:t> расстоянии от кощеевых стен высоты 11м должен стоять Иван, чтобы тайный знак пролетел над ними на высоте не менее 1м?</a:t>
            </a:r>
          </a:p>
        </p:txBody>
      </p:sp>
      <p:graphicFrame>
        <p:nvGraphicFramePr>
          <p:cNvPr id="96338" name="Object 82"/>
          <p:cNvGraphicFramePr>
            <a:graphicFrameLocks noChangeAspect="1"/>
          </p:cNvGraphicFramePr>
          <p:nvPr/>
        </p:nvGraphicFramePr>
        <p:xfrm>
          <a:off x="1589088" y="1752600"/>
          <a:ext cx="3684587" cy="919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07" name="Формула" r:id="rId6" imgW="1574640" imgH="393480" progId="Equation.3">
                  <p:embed/>
                </p:oleObj>
              </mc:Choice>
              <mc:Fallback>
                <p:oleObj name="Формула" r:id="rId6" imgW="15746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088" y="1752600"/>
                        <a:ext cx="3684587" cy="919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339" name="Oval 83"/>
          <p:cNvSpPr>
            <a:spLocks noChangeArrowheads="1"/>
          </p:cNvSpPr>
          <p:nvPr/>
        </p:nvSpPr>
        <p:spPr bwMode="auto">
          <a:xfrm>
            <a:off x="203200" y="21463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Д</a:t>
            </a:r>
          </a:p>
        </p:txBody>
      </p:sp>
      <p:sp>
        <p:nvSpPr>
          <p:cNvPr id="96340" name="Text Box 84"/>
          <p:cNvSpPr txBox="1">
            <a:spLocks noChangeArrowheads="1"/>
          </p:cNvSpPr>
          <p:nvPr/>
        </p:nvSpPr>
        <p:spPr bwMode="auto">
          <a:xfrm>
            <a:off x="6577013" y="4449763"/>
            <a:ext cx="23764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3600" i="1">
                <a:solidFill>
                  <a:srgbClr val="990000"/>
                </a:solidFill>
                <a:latin typeface="Tahoma" pitchFamily="34" charset="0"/>
              </a:rPr>
              <a:t>Решение.</a:t>
            </a:r>
          </a:p>
        </p:txBody>
      </p:sp>
      <p:grpSp>
        <p:nvGrpSpPr>
          <p:cNvPr id="96341" name="Group 85"/>
          <p:cNvGrpSpPr>
            <a:grpSpLocks/>
          </p:cNvGrpSpPr>
          <p:nvPr/>
        </p:nvGrpSpPr>
        <p:grpSpPr bwMode="auto">
          <a:xfrm>
            <a:off x="7140575" y="4595813"/>
            <a:ext cx="1749425" cy="2071687"/>
            <a:chOff x="2132" y="1919"/>
            <a:chExt cx="1942" cy="2257"/>
          </a:xfrm>
        </p:grpSpPr>
        <p:sp>
          <p:nvSpPr>
            <p:cNvPr id="96342" name="Line 86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3" name="Freeform 87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4" name="Freeform 88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5" name="Freeform 89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6" name="Freeform 90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7" name="Freeform 91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8" name="Freeform 92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49" name="Freeform 93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0" name="Freeform 94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1" name="Freeform 95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2" name="Freeform 96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3" name="Freeform 97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4" name="Freeform 98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5" name="Freeform 99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6" name="Freeform 100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7" name="Freeform 101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8" name="Freeform 102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59" name="Oval 103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60" name="Oval 104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61" name="Freeform 105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6362" name="Freeform 106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96363" name="Text Box 107"/>
          <p:cNvSpPr txBox="1">
            <a:spLocks noChangeArrowheads="1"/>
          </p:cNvSpPr>
          <p:nvPr/>
        </p:nvSpPr>
        <p:spPr bwMode="auto">
          <a:xfrm>
            <a:off x="355600" y="5000625"/>
            <a:ext cx="8623300" cy="150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Используем </a:t>
            </a:r>
            <a:r>
              <a:rPr lang="ru-RU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«жизненные»</a:t>
            </a: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 условия задачи:   чтобы перелететь стены, тайный знак над землёй должен </a:t>
            </a:r>
            <a:r>
              <a:rPr lang="ru-RU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находиться на расстоянии не менее 12 м.</a:t>
            </a: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 </a:t>
            </a:r>
            <a:endParaRPr lang="en-US" altLang="ru-RU" sz="2800">
              <a:solidFill>
                <a:srgbClr val="99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96364" name="AutoShape 108">
            <a:hlinkClick r:id="rId8" action="ppaction://hlinksldjump"/>
          </p:cNvPr>
          <p:cNvSpPr>
            <a:spLocks noChangeArrowheads="1"/>
          </p:cNvSpPr>
          <p:nvPr/>
        </p:nvSpPr>
        <p:spPr bwMode="auto">
          <a:xfrm flipH="1">
            <a:off x="1206500" y="8001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9787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96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63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0"/>
                                        <p:tgtEl>
                                          <p:spTgt spid="96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6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63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6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6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5" dur="1000" fill="hold"/>
                                        <p:tgtEl>
                                          <p:spTgt spid="9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6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6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6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339"/>
                  </p:tgtEl>
                </p:cond>
              </p:nextCondLst>
            </p:seq>
          </p:childTnLst>
        </p:cTn>
      </p:par>
    </p:tnLst>
    <p:bldLst>
      <p:bldP spid="96340" grpId="0"/>
      <p:bldP spid="96363" grpId="0"/>
      <p:bldP spid="9636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2"/>
          <p:cNvSpPr txBox="1">
            <a:spLocks noChangeArrowheads="1"/>
          </p:cNvSpPr>
          <p:nvPr/>
        </p:nvSpPr>
        <p:spPr bwMode="auto">
          <a:xfrm>
            <a:off x="4940300" y="2506663"/>
            <a:ext cx="4203700" cy="409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32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Ответ.</a:t>
            </a:r>
          </a:p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3200">
                <a:solidFill>
                  <a:srgbClr val="3333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Иван-царевич может отойти максимум на 40 метров от кощеевых стен, чтобы подать тайный знак.</a:t>
            </a:r>
            <a:endParaRPr lang="en-US" altLang="ru-RU" sz="3200">
              <a:solidFill>
                <a:srgbClr val="33339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101379" name="Text Box 3"/>
          <p:cNvSpPr txBox="1">
            <a:spLocks noChangeArrowheads="1"/>
          </p:cNvSpPr>
          <p:nvPr/>
        </p:nvSpPr>
        <p:spPr bwMode="auto">
          <a:xfrm>
            <a:off x="4940300" y="3317875"/>
            <a:ext cx="4203700" cy="150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Используем </a:t>
            </a:r>
            <a:r>
              <a:rPr lang="ru-RU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«жизненные»</a:t>
            </a: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 условия задачи:  </a:t>
            </a:r>
            <a:r>
              <a:rPr lang="en-US" altLang="ru-RU" sz="2800">
                <a:solidFill>
                  <a:srgbClr val="990000"/>
                </a:solidFill>
                <a:latin typeface="Tahoma" pitchFamily="34" charset="0"/>
              </a:rPr>
              <a:t>x</a:t>
            </a: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 </a:t>
            </a:r>
            <a:r>
              <a:rPr lang="en-US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≥ 0, y ≥ 12. </a:t>
            </a:r>
            <a:r>
              <a:rPr lang="ru-RU" altLang="ru-RU" sz="28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</a:rPr>
              <a:t>            </a:t>
            </a:r>
            <a:endParaRPr lang="en-US" altLang="ru-RU" sz="2800">
              <a:solidFill>
                <a:srgbClr val="99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</a:endParaRPr>
          </a:p>
        </p:txBody>
      </p:sp>
      <p:sp>
        <p:nvSpPr>
          <p:cNvPr id="101380" name="Text Box 4"/>
          <p:cNvSpPr txBox="1">
            <a:spLocks noChangeArrowheads="1"/>
          </p:cNvSpPr>
          <p:nvPr/>
        </p:nvSpPr>
        <p:spPr bwMode="auto">
          <a:xfrm>
            <a:off x="4940300" y="3544888"/>
            <a:ext cx="42037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Ветви вниз.</a:t>
            </a:r>
            <a:endParaRPr lang="ru-RU" altLang="ru-RU" sz="2800">
              <a:solidFill>
                <a:srgbClr val="990000"/>
              </a:solidFill>
              <a:latin typeface="Tahoma" pitchFamily="34" charset="0"/>
            </a:endParaRPr>
          </a:p>
        </p:txBody>
      </p:sp>
      <p:graphicFrame>
        <p:nvGraphicFramePr>
          <p:cNvPr id="101381" name="Object 5"/>
          <p:cNvGraphicFramePr>
            <a:graphicFrameLocks noChangeAspect="1"/>
          </p:cNvGraphicFramePr>
          <p:nvPr/>
        </p:nvGraphicFramePr>
        <p:xfrm>
          <a:off x="4876800" y="3352800"/>
          <a:ext cx="4302125" cy="1192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0" name="Формула" r:id="rId3" imgW="1600200" imgH="393480" progId="Equation.3">
                  <p:embed/>
                </p:oleObj>
              </mc:Choice>
              <mc:Fallback>
                <p:oleObj name="Формула" r:id="rId3" imgW="16002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6800" y="3352800"/>
                        <a:ext cx="4302125" cy="1192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382" name="Object 6"/>
          <p:cNvGraphicFramePr>
            <a:graphicFrameLocks noChangeAspect="1"/>
          </p:cNvGraphicFramePr>
          <p:nvPr/>
        </p:nvGraphicFramePr>
        <p:xfrm>
          <a:off x="4937125" y="4457700"/>
          <a:ext cx="4206875" cy="127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1" name="Формула" r:id="rId5" imgW="1536480" imgH="419040" progId="Equation.3">
                  <p:embed/>
                </p:oleObj>
              </mc:Choice>
              <mc:Fallback>
                <p:oleObj name="Формула" r:id="rId5" imgW="153648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37125" y="4457700"/>
                        <a:ext cx="4206875" cy="1270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383" name="Object 7"/>
          <p:cNvGraphicFramePr>
            <a:graphicFrameLocks noChangeAspect="1"/>
          </p:cNvGraphicFramePr>
          <p:nvPr/>
        </p:nvGraphicFramePr>
        <p:xfrm>
          <a:off x="5183188" y="4410075"/>
          <a:ext cx="3509962" cy="223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2" name="Формула" r:id="rId7" imgW="1282680" imgH="736560" progId="Equation.3">
                  <p:embed/>
                </p:oleObj>
              </mc:Choice>
              <mc:Fallback>
                <p:oleObj name="Формула" r:id="rId7" imgW="1282680" imgH="73656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3188" y="4410075"/>
                        <a:ext cx="3509962" cy="223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384" name="Object 8"/>
          <p:cNvGraphicFramePr>
            <a:graphicFrameLocks noChangeAspect="1"/>
          </p:cNvGraphicFramePr>
          <p:nvPr/>
        </p:nvGraphicFramePr>
        <p:xfrm>
          <a:off x="5037138" y="4181475"/>
          <a:ext cx="3873500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3" name="Формула" r:id="rId9" imgW="1447560" imgH="393480" progId="Equation.3">
                  <p:embed/>
                </p:oleObj>
              </mc:Choice>
              <mc:Fallback>
                <p:oleObj name="Формула" r:id="rId9" imgW="144756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4181475"/>
                        <a:ext cx="3873500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385" name="Text Box 9"/>
          <p:cNvSpPr txBox="1">
            <a:spLocks noChangeArrowheads="1"/>
          </p:cNvSpPr>
          <p:nvPr/>
        </p:nvSpPr>
        <p:spPr bwMode="auto">
          <a:xfrm>
            <a:off x="4940300" y="4065588"/>
            <a:ext cx="42037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Корни уравнения: 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x</a:t>
            </a:r>
            <a:r>
              <a:rPr lang="en-US" altLang="ru-RU" sz="2800" baseline="-25000">
                <a:solidFill>
                  <a:srgbClr val="000000"/>
                </a:solidFill>
                <a:latin typeface="Tahoma" pitchFamily="34" charset="0"/>
              </a:rPr>
              <a:t>1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=30, 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x</a:t>
            </a:r>
            <a:r>
              <a:rPr lang="en-US" altLang="ru-RU" sz="2800" baseline="-25000">
                <a:solidFill>
                  <a:srgbClr val="000000"/>
                </a:solidFill>
                <a:latin typeface="Tahoma" pitchFamily="34" charset="0"/>
              </a:rPr>
              <a:t>2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=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4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0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.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 </a:t>
            </a:r>
          </a:p>
        </p:txBody>
      </p:sp>
      <p:sp>
        <p:nvSpPr>
          <p:cNvPr id="101386" name="Text Box 10"/>
          <p:cNvSpPr txBox="1">
            <a:spLocks noChangeArrowheads="1"/>
          </p:cNvSpPr>
          <p:nvPr/>
        </p:nvSpPr>
        <p:spPr bwMode="auto">
          <a:xfrm>
            <a:off x="4940300" y="2490788"/>
            <a:ext cx="4203700" cy="90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Строим схематично</a:t>
            </a:r>
          </a:p>
          <a:p>
            <a:pPr algn="ctr" fontAlgn="base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параболу.</a:t>
            </a:r>
          </a:p>
        </p:txBody>
      </p:sp>
      <p:grpSp>
        <p:nvGrpSpPr>
          <p:cNvPr id="101387" name="Group 11"/>
          <p:cNvGrpSpPr>
            <a:grpSpLocks/>
          </p:cNvGrpSpPr>
          <p:nvPr/>
        </p:nvGrpSpPr>
        <p:grpSpPr bwMode="auto">
          <a:xfrm>
            <a:off x="5003800" y="2384425"/>
            <a:ext cx="3943350" cy="1114425"/>
            <a:chOff x="3112" y="2070"/>
            <a:chExt cx="2484" cy="702"/>
          </a:xfrm>
        </p:grpSpPr>
        <p:sp>
          <p:nvSpPr>
            <p:cNvPr id="101388" name="Text Box 12"/>
            <p:cNvSpPr txBox="1">
              <a:spLocks noChangeArrowheads="1"/>
            </p:cNvSpPr>
            <p:nvPr/>
          </p:nvSpPr>
          <p:spPr bwMode="auto">
            <a:xfrm>
              <a:off x="3112" y="2257"/>
              <a:ext cx="140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>
                  <a:solidFill>
                    <a:srgbClr val="000000"/>
                  </a:solidFill>
                  <a:latin typeface="Tahoma" pitchFamily="34" charset="0"/>
                </a:rPr>
                <a:t>Вершина – </a:t>
              </a:r>
              <a:endParaRPr lang="ru-RU" altLang="ru-RU" sz="2800">
                <a:solidFill>
                  <a:srgbClr val="990000"/>
                </a:solidFill>
                <a:latin typeface="Tahoma" pitchFamily="34" charset="0"/>
              </a:endParaRPr>
            </a:p>
          </p:txBody>
        </p:sp>
        <p:grpSp>
          <p:nvGrpSpPr>
            <p:cNvPr id="101389" name="Group 13"/>
            <p:cNvGrpSpPr>
              <a:grpSpLocks/>
            </p:cNvGrpSpPr>
            <p:nvPr/>
          </p:nvGrpSpPr>
          <p:grpSpPr bwMode="auto">
            <a:xfrm>
              <a:off x="4466" y="2070"/>
              <a:ext cx="1130" cy="702"/>
              <a:chOff x="4466" y="2070"/>
              <a:chExt cx="1130" cy="702"/>
            </a:xfrm>
          </p:grpSpPr>
          <p:sp>
            <p:nvSpPr>
              <p:cNvPr id="101390" name="Rectangle 14"/>
              <p:cNvSpPr>
                <a:spLocks noChangeArrowheads="1"/>
              </p:cNvSpPr>
              <p:nvPr/>
            </p:nvSpPr>
            <p:spPr bwMode="auto">
              <a:xfrm>
                <a:off x="5279" y="2070"/>
                <a:ext cx="144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5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1" name="Line 15"/>
              <p:cNvSpPr>
                <a:spLocks noChangeShapeType="1"/>
              </p:cNvSpPr>
              <p:nvPr/>
            </p:nvSpPr>
            <p:spPr bwMode="auto">
              <a:xfrm>
                <a:off x="5197" y="2437"/>
                <a:ext cx="290" cy="0"/>
              </a:xfrm>
              <a:prstGeom prst="line">
                <a:avLst/>
              </a:prstGeom>
              <a:noFill/>
              <a:ln w="38100">
                <a:solidFill>
                  <a:srgbClr val="A5002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2" name="Rectangle 16"/>
              <p:cNvSpPr>
                <a:spLocks noChangeArrowheads="1"/>
              </p:cNvSpPr>
              <p:nvPr/>
            </p:nvSpPr>
            <p:spPr bwMode="auto">
              <a:xfrm>
                <a:off x="5500" y="2250"/>
                <a:ext cx="9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)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3" name="Rectangle 17"/>
              <p:cNvSpPr>
                <a:spLocks noChangeArrowheads="1"/>
              </p:cNvSpPr>
              <p:nvPr/>
            </p:nvSpPr>
            <p:spPr bwMode="auto">
              <a:xfrm>
                <a:off x="5207" y="2426"/>
                <a:ext cx="28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24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4" name="Rectangle 18"/>
              <p:cNvSpPr>
                <a:spLocks noChangeArrowheads="1"/>
              </p:cNvSpPr>
              <p:nvPr/>
            </p:nvSpPr>
            <p:spPr bwMode="auto">
              <a:xfrm>
                <a:off x="4903" y="2250"/>
                <a:ext cx="28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12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5" name="Rectangle 19"/>
              <p:cNvSpPr>
                <a:spLocks noChangeArrowheads="1"/>
              </p:cNvSpPr>
              <p:nvPr/>
            </p:nvSpPr>
            <p:spPr bwMode="auto">
              <a:xfrm>
                <a:off x="4858" y="2250"/>
                <a:ext cx="80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;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6" name="Rectangle 20"/>
              <p:cNvSpPr>
                <a:spLocks noChangeArrowheads="1"/>
              </p:cNvSpPr>
              <p:nvPr/>
            </p:nvSpPr>
            <p:spPr bwMode="auto">
              <a:xfrm>
                <a:off x="4552" y="2250"/>
                <a:ext cx="28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35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397" name="Rectangle 21"/>
              <p:cNvSpPr>
                <a:spLocks noChangeArrowheads="1"/>
              </p:cNvSpPr>
              <p:nvPr/>
            </p:nvSpPr>
            <p:spPr bwMode="auto">
              <a:xfrm>
                <a:off x="4466" y="2250"/>
                <a:ext cx="9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(</a:t>
                </a:r>
                <a:endParaRPr lang="ru-RU" altLang="ru-RU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101398" name="AutoShape 22"/>
          <p:cNvSpPr>
            <a:spLocks noChangeArrowheads="1"/>
          </p:cNvSpPr>
          <p:nvPr/>
        </p:nvSpPr>
        <p:spPr bwMode="auto">
          <a:xfrm rot="-5400000">
            <a:off x="2519363" y="2300287"/>
            <a:ext cx="1462088" cy="3217863"/>
          </a:xfrm>
          <a:prstGeom prst="doubleWave">
            <a:avLst>
              <a:gd name="adj1" fmla="val 6500"/>
              <a:gd name="adj2" fmla="val 0"/>
            </a:avLst>
          </a:prstGeom>
          <a:gradFill rotWithShape="1">
            <a:gsLst>
              <a:gs pos="0">
                <a:srgbClr val="FFFF00">
                  <a:alpha val="27000"/>
                </a:srgbClr>
              </a:gs>
              <a:gs pos="50000">
                <a:srgbClr val="FFFF00">
                  <a:gamma/>
                  <a:tint val="0"/>
                  <a:invGamma/>
                  <a:alpha val="0"/>
                </a:srgbClr>
              </a:gs>
              <a:gs pos="100000">
                <a:srgbClr val="FFFF00">
                  <a:alpha val="27000"/>
                </a:srgbClr>
              </a:gs>
            </a:gsLst>
            <a:lin ang="5400000" scaled="1"/>
          </a:gradFill>
          <a:ln w="19050" cap="rnd">
            <a:solidFill>
              <a:srgbClr val="EE0000"/>
            </a:solidFill>
            <a:prstDash val="sysDot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01399" name="Group 23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101400" name="Rectangle 24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11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1" name="Line 25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2" name="Line 26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3" name="Line 27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1404" name="Group 28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101405" name="Oval 29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6" name="AutoShape 30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7" name="Oval 31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8" name="AutoShape 32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09" name="Oval 33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0" name="AutoShape 34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1" name="Oval 35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2" name="AutoShape 36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3" name="Oval 37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4" name="AutoShape 38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5" name="Oval 39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6" name="AutoShape 40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7" name="Oval 41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8" name="AutoShape 42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19" name="Oval 43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0" name="AutoShape 44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1" name="Oval 45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2" name="AutoShape 46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3" name="Oval 47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4" name="AutoShape 48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5" name="Oval 49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6" name="AutoShape 50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7" name="Oval 51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8" name="AutoShape 52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29" name="Oval 53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0" name="AutoShape 54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1" name="Oval 55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2" name="AutoShape 56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3" name="Oval 57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4" name="AutoShape 58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5" name="Oval 59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6" name="AutoShape 60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7" name="Oval 61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8" name="AutoShape 62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39" name="Oval 63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0" name="AutoShape 64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1" name="Oval 65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2" name="AutoShape 66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3" name="Oval 67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4" name="AutoShape 68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5" name="Oval 69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6" name="AutoShape 70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7" name="Oval 71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8" name="AutoShape 72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49" name="Oval 73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0" name="AutoShape 74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1" name="Oval 75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2" name="AutoShape 76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3" name="Oval 77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4" name="AutoShape 78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5" name="Oval 79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6" name="AutoShape 80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7" name="Oval 81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8" name="AutoShape 82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59" name="Oval 83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0" name="AutoShape 84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1" name="Oval 85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2" name="AutoShape 86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3" name="Oval 87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4" name="AutoShape 88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5" name="Oval 89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6" name="AutoShape 90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7" name="Oval 91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8" name="AutoShape 92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69" name="Oval 93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0" name="AutoShape 94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1" name="Oval 95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2" name="AutoShape 96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3" name="Oval 97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4" name="AutoShape 98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5" name="Oval 99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76" name="AutoShape 100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101477" name="Picture 101" descr="Картинка 593 из 6912">
            <a:hlinkClick r:id="rId12" action="ppaction://hlinksldjump"/>
          </p:cNvPr>
          <p:cNvPicPr>
            <a:picLocks noChangeAspect="1" noChangeArrowheads="1"/>
          </p:cNvPicPr>
          <p:nvPr/>
        </p:nvPicPr>
        <p:blipFill>
          <a:blip r:embed="rId1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7650" y="755650"/>
            <a:ext cx="971550" cy="1392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478" name="Oval 102"/>
          <p:cNvSpPr>
            <a:spLocks noChangeArrowheads="1"/>
          </p:cNvSpPr>
          <p:nvPr/>
        </p:nvSpPr>
        <p:spPr bwMode="auto">
          <a:xfrm>
            <a:off x="292100" y="2146300"/>
            <a:ext cx="863600" cy="863600"/>
          </a:xfrm>
          <a:prstGeom prst="ellipse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Д</a:t>
            </a:r>
          </a:p>
        </p:txBody>
      </p:sp>
      <p:graphicFrame>
        <p:nvGraphicFramePr>
          <p:cNvPr id="101479" name="Object 103"/>
          <p:cNvGraphicFramePr>
            <a:graphicFrameLocks noChangeAspect="1"/>
          </p:cNvGraphicFramePr>
          <p:nvPr/>
        </p:nvGraphicFramePr>
        <p:xfrm>
          <a:off x="1987550" y="676275"/>
          <a:ext cx="6670675" cy="2051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4" name="Формула" r:id="rId14" imgW="2311200" imgH="711000" progId="Equation.3">
                  <p:embed/>
                </p:oleObj>
              </mc:Choice>
              <mc:Fallback>
                <p:oleObj name="Формула" r:id="rId14" imgW="2311200" imgH="711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7550" y="676275"/>
                        <a:ext cx="6670675" cy="2051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480" name="Text Box 104"/>
          <p:cNvSpPr txBox="1">
            <a:spLocks noChangeArrowheads="1"/>
          </p:cNvSpPr>
          <p:nvPr/>
        </p:nvSpPr>
        <p:spPr bwMode="auto">
          <a:xfrm>
            <a:off x="1711325" y="2036763"/>
            <a:ext cx="237648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3600" i="1">
                <a:solidFill>
                  <a:srgbClr val="990000"/>
                </a:solidFill>
                <a:latin typeface="Tahoma" pitchFamily="34" charset="0"/>
              </a:rPr>
              <a:t>Решение.</a:t>
            </a:r>
          </a:p>
        </p:txBody>
      </p:sp>
      <p:grpSp>
        <p:nvGrpSpPr>
          <p:cNvPr id="101481" name="Group 105"/>
          <p:cNvGrpSpPr>
            <a:grpSpLocks/>
          </p:cNvGrpSpPr>
          <p:nvPr/>
        </p:nvGrpSpPr>
        <p:grpSpPr bwMode="auto">
          <a:xfrm>
            <a:off x="498475" y="3148013"/>
            <a:ext cx="4375150" cy="3519487"/>
            <a:chOff x="322" y="1967"/>
            <a:chExt cx="2756" cy="2217"/>
          </a:xfrm>
        </p:grpSpPr>
        <p:sp>
          <p:nvSpPr>
            <p:cNvPr id="101482" name="Line 106"/>
            <p:cNvSpPr>
              <a:spLocks noChangeShapeType="1"/>
            </p:cNvSpPr>
            <p:nvPr/>
          </p:nvSpPr>
          <p:spPr bwMode="auto">
            <a:xfrm>
              <a:off x="1429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3" name="Line 107"/>
            <p:cNvSpPr>
              <a:spLocks noChangeShapeType="1"/>
            </p:cNvSpPr>
            <p:nvPr/>
          </p:nvSpPr>
          <p:spPr bwMode="auto">
            <a:xfrm>
              <a:off x="329" y="1977"/>
              <a:ext cx="6" cy="2196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4" name="Line 108"/>
            <p:cNvSpPr>
              <a:spLocks noChangeShapeType="1"/>
            </p:cNvSpPr>
            <p:nvPr/>
          </p:nvSpPr>
          <p:spPr bwMode="auto">
            <a:xfrm>
              <a:off x="611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5" name="Line 109"/>
            <p:cNvSpPr>
              <a:spLocks noChangeShapeType="1"/>
            </p:cNvSpPr>
            <p:nvPr/>
          </p:nvSpPr>
          <p:spPr bwMode="auto">
            <a:xfrm>
              <a:off x="882" y="1979"/>
              <a:ext cx="6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6" name="Line 110"/>
            <p:cNvSpPr>
              <a:spLocks noChangeShapeType="1"/>
            </p:cNvSpPr>
            <p:nvPr/>
          </p:nvSpPr>
          <p:spPr bwMode="auto">
            <a:xfrm>
              <a:off x="1157" y="198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7" name="Line 111"/>
            <p:cNvSpPr>
              <a:spLocks noChangeShapeType="1"/>
            </p:cNvSpPr>
            <p:nvPr/>
          </p:nvSpPr>
          <p:spPr bwMode="auto">
            <a:xfrm>
              <a:off x="1693" y="1977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8" name="Line 112"/>
            <p:cNvSpPr>
              <a:spLocks noChangeShapeType="1"/>
            </p:cNvSpPr>
            <p:nvPr/>
          </p:nvSpPr>
          <p:spPr bwMode="auto">
            <a:xfrm>
              <a:off x="1971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89" name="Line 113"/>
            <p:cNvSpPr>
              <a:spLocks noChangeShapeType="1"/>
            </p:cNvSpPr>
            <p:nvPr/>
          </p:nvSpPr>
          <p:spPr bwMode="auto">
            <a:xfrm>
              <a:off x="2244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0" name="Line 114"/>
            <p:cNvSpPr>
              <a:spLocks noChangeShapeType="1"/>
            </p:cNvSpPr>
            <p:nvPr/>
          </p:nvSpPr>
          <p:spPr bwMode="auto">
            <a:xfrm>
              <a:off x="2515" y="1977"/>
              <a:ext cx="7" cy="2196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1" name="Line 115"/>
            <p:cNvSpPr>
              <a:spLocks noChangeShapeType="1"/>
            </p:cNvSpPr>
            <p:nvPr/>
          </p:nvSpPr>
          <p:spPr bwMode="auto">
            <a:xfrm>
              <a:off x="2794" y="1980"/>
              <a:ext cx="6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2" name="Line 116"/>
            <p:cNvSpPr>
              <a:spLocks noChangeShapeType="1"/>
            </p:cNvSpPr>
            <p:nvPr/>
          </p:nvSpPr>
          <p:spPr bwMode="auto">
            <a:xfrm>
              <a:off x="3068" y="1983"/>
              <a:ext cx="7" cy="2197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3" name="Line 117"/>
            <p:cNvSpPr>
              <a:spLocks noChangeShapeType="1"/>
            </p:cNvSpPr>
            <p:nvPr/>
          </p:nvSpPr>
          <p:spPr bwMode="auto">
            <a:xfrm flipV="1">
              <a:off x="329" y="1983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4" name="Line 118"/>
            <p:cNvSpPr>
              <a:spLocks noChangeShapeType="1"/>
            </p:cNvSpPr>
            <p:nvPr/>
          </p:nvSpPr>
          <p:spPr bwMode="auto">
            <a:xfrm flipV="1">
              <a:off x="322" y="225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5" name="Line 119"/>
            <p:cNvSpPr>
              <a:spLocks noChangeShapeType="1"/>
            </p:cNvSpPr>
            <p:nvPr/>
          </p:nvSpPr>
          <p:spPr bwMode="auto">
            <a:xfrm flipV="1">
              <a:off x="339" y="2538"/>
              <a:ext cx="2737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6" name="Line 120"/>
            <p:cNvSpPr>
              <a:spLocks noChangeShapeType="1"/>
            </p:cNvSpPr>
            <p:nvPr/>
          </p:nvSpPr>
          <p:spPr bwMode="auto">
            <a:xfrm flipV="1">
              <a:off x="328" y="280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7" name="Line 121"/>
            <p:cNvSpPr>
              <a:spLocks noChangeShapeType="1"/>
            </p:cNvSpPr>
            <p:nvPr/>
          </p:nvSpPr>
          <p:spPr bwMode="auto">
            <a:xfrm flipV="1">
              <a:off x="336" y="307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8" name="Line 122"/>
            <p:cNvSpPr>
              <a:spLocks noChangeShapeType="1"/>
            </p:cNvSpPr>
            <p:nvPr/>
          </p:nvSpPr>
          <p:spPr bwMode="auto">
            <a:xfrm flipV="1">
              <a:off x="323" y="362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499" name="Line 123"/>
            <p:cNvSpPr>
              <a:spLocks noChangeShapeType="1"/>
            </p:cNvSpPr>
            <p:nvPr/>
          </p:nvSpPr>
          <p:spPr bwMode="auto">
            <a:xfrm flipV="1">
              <a:off x="335" y="3353"/>
              <a:ext cx="2736" cy="0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00" name="Line 124"/>
            <p:cNvSpPr>
              <a:spLocks noChangeShapeType="1"/>
            </p:cNvSpPr>
            <p:nvPr/>
          </p:nvSpPr>
          <p:spPr bwMode="auto">
            <a:xfrm flipV="1">
              <a:off x="342" y="3904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01" name="Line 125"/>
            <p:cNvSpPr>
              <a:spLocks noChangeShapeType="1"/>
            </p:cNvSpPr>
            <p:nvPr/>
          </p:nvSpPr>
          <p:spPr bwMode="auto">
            <a:xfrm flipV="1">
              <a:off x="341" y="4175"/>
              <a:ext cx="2736" cy="1"/>
            </a:xfrm>
            <a:prstGeom prst="line">
              <a:avLst/>
            </a:prstGeom>
            <a:noFill/>
            <a:ln w="28575" cap="rnd">
              <a:solidFill>
                <a:schemeClr val="accent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02" name="Line 126"/>
            <p:cNvSpPr>
              <a:spLocks noChangeShapeType="1"/>
            </p:cNvSpPr>
            <p:nvPr/>
          </p:nvSpPr>
          <p:spPr bwMode="auto">
            <a:xfrm>
              <a:off x="347" y="3622"/>
              <a:ext cx="268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03" name="Text Box 127"/>
            <p:cNvSpPr txBox="1">
              <a:spLocks noChangeArrowheads="1"/>
            </p:cNvSpPr>
            <p:nvPr/>
          </p:nvSpPr>
          <p:spPr bwMode="auto">
            <a:xfrm>
              <a:off x="921" y="3588"/>
              <a:ext cx="20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0</a:t>
              </a:r>
            </a:p>
          </p:txBody>
        </p:sp>
        <p:sp>
          <p:nvSpPr>
            <p:cNvPr id="101504" name="Text Box 128"/>
            <p:cNvSpPr txBox="1">
              <a:spLocks noChangeArrowheads="1"/>
            </p:cNvSpPr>
            <p:nvPr/>
          </p:nvSpPr>
          <p:spPr bwMode="auto">
            <a:xfrm>
              <a:off x="1248" y="1980"/>
              <a:ext cx="159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400" b="1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y</a:t>
              </a:r>
              <a:endParaRPr lang="ru-RU" altLang="ru-RU" sz="24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1505" name="Text Box 129"/>
            <p:cNvSpPr txBox="1">
              <a:spLocks noChangeArrowheads="1"/>
            </p:cNvSpPr>
            <p:nvPr/>
          </p:nvSpPr>
          <p:spPr bwMode="auto">
            <a:xfrm>
              <a:off x="2886" y="3311"/>
              <a:ext cx="15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800" b="1" i="1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endParaRPr lang="ru-RU" altLang="ru-RU" sz="2800" b="1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1506" name="Line 130"/>
            <p:cNvSpPr>
              <a:spLocks noChangeShapeType="1"/>
            </p:cNvSpPr>
            <p:nvPr/>
          </p:nvSpPr>
          <p:spPr bwMode="auto">
            <a:xfrm flipH="1" flipV="1">
              <a:off x="1155" y="1967"/>
              <a:ext cx="9" cy="216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1507" name="Group 131"/>
          <p:cNvGrpSpPr>
            <a:grpSpLocks/>
          </p:cNvGrpSpPr>
          <p:nvPr/>
        </p:nvGrpSpPr>
        <p:grpSpPr bwMode="auto">
          <a:xfrm>
            <a:off x="5883275" y="3656013"/>
            <a:ext cx="2409825" cy="2998787"/>
            <a:chOff x="2132" y="1919"/>
            <a:chExt cx="1942" cy="2257"/>
          </a:xfrm>
        </p:grpSpPr>
        <p:sp>
          <p:nvSpPr>
            <p:cNvPr id="101508" name="Line 132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09" name="Freeform 133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0" name="Freeform 134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1" name="Freeform 135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2" name="Freeform 136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3" name="Freeform 137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4" name="Freeform 138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5" name="Freeform 139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6" name="Freeform 140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7" name="Freeform 141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8" name="Freeform 142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19" name="Freeform 143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0" name="Freeform 144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1" name="Freeform 145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2" name="Freeform 146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3" name="Freeform 147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4" name="Freeform 148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5" name="Oval 149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6" name="Oval 150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7" name="Freeform 151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28" name="Freeform 152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aphicFrame>
        <p:nvGraphicFramePr>
          <p:cNvPr id="101529" name="Object 153"/>
          <p:cNvGraphicFramePr>
            <a:graphicFrameLocks noChangeAspect="1"/>
          </p:cNvGraphicFramePr>
          <p:nvPr/>
        </p:nvGraphicFramePr>
        <p:xfrm>
          <a:off x="5346700" y="5588000"/>
          <a:ext cx="3797300" cy="127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5" name="Формула" r:id="rId16" imgW="1498320" imgH="419040" progId="Equation.3">
                  <p:embed/>
                </p:oleObj>
              </mc:Choice>
              <mc:Fallback>
                <p:oleObj name="Формула" r:id="rId16" imgW="149832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46700" y="5588000"/>
                        <a:ext cx="3797300" cy="1270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530" name="Line 154"/>
          <p:cNvSpPr>
            <a:spLocks noChangeShapeType="1"/>
          </p:cNvSpPr>
          <p:nvPr/>
        </p:nvSpPr>
        <p:spPr bwMode="auto">
          <a:xfrm flipV="1">
            <a:off x="3121025" y="3819525"/>
            <a:ext cx="1588" cy="1958975"/>
          </a:xfrm>
          <a:prstGeom prst="line">
            <a:avLst/>
          </a:prstGeom>
          <a:noFill/>
          <a:ln w="28575">
            <a:solidFill>
              <a:srgbClr val="99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01531" name="Group 155"/>
          <p:cNvGrpSpPr>
            <a:grpSpLocks/>
          </p:cNvGrpSpPr>
          <p:nvPr/>
        </p:nvGrpSpPr>
        <p:grpSpPr bwMode="auto">
          <a:xfrm>
            <a:off x="1812925" y="5718175"/>
            <a:ext cx="1585913" cy="720725"/>
            <a:chOff x="1142" y="3578"/>
            <a:chExt cx="999" cy="454"/>
          </a:xfrm>
        </p:grpSpPr>
        <p:sp>
          <p:nvSpPr>
            <p:cNvPr id="101532" name="Text Box 156"/>
            <p:cNvSpPr txBox="1">
              <a:spLocks noChangeArrowheads="1"/>
            </p:cNvSpPr>
            <p:nvPr/>
          </p:nvSpPr>
          <p:spPr bwMode="auto">
            <a:xfrm>
              <a:off x="1793" y="3705"/>
              <a:ext cx="3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35</a:t>
              </a:r>
            </a:p>
          </p:txBody>
        </p:sp>
        <p:sp>
          <p:nvSpPr>
            <p:cNvPr id="101533" name="Line 157"/>
            <p:cNvSpPr>
              <a:spLocks noChangeShapeType="1"/>
            </p:cNvSpPr>
            <p:nvPr/>
          </p:nvSpPr>
          <p:spPr bwMode="auto">
            <a:xfrm rot="16200000" flipV="1">
              <a:off x="1550" y="3206"/>
              <a:ext cx="1" cy="818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34" name="Oval 158"/>
            <p:cNvSpPr>
              <a:spLocks noChangeArrowheads="1"/>
            </p:cNvSpPr>
            <p:nvPr/>
          </p:nvSpPr>
          <p:spPr bwMode="auto">
            <a:xfrm>
              <a:off x="1924" y="3578"/>
              <a:ext cx="80" cy="79"/>
            </a:xfrm>
            <a:prstGeom prst="ellipse">
              <a:avLst/>
            </a:prstGeom>
            <a:solidFill>
              <a:srgbClr val="CC3399"/>
            </a:solidFill>
            <a:ln w="9525">
              <a:solidFill>
                <a:srgbClr val="99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01535" name="Line 159"/>
          <p:cNvSpPr>
            <a:spLocks noChangeShapeType="1"/>
          </p:cNvSpPr>
          <p:nvPr/>
        </p:nvSpPr>
        <p:spPr bwMode="auto">
          <a:xfrm rot="16200000" flipV="1">
            <a:off x="2645569" y="3196431"/>
            <a:ext cx="1588" cy="1717675"/>
          </a:xfrm>
          <a:prstGeom prst="line">
            <a:avLst/>
          </a:prstGeom>
          <a:noFill/>
          <a:ln w="28575">
            <a:solidFill>
              <a:srgbClr val="99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aphicFrame>
        <p:nvGraphicFramePr>
          <p:cNvPr id="101536" name="Object 160"/>
          <p:cNvGraphicFramePr>
            <a:graphicFrameLocks noChangeAspect="1"/>
          </p:cNvGraphicFramePr>
          <p:nvPr/>
        </p:nvGraphicFramePr>
        <p:xfrm>
          <a:off x="5922963" y="4175125"/>
          <a:ext cx="2355850" cy="614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6" name="Формула" r:id="rId18" imgW="876240" imgH="203040" progId="Equation.3">
                  <p:embed/>
                </p:oleObj>
              </mc:Choice>
              <mc:Fallback>
                <p:oleObj name="Формула" r:id="rId18" imgW="87624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2963" y="4175125"/>
                        <a:ext cx="2355850" cy="6143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1537" name="Group 161"/>
          <p:cNvGrpSpPr>
            <a:grpSpLocks/>
          </p:cNvGrpSpPr>
          <p:nvPr/>
        </p:nvGrpSpPr>
        <p:grpSpPr bwMode="auto">
          <a:xfrm>
            <a:off x="735013" y="3590925"/>
            <a:ext cx="1141412" cy="2155825"/>
            <a:chOff x="471" y="2270"/>
            <a:chExt cx="719" cy="1358"/>
          </a:xfrm>
        </p:grpSpPr>
        <p:sp>
          <p:nvSpPr>
            <p:cNvPr id="101538" name="Line 162"/>
            <p:cNvSpPr>
              <a:spLocks noChangeShapeType="1"/>
            </p:cNvSpPr>
            <p:nvPr/>
          </p:nvSpPr>
          <p:spPr bwMode="auto">
            <a:xfrm>
              <a:off x="1151" y="2554"/>
              <a:ext cx="7" cy="1074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39" name="Oval 163"/>
            <p:cNvSpPr>
              <a:spLocks noChangeArrowheads="1"/>
            </p:cNvSpPr>
            <p:nvPr/>
          </p:nvSpPr>
          <p:spPr bwMode="auto">
            <a:xfrm>
              <a:off x="1110" y="2514"/>
              <a:ext cx="80" cy="79"/>
            </a:xfrm>
            <a:prstGeom prst="ellipse">
              <a:avLst/>
            </a:prstGeom>
            <a:solidFill>
              <a:srgbClr val="CC3399"/>
            </a:solidFill>
            <a:ln w="9525">
              <a:solidFill>
                <a:srgbClr val="A5002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101540" name="Group 164"/>
            <p:cNvGrpSpPr>
              <a:grpSpLocks/>
            </p:cNvGrpSpPr>
            <p:nvPr/>
          </p:nvGrpSpPr>
          <p:grpSpPr bwMode="auto">
            <a:xfrm>
              <a:off x="471" y="2270"/>
              <a:ext cx="584" cy="583"/>
              <a:chOff x="4199" y="2606"/>
              <a:chExt cx="584" cy="583"/>
            </a:xfrm>
          </p:grpSpPr>
          <p:sp>
            <p:nvSpPr>
              <p:cNvPr id="101541" name="Rectangle 165"/>
              <p:cNvSpPr>
                <a:spLocks noChangeArrowheads="1"/>
              </p:cNvSpPr>
              <p:nvPr/>
            </p:nvSpPr>
            <p:spPr bwMode="auto">
              <a:xfrm>
                <a:off x="4559" y="2606"/>
                <a:ext cx="128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2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5</a:t>
                </a:r>
                <a:endParaRPr lang="ru-RU" altLang="ru-RU" sz="3200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542" name="Line 166"/>
              <p:cNvSpPr>
                <a:spLocks noChangeShapeType="1"/>
              </p:cNvSpPr>
              <p:nvPr/>
            </p:nvSpPr>
            <p:spPr bwMode="auto">
              <a:xfrm>
                <a:off x="4493" y="2893"/>
                <a:ext cx="290" cy="0"/>
              </a:xfrm>
              <a:prstGeom prst="line">
                <a:avLst/>
              </a:prstGeom>
              <a:noFill/>
              <a:ln w="38100">
                <a:solidFill>
                  <a:srgbClr val="A5002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543" name="Rectangle 167"/>
              <p:cNvSpPr>
                <a:spLocks noChangeArrowheads="1"/>
              </p:cNvSpPr>
              <p:nvPr/>
            </p:nvSpPr>
            <p:spPr bwMode="auto">
              <a:xfrm>
                <a:off x="4503" y="2882"/>
                <a:ext cx="256" cy="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2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24</a:t>
                </a:r>
                <a:endParaRPr lang="ru-RU" altLang="ru-RU" sz="3200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1544" name="Rectangle 168"/>
              <p:cNvSpPr>
                <a:spLocks noChangeArrowheads="1"/>
              </p:cNvSpPr>
              <p:nvPr/>
            </p:nvSpPr>
            <p:spPr bwMode="auto">
              <a:xfrm>
                <a:off x="4199" y="2706"/>
                <a:ext cx="288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ru-RU" sz="3600">
                    <a:solidFill>
                      <a:srgbClr val="A50021"/>
                    </a:solidFill>
                    <a:latin typeface="Times New Roman" pitchFamily="18" charset="0"/>
                    <a:cs typeface="Times New Roman" pitchFamily="18" charset="0"/>
                  </a:rPr>
                  <a:t>12</a:t>
                </a:r>
                <a:endParaRPr lang="ru-RU" altLang="ru-RU" sz="3600">
                  <a:solidFill>
                    <a:srgbClr val="A50021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101545" name="Text Box 169"/>
          <p:cNvSpPr txBox="1">
            <a:spLocks noChangeArrowheads="1"/>
          </p:cNvSpPr>
          <p:nvPr/>
        </p:nvSpPr>
        <p:spPr bwMode="auto">
          <a:xfrm>
            <a:off x="4940300" y="4814888"/>
            <a:ext cx="42037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Симметричная точка – </a:t>
            </a:r>
            <a:r>
              <a:rPr lang="ru-RU" altLang="ru-RU" sz="2800">
                <a:solidFill>
                  <a:srgbClr val="990000"/>
                </a:solidFill>
                <a:latin typeface="Tahoma" pitchFamily="34" charset="0"/>
              </a:rPr>
              <a:t>(70;2)</a:t>
            </a:r>
          </a:p>
        </p:txBody>
      </p:sp>
      <p:sp>
        <p:nvSpPr>
          <p:cNvPr id="101546" name="Oval 170"/>
          <p:cNvSpPr>
            <a:spLocks noChangeArrowheads="1"/>
          </p:cNvSpPr>
          <p:nvPr/>
        </p:nvSpPr>
        <p:spPr bwMode="auto">
          <a:xfrm>
            <a:off x="3044825" y="39655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01547" name="Group 171"/>
          <p:cNvGrpSpPr>
            <a:grpSpLocks/>
          </p:cNvGrpSpPr>
          <p:nvPr/>
        </p:nvGrpSpPr>
        <p:grpSpPr bwMode="auto">
          <a:xfrm>
            <a:off x="1154113" y="4433888"/>
            <a:ext cx="728662" cy="519112"/>
            <a:chOff x="-101" y="2409"/>
            <a:chExt cx="459" cy="327"/>
          </a:xfrm>
        </p:grpSpPr>
        <p:sp>
          <p:nvSpPr>
            <p:cNvPr id="101548" name="Text Box 172"/>
            <p:cNvSpPr txBox="1">
              <a:spLocks noChangeArrowheads="1"/>
            </p:cNvSpPr>
            <p:nvPr/>
          </p:nvSpPr>
          <p:spPr bwMode="auto">
            <a:xfrm>
              <a:off x="-101" y="2409"/>
              <a:ext cx="3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2800" b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12</a:t>
              </a:r>
              <a:endParaRPr lang="ru-RU" altLang="ru-RU" sz="2800" b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1549" name="Oval 173"/>
            <p:cNvSpPr>
              <a:spLocks noChangeArrowheads="1"/>
            </p:cNvSpPr>
            <p:nvPr/>
          </p:nvSpPr>
          <p:spPr bwMode="auto">
            <a:xfrm>
              <a:off x="278" y="2498"/>
              <a:ext cx="80" cy="7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01550" name="Freeform 174"/>
          <p:cNvSpPr>
            <a:spLocks/>
          </p:cNvSpPr>
          <p:nvPr/>
        </p:nvSpPr>
        <p:spPr bwMode="auto">
          <a:xfrm flipV="1">
            <a:off x="1389063" y="4049713"/>
            <a:ext cx="3486150" cy="2478087"/>
          </a:xfrm>
          <a:custGeom>
            <a:avLst/>
            <a:gdLst>
              <a:gd name="T0" fmla="*/ 0 w 1284"/>
              <a:gd name="T1" fmla="*/ 9 h 1393"/>
              <a:gd name="T2" fmla="*/ 27 w 1284"/>
              <a:gd name="T3" fmla="*/ 156 h 1393"/>
              <a:gd name="T4" fmla="*/ 61 w 1284"/>
              <a:gd name="T5" fmla="*/ 311 h 1393"/>
              <a:gd name="T6" fmla="*/ 113 w 1284"/>
              <a:gd name="T7" fmla="*/ 511 h 1393"/>
              <a:gd name="T8" fmla="*/ 197 w 1284"/>
              <a:gd name="T9" fmla="*/ 775 h 1393"/>
              <a:gd name="T10" fmla="*/ 317 w 1284"/>
              <a:gd name="T11" fmla="*/ 1067 h 1393"/>
              <a:gd name="T12" fmla="*/ 411 w 1284"/>
              <a:gd name="T13" fmla="*/ 1227 h 1393"/>
              <a:gd name="T14" fmla="*/ 534 w 1284"/>
              <a:gd name="T15" fmla="*/ 1359 h 1393"/>
              <a:gd name="T16" fmla="*/ 639 w 1284"/>
              <a:gd name="T17" fmla="*/ 1392 h 1393"/>
              <a:gd name="T18" fmla="*/ 738 w 1284"/>
              <a:gd name="T19" fmla="*/ 1365 h 1393"/>
              <a:gd name="T20" fmla="*/ 858 w 1284"/>
              <a:gd name="T21" fmla="*/ 1242 h 1393"/>
              <a:gd name="T22" fmla="*/ 961 w 1284"/>
              <a:gd name="T23" fmla="*/ 1075 h 1393"/>
              <a:gd name="T24" fmla="*/ 1085 w 1284"/>
              <a:gd name="T25" fmla="*/ 771 h 1393"/>
              <a:gd name="T26" fmla="*/ 1181 w 1284"/>
              <a:gd name="T27" fmla="*/ 463 h 1393"/>
              <a:gd name="T28" fmla="*/ 1236 w 1284"/>
              <a:gd name="T29" fmla="*/ 234 h 1393"/>
              <a:gd name="T30" fmla="*/ 1254 w 1284"/>
              <a:gd name="T31" fmla="*/ 156 h 1393"/>
              <a:gd name="T32" fmla="*/ 1284 w 1284"/>
              <a:gd name="T33" fmla="*/ 0 h 1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4" h="1393">
                <a:moveTo>
                  <a:pt x="0" y="9"/>
                </a:moveTo>
                <a:cubicBezTo>
                  <a:pt x="5" y="33"/>
                  <a:pt x="17" y="106"/>
                  <a:pt x="27" y="156"/>
                </a:cubicBezTo>
                <a:cubicBezTo>
                  <a:pt x="37" y="206"/>
                  <a:pt x="47" y="252"/>
                  <a:pt x="61" y="311"/>
                </a:cubicBezTo>
                <a:cubicBezTo>
                  <a:pt x="75" y="370"/>
                  <a:pt x="90" y="434"/>
                  <a:pt x="113" y="511"/>
                </a:cubicBezTo>
                <a:cubicBezTo>
                  <a:pt x="136" y="588"/>
                  <a:pt x="163" y="682"/>
                  <a:pt x="197" y="775"/>
                </a:cubicBezTo>
                <a:cubicBezTo>
                  <a:pt x="231" y="868"/>
                  <a:pt x="281" y="992"/>
                  <a:pt x="317" y="1067"/>
                </a:cubicBezTo>
                <a:cubicBezTo>
                  <a:pt x="353" y="1142"/>
                  <a:pt x="375" y="1178"/>
                  <a:pt x="411" y="1227"/>
                </a:cubicBezTo>
                <a:cubicBezTo>
                  <a:pt x="447" y="1276"/>
                  <a:pt x="496" y="1332"/>
                  <a:pt x="534" y="1359"/>
                </a:cubicBezTo>
                <a:cubicBezTo>
                  <a:pt x="572" y="1386"/>
                  <a:pt x="605" y="1391"/>
                  <a:pt x="639" y="1392"/>
                </a:cubicBezTo>
                <a:cubicBezTo>
                  <a:pt x="673" y="1393"/>
                  <a:pt x="701" y="1390"/>
                  <a:pt x="738" y="1365"/>
                </a:cubicBezTo>
                <a:cubicBezTo>
                  <a:pt x="775" y="1340"/>
                  <a:pt x="821" y="1290"/>
                  <a:pt x="858" y="1242"/>
                </a:cubicBezTo>
                <a:cubicBezTo>
                  <a:pt x="895" y="1194"/>
                  <a:pt x="923" y="1153"/>
                  <a:pt x="961" y="1075"/>
                </a:cubicBezTo>
                <a:cubicBezTo>
                  <a:pt x="999" y="997"/>
                  <a:pt x="1048" y="873"/>
                  <a:pt x="1085" y="771"/>
                </a:cubicBezTo>
                <a:cubicBezTo>
                  <a:pt x="1122" y="669"/>
                  <a:pt x="1156" y="552"/>
                  <a:pt x="1181" y="463"/>
                </a:cubicBezTo>
                <a:cubicBezTo>
                  <a:pt x="1206" y="374"/>
                  <a:pt x="1224" y="285"/>
                  <a:pt x="1236" y="234"/>
                </a:cubicBezTo>
                <a:cubicBezTo>
                  <a:pt x="1248" y="183"/>
                  <a:pt x="1246" y="195"/>
                  <a:pt x="1254" y="156"/>
                </a:cubicBezTo>
                <a:cubicBezTo>
                  <a:pt x="1262" y="117"/>
                  <a:pt x="1279" y="26"/>
                  <a:pt x="1284" y="0"/>
                </a:cubicBezTo>
              </a:path>
            </a:pathLst>
          </a:custGeom>
          <a:noFill/>
          <a:ln w="38100" cmpd="sng">
            <a:solidFill>
              <a:srgbClr val="EE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01551" name="Group 175"/>
          <p:cNvGrpSpPr>
            <a:grpSpLocks/>
          </p:cNvGrpSpPr>
          <p:nvPr/>
        </p:nvGrpSpPr>
        <p:grpSpPr bwMode="auto">
          <a:xfrm>
            <a:off x="1160463" y="5132388"/>
            <a:ext cx="728662" cy="519112"/>
            <a:chOff x="-101" y="2409"/>
            <a:chExt cx="459" cy="327"/>
          </a:xfrm>
        </p:grpSpPr>
        <p:sp>
          <p:nvSpPr>
            <p:cNvPr id="101552" name="Text Box 176"/>
            <p:cNvSpPr txBox="1">
              <a:spLocks noChangeArrowheads="1"/>
            </p:cNvSpPr>
            <p:nvPr/>
          </p:nvSpPr>
          <p:spPr bwMode="auto">
            <a:xfrm>
              <a:off x="-101" y="2409"/>
              <a:ext cx="3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ru-RU" altLang="ru-RU" sz="2800" b="1">
                  <a:solidFill>
                    <a:srgbClr val="990000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</a:p>
          </p:txBody>
        </p:sp>
        <p:sp>
          <p:nvSpPr>
            <p:cNvPr id="101553" name="Oval 177"/>
            <p:cNvSpPr>
              <a:spLocks noChangeArrowheads="1"/>
            </p:cNvSpPr>
            <p:nvPr/>
          </p:nvSpPr>
          <p:spPr bwMode="auto">
            <a:xfrm>
              <a:off x="278" y="2498"/>
              <a:ext cx="80" cy="79"/>
            </a:xfrm>
            <a:prstGeom prst="ellipse">
              <a:avLst/>
            </a:prstGeom>
            <a:solidFill>
              <a:srgbClr val="CC3399"/>
            </a:solidFill>
            <a:ln w="9525">
              <a:solidFill>
                <a:srgbClr val="99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01554" name="Oval 178"/>
          <p:cNvSpPr>
            <a:spLocks noChangeArrowheads="1"/>
          </p:cNvSpPr>
          <p:nvPr/>
        </p:nvSpPr>
        <p:spPr bwMode="auto">
          <a:xfrm>
            <a:off x="4359275" y="5286375"/>
            <a:ext cx="127000" cy="125413"/>
          </a:xfrm>
          <a:prstGeom prst="ellipse">
            <a:avLst/>
          </a:prstGeom>
          <a:solidFill>
            <a:srgbClr val="CC3399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1555" name="Line 179"/>
          <p:cNvSpPr>
            <a:spLocks noChangeShapeType="1"/>
          </p:cNvSpPr>
          <p:nvPr/>
        </p:nvSpPr>
        <p:spPr bwMode="auto">
          <a:xfrm rot="16200000" flipV="1">
            <a:off x="3017044" y="3237706"/>
            <a:ext cx="1588" cy="28162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1556" name="Line 180"/>
          <p:cNvSpPr>
            <a:spLocks noChangeShapeType="1"/>
          </p:cNvSpPr>
          <p:nvPr/>
        </p:nvSpPr>
        <p:spPr bwMode="auto">
          <a:xfrm flipH="1" flipV="1">
            <a:off x="3986213" y="4632325"/>
            <a:ext cx="4762" cy="1317625"/>
          </a:xfrm>
          <a:prstGeom prst="line">
            <a:avLst/>
          </a:prstGeom>
          <a:noFill/>
          <a:ln w="28575">
            <a:solidFill>
              <a:srgbClr val="99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1557" name="Oval 181"/>
          <p:cNvSpPr>
            <a:spLocks noChangeArrowheads="1"/>
          </p:cNvSpPr>
          <p:nvPr/>
        </p:nvSpPr>
        <p:spPr bwMode="auto">
          <a:xfrm>
            <a:off x="3933825" y="45624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1558" name="Text Box 182"/>
          <p:cNvSpPr txBox="1">
            <a:spLocks noChangeArrowheads="1"/>
          </p:cNvSpPr>
          <p:nvPr/>
        </p:nvSpPr>
        <p:spPr bwMode="auto">
          <a:xfrm>
            <a:off x="3713163" y="5767388"/>
            <a:ext cx="1022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2800" b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ru-RU" altLang="ru-RU" sz="2800" b="1" baseline="-2500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наиб.</a:t>
            </a:r>
            <a:endParaRPr lang="ru-RU" altLang="ru-RU" sz="2800" b="1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559" name="Oval 183"/>
          <p:cNvSpPr>
            <a:spLocks noChangeArrowheads="1"/>
          </p:cNvSpPr>
          <p:nvPr/>
        </p:nvSpPr>
        <p:spPr bwMode="auto">
          <a:xfrm>
            <a:off x="3921125" y="5692775"/>
            <a:ext cx="150813" cy="150813"/>
          </a:xfrm>
          <a:prstGeom prst="ellipse">
            <a:avLst/>
          </a:prstGeom>
          <a:solidFill>
            <a:srgbClr val="EA002D"/>
          </a:solidFill>
          <a:ln w="9525">
            <a:solidFill>
              <a:srgbClr val="99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sz="1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1560" name="Text Box 184"/>
          <p:cNvSpPr txBox="1">
            <a:spLocks noChangeArrowheads="1"/>
          </p:cNvSpPr>
          <p:nvPr/>
        </p:nvSpPr>
        <p:spPr bwMode="auto">
          <a:xfrm>
            <a:off x="4940300" y="2808288"/>
            <a:ext cx="42037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altLang="ru-RU" sz="2800">
                <a:solidFill>
                  <a:srgbClr val="A50021"/>
                </a:solidFill>
                <a:latin typeface="Tahoma" pitchFamily="34" charset="0"/>
              </a:rPr>
              <a:t>X</a:t>
            </a:r>
            <a:r>
              <a:rPr lang="ru-RU" altLang="ru-RU" sz="2800" baseline="-25000">
                <a:solidFill>
                  <a:srgbClr val="A50021"/>
                </a:solidFill>
                <a:latin typeface="Tahoma" pitchFamily="34" charset="0"/>
              </a:rPr>
              <a:t>наиб.</a:t>
            </a:r>
            <a:r>
              <a:rPr lang="en-US" altLang="ru-RU" sz="2800">
                <a:solidFill>
                  <a:srgbClr val="000000"/>
                </a:solidFill>
                <a:latin typeface="Tahoma" pitchFamily="34" charset="0"/>
              </a:rPr>
              <a:t>-</a:t>
            </a:r>
            <a:r>
              <a:rPr lang="ru-RU" altLang="ru-RU" sz="2800">
                <a:solidFill>
                  <a:srgbClr val="000000"/>
                </a:solidFill>
                <a:latin typeface="Tahoma" pitchFamily="34" charset="0"/>
              </a:rPr>
              <a:t> это больший корень уравнения:</a:t>
            </a:r>
          </a:p>
        </p:txBody>
      </p:sp>
      <p:graphicFrame>
        <p:nvGraphicFramePr>
          <p:cNvPr id="101561" name="Object 185"/>
          <p:cNvGraphicFramePr>
            <a:graphicFrameLocks noChangeAspect="1"/>
          </p:cNvGraphicFramePr>
          <p:nvPr/>
        </p:nvGraphicFramePr>
        <p:xfrm>
          <a:off x="5435600" y="5700713"/>
          <a:ext cx="3228975" cy="585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37" name="Формула" r:id="rId20" imgW="1206360" imgH="203040" progId="Equation.3">
                  <p:embed/>
                </p:oleObj>
              </mc:Choice>
              <mc:Fallback>
                <p:oleObj name="Формула" r:id="rId20" imgW="1206360" imgH="203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35600" y="5700713"/>
                        <a:ext cx="3228975" cy="585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562" name="AutoShape 186"/>
          <p:cNvSpPr>
            <a:spLocks noChangeArrowheads="1"/>
          </p:cNvSpPr>
          <p:nvPr/>
        </p:nvSpPr>
        <p:spPr bwMode="auto">
          <a:xfrm rot="5400000">
            <a:off x="6946900" y="5181600"/>
            <a:ext cx="279400" cy="889000"/>
          </a:xfrm>
          <a:prstGeom prst="rightArrow">
            <a:avLst>
              <a:gd name="adj1" fmla="val 52861"/>
              <a:gd name="adj2" fmla="val 39819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vert="eaVert"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1563" name="Group 187"/>
          <p:cNvGrpSpPr>
            <a:grpSpLocks/>
          </p:cNvGrpSpPr>
          <p:nvPr/>
        </p:nvGrpSpPr>
        <p:grpSpPr bwMode="auto">
          <a:xfrm>
            <a:off x="-739775" y="3413125"/>
            <a:ext cx="739775" cy="895350"/>
            <a:chOff x="456" y="1798"/>
            <a:chExt cx="1180" cy="926"/>
          </a:xfrm>
        </p:grpSpPr>
        <p:sp>
          <p:nvSpPr>
            <p:cNvPr id="101564" name="Freeform 188"/>
            <p:cNvSpPr>
              <a:spLocks/>
            </p:cNvSpPr>
            <p:nvPr/>
          </p:nvSpPr>
          <p:spPr bwMode="auto">
            <a:xfrm>
              <a:off x="474" y="2337"/>
              <a:ext cx="349" cy="373"/>
            </a:xfrm>
            <a:custGeom>
              <a:avLst/>
              <a:gdLst>
                <a:gd name="T0" fmla="*/ 302 w 698"/>
                <a:gd name="T1" fmla="*/ 0 h 745"/>
                <a:gd name="T2" fmla="*/ 0 w 698"/>
                <a:gd name="T3" fmla="*/ 373 h 745"/>
                <a:gd name="T4" fmla="*/ 232 w 698"/>
                <a:gd name="T5" fmla="*/ 745 h 745"/>
                <a:gd name="T6" fmla="*/ 698 w 698"/>
                <a:gd name="T7" fmla="*/ 598 h 745"/>
                <a:gd name="T8" fmla="*/ 636 w 698"/>
                <a:gd name="T9" fmla="*/ 505 h 745"/>
                <a:gd name="T10" fmla="*/ 310 w 698"/>
                <a:gd name="T11" fmla="*/ 574 h 745"/>
                <a:gd name="T12" fmla="*/ 163 w 698"/>
                <a:gd name="T13" fmla="*/ 350 h 745"/>
                <a:gd name="T14" fmla="*/ 387 w 698"/>
                <a:gd name="T15" fmla="*/ 132 h 745"/>
                <a:gd name="T16" fmla="*/ 302 w 698"/>
                <a:gd name="T17" fmla="*/ 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8" h="745">
                  <a:moveTo>
                    <a:pt x="302" y="0"/>
                  </a:moveTo>
                  <a:lnTo>
                    <a:pt x="0" y="373"/>
                  </a:lnTo>
                  <a:lnTo>
                    <a:pt x="232" y="745"/>
                  </a:lnTo>
                  <a:lnTo>
                    <a:pt x="698" y="598"/>
                  </a:lnTo>
                  <a:lnTo>
                    <a:pt x="636" y="505"/>
                  </a:lnTo>
                  <a:lnTo>
                    <a:pt x="310" y="574"/>
                  </a:lnTo>
                  <a:lnTo>
                    <a:pt x="163" y="350"/>
                  </a:lnTo>
                  <a:lnTo>
                    <a:pt x="387" y="132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65" name="Freeform 189"/>
            <p:cNvSpPr>
              <a:spLocks/>
            </p:cNvSpPr>
            <p:nvPr/>
          </p:nvSpPr>
          <p:spPr bwMode="auto">
            <a:xfrm>
              <a:off x="919" y="2077"/>
              <a:ext cx="336" cy="284"/>
            </a:xfrm>
            <a:custGeom>
              <a:avLst/>
              <a:gdLst>
                <a:gd name="T0" fmla="*/ 662 w 672"/>
                <a:gd name="T1" fmla="*/ 0 h 570"/>
                <a:gd name="T2" fmla="*/ 655 w 672"/>
                <a:gd name="T3" fmla="*/ 2 h 570"/>
                <a:gd name="T4" fmla="*/ 637 w 672"/>
                <a:gd name="T5" fmla="*/ 5 h 570"/>
                <a:gd name="T6" fmla="*/ 610 w 672"/>
                <a:gd name="T7" fmla="*/ 10 h 570"/>
                <a:gd name="T8" fmla="*/ 574 w 672"/>
                <a:gd name="T9" fmla="*/ 20 h 570"/>
                <a:gd name="T10" fmla="*/ 532 w 672"/>
                <a:gd name="T11" fmla="*/ 31 h 570"/>
                <a:gd name="T12" fmla="*/ 483 w 672"/>
                <a:gd name="T13" fmla="*/ 48 h 570"/>
                <a:gd name="T14" fmla="*/ 431 w 672"/>
                <a:gd name="T15" fmla="*/ 69 h 570"/>
                <a:gd name="T16" fmla="*/ 376 w 672"/>
                <a:gd name="T17" fmla="*/ 96 h 570"/>
                <a:gd name="T18" fmla="*/ 319 w 672"/>
                <a:gd name="T19" fmla="*/ 128 h 570"/>
                <a:gd name="T20" fmla="*/ 262 w 672"/>
                <a:gd name="T21" fmla="*/ 166 h 570"/>
                <a:gd name="T22" fmla="*/ 207 w 672"/>
                <a:gd name="T23" fmla="*/ 210 h 570"/>
                <a:gd name="T24" fmla="*/ 155 w 672"/>
                <a:gd name="T25" fmla="*/ 262 h 570"/>
                <a:gd name="T26" fmla="*/ 106 w 672"/>
                <a:gd name="T27" fmla="*/ 321 h 570"/>
                <a:gd name="T28" fmla="*/ 63 w 672"/>
                <a:gd name="T29" fmla="*/ 388 h 570"/>
                <a:gd name="T30" fmla="*/ 28 w 672"/>
                <a:gd name="T31" fmla="*/ 464 h 570"/>
                <a:gd name="T32" fmla="*/ 0 w 672"/>
                <a:gd name="T33" fmla="*/ 550 h 570"/>
                <a:gd name="T34" fmla="*/ 80 w 672"/>
                <a:gd name="T35" fmla="*/ 570 h 570"/>
                <a:gd name="T36" fmla="*/ 104 w 672"/>
                <a:gd name="T37" fmla="*/ 495 h 570"/>
                <a:gd name="T38" fmla="*/ 136 w 672"/>
                <a:gd name="T39" fmla="*/ 427 h 570"/>
                <a:gd name="T40" fmla="*/ 173 w 672"/>
                <a:gd name="T41" fmla="*/ 368 h 570"/>
                <a:gd name="T42" fmla="*/ 215 w 672"/>
                <a:gd name="T43" fmla="*/ 315 h 570"/>
                <a:gd name="T44" fmla="*/ 262 w 672"/>
                <a:gd name="T45" fmla="*/ 270 h 570"/>
                <a:gd name="T46" fmla="*/ 309 w 672"/>
                <a:gd name="T47" fmla="*/ 230 h 570"/>
                <a:gd name="T48" fmla="*/ 359 w 672"/>
                <a:gd name="T49" fmla="*/ 197 h 570"/>
                <a:gd name="T50" fmla="*/ 409 w 672"/>
                <a:gd name="T51" fmla="*/ 168 h 570"/>
                <a:gd name="T52" fmla="*/ 458 w 672"/>
                <a:gd name="T53" fmla="*/ 146 h 570"/>
                <a:gd name="T54" fmla="*/ 504 w 672"/>
                <a:gd name="T55" fmla="*/ 126 h 570"/>
                <a:gd name="T56" fmla="*/ 548 w 672"/>
                <a:gd name="T57" fmla="*/ 111 h 570"/>
                <a:gd name="T58" fmla="*/ 586 w 672"/>
                <a:gd name="T59" fmla="*/ 100 h 570"/>
                <a:gd name="T60" fmla="*/ 620 w 672"/>
                <a:gd name="T61" fmla="*/ 92 h 570"/>
                <a:gd name="T62" fmla="*/ 646 w 672"/>
                <a:gd name="T63" fmla="*/ 87 h 570"/>
                <a:gd name="T64" fmla="*/ 664 w 672"/>
                <a:gd name="T65" fmla="*/ 84 h 570"/>
                <a:gd name="T66" fmla="*/ 672 w 672"/>
                <a:gd name="T67" fmla="*/ 83 h 570"/>
                <a:gd name="T68" fmla="*/ 662 w 672"/>
                <a:gd name="T6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2" h="570">
                  <a:moveTo>
                    <a:pt x="662" y="0"/>
                  </a:moveTo>
                  <a:lnTo>
                    <a:pt x="655" y="2"/>
                  </a:lnTo>
                  <a:lnTo>
                    <a:pt x="637" y="5"/>
                  </a:lnTo>
                  <a:lnTo>
                    <a:pt x="610" y="10"/>
                  </a:lnTo>
                  <a:lnTo>
                    <a:pt x="574" y="20"/>
                  </a:lnTo>
                  <a:lnTo>
                    <a:pt x="532" y="31"/>
                  </a:lnTo>
                  <a:lnTo>
                    <a:pt x="483" y="48"/>
                  </a:lnTo>
                  <a:lnTo>
                    <a:pt x="431" y="69"/>
                  </a:lnTo>
                  <a:lnTo>
                    <a:pt x="376" y="96"/>
                  </a:lnTo>
                  <a:lnTo>
                    <a:pt x="319" y="128"/>
                  </a:lnTo>
                  <a:lnTo>
                    <a:pt x="262" y="166"/>
                  </a:lnTo>
                  <a:lnTo>
                    <a:pt x="207" y="210"/>
                  </a:lnTo>
                  <a:lnTo>
                    <a:pt x="155" y="262"/>
                  </a:lnTo>
                  <a:lnTo>
                    <a:pt x="106" y="321"/>
                  </a:lnTo>
                  <a:lnTo>
                    <a:pt x="63" y="388"/>
                  </a:lnTo>
                  <a:lnTo>
                    <a:pt x="28" y="464"/>
                  </a:lnTo>
                  <a:lnTo>
                    <a:pt x="0" y="550"/>
                  </a:lnTo>
                  <a:lnTo>
                    <a:pt x="80" y="570"/>
                  </a:lnTo>
                  <a:lnTo>
                    <a:pt x="104" y="495"/>
                  </a:lnTo>
                  <a:lnTo>
                    <a:pt x="136" y="427"/>
                  </a:lnTo>
                  <a:lnTo>
                    <a:pt x="173" y="368"/>
                  </a:lnTo>
                  <a:lnTo>
                    <a:pt x="215" y="315"/>
                  </a:lnTo>
                  <a:lnTo>
                    <a:pt x="262" y="270"/>
                  </a:lnTo>
                  <a:lnTo>
                    <a:pt x="309" y="230"/>
                  </a:lnTo>
                  <a:lnTo>
                    <a:pt x="359" y="197"/>
                  </a:lnTo>
                  <a:lnTo>
                    <a:pt x="409" y="168"/>
                  </a:lnTo>
                  <a:lnTo>
                    <a:pt x="458" y="146"/>
                  </a:lnTo>
                  <a:lnTo>
                    <a:pt x="504" y="126"/>
                  </a:lnTo>
                  <a:lnTo>
                    <a:pt x="548" y="111"/>
                  </a:lnTo>
                  <a:lnTo>
                    <a:pt x="586" y="100"/>
                  </a:lnTo>
                  <a:lnTo>
                    <a:pt x="620" y="92"/>
                  </a:lnTo>
                  <a:lnTo>
                    <a:pt x="646" y="87"/>
                  </a:lnTo>
                  <a:lnTo>
                    <a:pt x="664" y="84"/>
                  </a:lnTo>
                  <a:lnTo>
                    <a:pt x="672" y="83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FFE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66" name="Freeform 190"/>
            <p:cNvSpPr>
              <a:spLocks/>
            </p:cNvSpPr>
            <p:nvPr/>
          </p:nvSpPr>
          <p:spPr bwMode="auto">
            <a:xfrm>
              <a:off x="602" y="1822"/>
              <a:ext cx="1024" cy="872"/>
            </a:xfrm>
            <a:custGeom>
              <a:avLst/>
              <a:gdLst>
                <a:gd name="T0" fmla="*/ 16 w 2049"/>
                <a:gd name="T1" fmla="*/ 1193 h 1745"/>
                <a:gd name="T2" fmla="*/ 319 w 2049"/>
                <a:gd name="T3" fmla="*/ 1667 h 1745"/>
                <a:gd name="T4" fmla="*/ 435 w 2049"/>
                <a:gd name="T5" fmla="*/ 1628 h 1745"/>
                <a:gd name="T6" fmla="*/ 636 w 2049"/>
                <a:gd name="T7" fmla="*/ 1745 h 1745"/>
                <a:gd name="T8" fmla="*/ 948 w 2049"/>
                <a:gd name="T9" fmla="*/ 1558 h 1745"/>
                <a:gd name="T10" fmla="*/ 916 w 2049"/>
                <a:gd name="T11" fmla="*/ 1356 h 1745"/>
                <a:gd name="T12" fmla="*/ 1039 w 2049"/>
                <a:gd name="T13" fmla="*/ 1248 h 1745"/>
                <a:gd name="T14" fmla="*/ 1047 w 2049"/>
                <a:gd name="T15" fmla="*/ 1131 h 1745"/>
                <a:gd name="T16" fmla="*/ 1148 w 2049"/>
                <a:gd name="T17" fmla="*/ 1054 h 1745"/>
                <a:gd name="T18" fmla="*/ 1148 w 2049"/>
                <a:gd name="T19" fmla="*/ 975 h 1745"/>
                <a:gd name="T20" fmla="*/ 2049 w 2049"/>
                <a:gd name="T21" fmla="*/ 387 h 1745"/>
                <a:gd name="T22" fmla="*/ 2010 w 2049"/>
                <a:gd name="T23" fmla="*/ 202 h 1745"/>
                <a:gd name="T24" fmla="*/ 1079 w 2049"/>
                <a:gd name="T25" fmla="*/ 798 h 1745"/>
                <a:gd name="T26" fmla="*/ 1008 w 2049"/>
                <a:gd name="T27" fmla="*/ 713 h 1745"/>
                <a:gd name="T28" fmla="*/ 1955 w 2049"/>
                <a:gd name="T29" fmla="*/ 101 h 1745"/>
                <a:gd name="T30" fmla="*/ 1699 w 2049"/>
                <a:gd name="T31" fmla="*/ 0 h 1745"/>
                <a:gd name="T32" fmla="*/ 1668 w 2049"/>
                <a:gd name="T33" fmla="*/ 123 h 1745"/>
                <a:gd name="T34" fmla="*/ 1521 w 2049"/>
                <a:gd name="T35" fmla="*/ 116 h 1745"/>
                <a:gd name="T36" fmla="*/ 1513 w 2049"/>
                <a:gd name="T37" fmla="*/ 248 h 1745"/>
                <a:gd name="T38" fmla="*/ 1365 w 2049"/>
                <a:gd name="T39" fmla="*/ 341 h 1745"/>
                <a:gd name="T40" fmla="*/ 1272 w 2049"/>
                <a:gd name="T41" fmla="*/ 325 h 1745"/>
                <a:gd name="T42" fmla="*/ 1132 w 2049"/>
                <a:gd name="T43" fmla="*/ 411 h 1745"/>
                <a:gd name="T44" fmla="*/ 1117 w 2049"/>
                <a:gd name="T45" fmla="*/ 473 h 1745"/>
                <a:gd name="T46" fmla="*/ 993 w 2049"/>
                <a:gd name="T47" fmla="*/ 488 h 1745"/>
                <a:gd name="T48" fmla="*/ 932 w 2049"/>
                <a:gd name="T49" fmla="*/ 550 h 1745"/>
                <a:gd name="T50" fmla="*/ 932 w 2049"/>
                <a:gd name="T51" fmla="*/ 605 h 1745"/>
                <a:gd name="T52" fmla="*/ 831 w 2049"/>
                <a:gd name="T53" fmla="*/ 565 h 1745"/>
                <a:gd name="T54" fmla="*/ 737 w 2049"/>
                <a:gd name="T55" fmla="*/ 635 h 1745"/>
                <a:gd name="T56" fmla="*/ 590 w 2049"/>
                <a:gd name="T57" fmla="*/ 574 h 1745"/>
                <a:gd name="T58" fmla="*/ 458 w 2049"/>
                <a:gd name="T59" fmla="*/ 651 h 1745"/>
                <a:gd name="T60" fmla="*/ 319 w 2049"/>
                <a:gd name="T61" fmla="*/ 565 h 1745"/>
                <a:gd name="T62" fmla="*/ 0 w 2049"/>
                <a:gd name="T63" fmla="*/ 760 h 1745"/>
                <a:gd name="T64" fmla="*/ 70 w 2049"/>
                <a:gd name="T65" fmla="*/ 1100 h 1745"/>
                <a:gd name="T66" fmla="*/ 16 w 2049"/>
                <a:gd name="T67" fmla="*/ 1193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49" h="1745">
                  <a:moveTo>
                    <a:pt x="16" y="1193"/>
                  </a:moveTo>
                  <a:lnTo>
                    <a:pt x="319" y="1667"/>
                  </a:lnTo>
                  <a:lnTo>
                    <a:pt x="435" y="1628"/>
                  </a:lnTo>
                  <a:lnTo>
                    <a:pt x="636" y="1745"/>
                  </a:lnTo>
                  <a:lnTo>
                    <a:pt x="948" y="1558"/>
                  </a:lnTo>
                  <a:lnTo>
                    <a:pt x="916" y="1356"/>
                  </a:lnTo>
                  <a:lnTo>
                    <a:pt x="1039" y="1248"/>
                  </a:lnTo>
                  <a:lnTo>
                    <a:pt x="1047" y="1131"/>
                  </a:lnTo>
                  <a:lnTo>
                    <a:pt x="1148" y="1054"/>
                  </a:lnTo>
                  <a:lnTo>
                    <a:pt x="1148" y="975"/>
                  </a:lnTo>
                  <a:lnTo>
                    <a:pt x="2049" y="387"/>
                  </a:lnTo>
                  <a:lnTo>
                    <a:pt x="2010" y="202"/>
                  </a:lnTo>
                  <a:lnTo>
                    <a:pt x="1079" y="798"/>
                  </a:lnTo>
                  <a:lnTo>
                    <a:pt x="1008" y="713"/>
                  </a:lnTo>
                  <a:lnTo>
                    <a:pt x="1955" y="101"/>
                  </a:lnTo>
                  <a:lnTo>
                    <a:pt x="1699" y="0"/>
                  </a:lnTo>
                  <a:lnTo>
                    <a:pt x="1668" y="123"/>
                  </a:lnTo>
                  <a:lnTo>
                    <a:pt x="1521" y="116"/>
                  </a:lnTo>
                  <a:lnTo>
                    <a:pt x="1513" y="248"/>
                  </a:lnTo>
                  <a:lnTo>
                    <a:pt x="1365" y="341"/>
                  </a:lnTo>
                  <a:lnTo>
                    <a:pt x="1272" y="325"/>
                  </a:lnTo>
                  <a:lnTo>
                    <a:pt x="1132" y="411"/>
                  </a:lnTo>
                  <a:lnTo>
                    <a:pt x="1117" y="473"/>
                  </a:lnTo>
                  <a:lnTo>
                    <a:pt x="993" y="488"/>
                  </a:lnTo>
                  <a:lnTo>
                    <a:pt x="932" y="550"/>
                  </a:lnTo>
                  <a:lnTo>
                    <a:pt x="932" y="605"/>
                  </a:lnTo>
                  <a:lnTo>
                    <a:pt x="831" y="565"/>
                  </a:lnTo>
                  <a:lnTo>
                    <a:pt x="737" y="635"/>
                  </a:lnTo>
                  <a:lnTo>
                    <a:pt x="590" y="574"/>
                  </a:lnTo>
                  <a:lnTo>
                    <a:pt x="458" y="651"/>
                  </a:lnTo>
                  <a:lnTo>
                    <a:pt x="319" y="565"/>
                  </a:lnTo>
                  <a:lnTo>
                    <a:pt x="0" y="760"/>
                  </a:lnTo>
                  <a:lnTo>
                    <a:pt x="70" y="1100"/>
                  </a:lnTo>
                  <a:lnTo>
                    <a:pt x="16" y="1193"/>
                  </a:lnTo>
                  <a:close/>
                </a:path>
              </a:pathLst>
            </a:custGeom>
            <a:solidFill>
              <a:srgbClr val="F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67" name="Freeform 191"/>
            <p:cNvSpPr>
              <a:spLocks/>
            </p:cNvSpPr>
            <p:nvPr/>
          </p:nvSpPr>
          <p:spPr bwMode="auto">
            <a:xfrm>
              <a:off x="648" y="2287"/>
              <a:ext cx="264" cy="294"/>
            </a:xfrm>
            <a:custGeom>
              <a:avLst/>
              <a:gdLst>
                <a:gd name="T0" fmla="*/ 0 w 528"/>
                <a:gd name="T1" fmla="*/ 147 h 589"/>
                <a:gd name="T2" fmla="*/ 241 w 528"/>
                <a:gd name="T3" fmla="*/ 0 h 589"/>
                <a:gd name="T4" fmla="*/ 528 w 528"/>
                <a:gd name="T5" fmla="*/ 441 h 589"/>
                <a:gd name="T6" fmla="*/ 288 w 528"/>
                <a:gd name="T7" fmla="*/ 589 h 589"/>
                <a:gd name="T8" fmla="*/ 0 w 528"/>
                <a:gd name="T9" fmla="*/ 14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589">
                  <a:moveTo>
                    <a:pt x="0" y="147"/>
                  </a:moveTo>
                  <a:lnTo>
                    <a:pt x="241" y="0"/>
                  </a:lnTo>
                  <a:lnTo>
                    <a:pt x="528" y="441"/>
                  </a:lnTo>
                  <a:lnTo>
                    <a:pt x="288" y="589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FFE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68" name="Freeform 192"/>
            <p:cNvSpPr>
              <a:spLocks/>
            </p:cNvSpPr>
            <p:nvPr/>
          </p:nvSpPr>
          <p:spPr bwMode="auto">
            <a:xfrm>
              <a:off x="1106" y="1865"/>
              <a:ext cx="520" cy="360"/>
            </a:xfrm>
            <a:custGeom>
              <a:avLst/>
              <a:gdLst>
                <a:gd name="T0" fmla="*/ 1010 w 1041"/>
                <a:gd name="T1" fmla="*/ 0 h 722"/>
                <a:gd name="T2" fmla="*/ 1041 w 1041"/>
                <a:gd name="T3" fmla="*/ 46 h 722"/>
                <a:gd name="T4" fmla="*/ 47 w 1041"/>
                <a:gd name="T5" fmla="*/ 722 h 722"/>
                <a:gd name="T6" fmla="*/ 0 w 1041"/>
                <a:gd name="T7" fmla="*/ 628 h 722"/>
                <a:gd name="T8" fmla="*/ 1010 w 1041"/>
                <a:gd name="T9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1" h="722">
                  <a:moveTo>
                    <a:pt x="1010" y="0"/>
                  </a:moveTo>
                  <a:lnTo>
                    <a:pt x="1041" y="46"/>
                  </a:lnTo>
                  <a:lnTo>
                    <a:pt x="47" y="722"/>
                  </a:lnTo>
                  <a:lnTo>
                    <a:pt x="0" y="628"/>
                  </a:lnTo>
                  <a:lnTo>
                    <a:pt x="1010" y="0"/>
                  </a:lnTo>
                  <a:close/>
                </a:path>
              </a:pathLst>
            </a:custGeom>
            <a:solidFill>
              <a:srgbClr val="FFE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1569" name="Freeform 193"/>
            <p:cNvSpPr>
              <a:spLocks/>
            </p:cNvSpPr>
            <p:nvPr/>
          </p:nvSpPr>
          <p:spPr bwMode="auto">
            <a:xfrm>
              <a:off x="456" y="1798"/>
              <a:ext cx="1180" cy="926"/>
            </a:xfrm>
            <a:custGeom>
              <a:avLst/>
              <a:gdLst>
                <a:gd name="T0" fmla="*/ 1330 w 2360"/>
                <a:gd name="T1" fmla="*/ 780 h 1852"/>
                <a:gd name="T2" fmla="*/ 1982 w 2360"/>
                <a:gd name="T3" fmla="*/ 0 h 1852"/>
                <a:gd name="T4" fmla="*/ 1794 w 2360"/>
                <a:gd name="T5" fmla="*/ 114 h 1852"/>
                <a:gd name="T6" fmla="*/ 1644 w 2360"/>
                <a:gd name="T7" fmla="*/ 355 h 1852"/>
                <a:gd name="T8" fmla="*/ 1383 w 2360"/>
                <a:gd name="T9" fmla="*/ 435 h 1852"/>
                <a:gd name="T10" fmla="*/ 1299 w 2360"/>
                <a:gd name="T11" fmla="*/ 494 h 1852"/>
                <a:gd name="T12" fmla="*/ 1178 w 2360"/>
                <a:gd name="T13" fmla="*/ 605 h 1852"/>
                <a:gd name="T14" fmla="*/ 1015 w 2360"/>
                <a:gd name="T15" fmla="*/ 647 h 1852"/>
                <a:gd name="T16" fmla="*/ 753 w 2360"/>
                <a:gd name="T17" fmla="*/ 670 h 1852"/>
                <a:gd name="T18" fmla="*/ 265 w 2360"/>
                <a:gd name="T19" fmla="*/ 801 h 1852"/>
                <a:gd name="T20" fmla="*/ 678 w 2360"/>
                <a:gd name="T21" fmla="*/ 1637 h 1852"/>
                <a:gd name="T22" fmla="*/ 656 w 2360"/>
                <a:gd name="T23" fmla="*/ 962 h 1852"/>
                <a:gd name="T24" fmla="*/ 886 w 2360"/>
                <a:gd name="T25" fmla="*/ 1428 h 1852"/>
                <a:gd name="T26" fmla="*/ 375 w 2360"/>
                <a:gd name="T27" fmla="*/ 1056 h 1852"/>
                <a:gd name="T28" fmla="*/ 609 w 2360"/>
                <a:gd name="T29" fmla="*/ 653 h 1852"/>
                <a:gd name="T30" fmla="*/ 893 w 2360"/>
                <a:gd name="T31" fmla="*/ 654 h 1852"/>
                <a:gd name="T32" fmla="*/ 1128 w 2360"/>
                <a:gd name="T33" fmla="*/ 647 h 1852"/>
                <a:gd name="T34" fmla="*/ 1245 w 2360"/>
                <a:gd name="T35" fmla="*/ 605 h 1852"/>
                <a:gd name="T36" fmla="*/ 1410 w 2360"/>
                <a:gd name="T37" fmla="*/ 556 h 1852"/>
                <a:gd name="T38" fmla="*/ 1563 w 2360"/>
                <a:gd name="T39" fmla="*/ 392 h 1852"/>
                <a:gd name="T40" fmla="*/ 1814 w 2360"/>
                <a:gd name="T41" fmla="*/ 319 h 1852"/>
                <a:gd name="T42" fmla="*/ 1985 w 2360"/>
                <a:gd name="T43" fmla="*/ 208 h 1852"/>
                <a:gd name="T44" fmla="*/ 2186 w 2360"/>
                <a:gd name="T45" fmla="*/ 150 h 1852"/>
                <a:gd name="T46" fmla="*/ 1338 w 2360"/>
                <a:gd name="T47" fmla="*/ 905 h 1852"/>
                <a:gd name="T48" fmla="*/ 2295 w 2360"/>
                <a:gd name="T49" fmla="*/ 423 h 1852"/>
                <a:gd name="T50" fmla="*/ 1414 w 2360"/>
                <a:gd name="T51" fmla="*/ 1084 h 1852"/>
                <a:gd name="T52" fmla="*/ 1305 w 2360"/>
                <a:gd name="T53" fmla="*/ 1289 h 1852"/>
                <a:gd name="T54" fmla="*/ 1212 w 2360"/>
                <a:gd name="T55" fmla="*/ 1582 h 1852"/>
                <a:gd name="T56" fmla="*/ 740 w 2360"/>
                <a:gd name="T57" fmla="*/ 1642 h 1852"/>
                <a:gd name="T58" fmla="*/ 76 w 2360"/>
                <a:gd name="T59" fmla="*/ 1466 h 1852"/>
                <a:gd name="T60" fmla="*/ 303 w 2360"/>
                <a:gd name="T61" fmla="*/ 1286 h 1852"/>
                <a:gd name="T62" fmla="*/ 313 w 2360"/>
                <a:gd name="T63" fmla="*/ 1701 h 1852"/>
                <a:gd name="T64" fmla="*/ 433 w 2360"/>
                <a:gd name="T65" fmla="*/ 1365 h 1852"/>
                <a:gd name="T66" fmla="*/ 502 w 2360"/>
                <a:gd name="T67" fmla="*/ 1585 h 1852"/>
                <a:gd name="T68" fmla="*/ 234 w 2360"/>
                <a:gd name="T69" fmla="*/ 1466 h 1852"/>
                <a:gd name="T70" fmla="*/ 275 w 2360"/>
                <a:gd name="T71" fmla="*/ 1130 h 1852"/>
                <a:gd name="T72" fmla="*/ 253 w 2360"/>
                <a:gd name="T73" fmla="*/ 1852 h 1852"/>
                <a:gd name="T74" fmla="*/ 933 w 2360"/>
                <a:gd name="T75" fmla="*/ 1837 h 1852"/>
                <a:gd name="T76" fmla="*/ 1235 w 2360"/>
                <a:gd name="T77" fmla="*/ 1410 h 1852"/>
                <a:gd name="T78" fmla="*/ 1362 w 2360"/>
                <a:gd name="T79" fmla="*/ 1191 h 1852"/>
                <a:gd name="T80" fmla="*/ 1465 w 2360"/>
                <a:gd name="T81" fmla="*/ 1034 h 1852"/>
                <a:gd name="T82" fmla="*/ 2342 w 2360"/>
                <a:gd name="T83" fmla="*/ 178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60" h="1852">
                  <a:moveTo>
                    <a:pt x="1357" y="819"/>
                  </a:moveTo>
                  <a:lnTo>
                    <a:pt x="1330" y="780"/>
                  </a:lnTo>
                  <a:lnTo>
                    <a:pt x="2321" y="137"/>
                  </a:lnTo>
                  <a:lnTo>
                    <a:pt x="1982" y="0"/>
                  </a:lnTo>
                  <a:lnTo>
                    <a:pt x="1942" y="138"/>
                  </a:lnTo>
                  <a:lnTo>
                    <a:pt x="1794" y="114"/>
                  </a:lnTo>
                  <a:lnTo>
                    <a:pt x="1760" y="281"/>
                  </a:lnTo>
                  <a:lnTo>
                    <a:pt x="1644" y="355"/>
                  </a:lnTo>
                  <a:lnTo>
                    <a:pt x="1555" y="323"/>
                  </a:lnTo>
                  <a:lnTo>
                    <a:pt x="1383" y="435"/>
                  </a:lnTo>
                  <a:lnTo>
                    <a:pt x="1365" y="494"/>
                  </a:lnTo>
                  <a:lnTo>
                    <a:pt x="1299" y="494"/>
                  </a:lnTo>
                  <a:lnTo>
                    <a:pt x="1194" y="565"/>
                  </a:lnTo>
                  <a:lnTo>
                    <a:pt x="1178" y="605"/>
                  </a:lnTo>
                  <a:lnTo>
                    <a:pt x="1128" y="573"/>
                  </a:lnTo>
                  <a:lnTo>
                    <a:pt x="1015" y="647"/>
                  </a:lnTo>
                  <a:lnTo>
                    <a:pt x="889" y="582"/>
                  </a:lnTo>
                  <a:lnTo>
                    <a:pt x="753" y="670"/>
                  </a:lnTo>
                  <a:lnTo>
                    <a:pt x="608" y="579"/>
                  </a:lnTo>
                  <a:lnTo>
                    <a:pt x="265" y="801"/>
                  </a:lnTo>
                  <a:lnTo>
                    <a:pt x="315" y="1079"/>
                  </a:lnTo>
                  <a:lnTo>
                    <a:pt x="678" y="1637"/>
                  </a:lnTo>
                  <a:lnTo>
                    <a:pt x="971" y="1445"/>
                  </a:lnTo>
                  <a:lnTo>
                    <a:pt x="656" y="962"/>
                  </a:lnTo>
                  <a:lnTo>
                    <a:pt x="604" y="995"/>
                  </a:lnTo>
                  <a:lnTo>
                    <a:pt x="886" y="1428"/>
                  </a:lnTo>
                  <a:lnTo>
                    <a:pt x="697" y="1551"/>
                  </a:lnTo>
                  <a:lnTo>
                    <a:pt x="375" y="1056"/>
                  </a:lnTo>
                  <a:lnTo>
                    <a:pt x="334" y="831"/>
                  </a:lnTo>
                  <a:lnTo>
                    <a:pt x="609" y="653"/>
                  </a:lnTo>
                  <a:lnTo>
                    <a:pt x="753" y="745"/>
                  </a:lnTo>
                  <a:lnTo>
                    <a:pt x="893" y="654"/>
                  </a:lnTo>
                  <a:lnTo>
                    <a:pt x="1019" y="718"/>
                  </a:lnTo>
                  <a:lnTo>
                    <a:pt x="1128" y="647"/>
                  </a:lnTo>
                  <a:lnTo>
                    <a:pt x="1210" y="698"/>
                  </a:lnTo>
                  <a:lnTo>
                    <a:pt x="1245" y="605"/>
                  </a:lnTo>
                  <a:lnTo>
                    <a:pt x="1319" y="556"/>
                  </a:lnTo>
                  <a:lnTo>
                    <a:pt x="1410" y="556"/>
                  </a:lnTo>
                  <a:lnTo>
                    <a:pt x="1435" y="475"/>
                  </a:lnTo>
                  <a:lnTo>
                    <a:pt x="1563" y="392"/>
                  </a:lnTo>
                  <a:lnTo>
                    <a:pt x="1653" y="424"/>
                  </a:lnTo>
                  <a:lnTo>
                    <a:pt x="1814" y="319"/>
                  </a:lnTo>
                  <a:lnTo>
                    <a:pt x="1843" y="185"/>
                  </a:lnTo>
                  <a:lnTo>
                    <a:pt x="1985" y="208"/>
                  </a:lnTo>
                  <a:lnTo>
                    <a:pt x="2022" y="83"/>
                  </a:lnTo>
                  <a:lnTo>
                    <a:pt x="2186" y="150"/>
                  </a:lnTo>
                  <a:lnTo>
                    <a:pt x="1246" y="761"/>
                  </a:lnTo>
                  <a:lnTo>
                    <a:pt x="1338" y="905"/>
                  </a:lnTo>
                  <a:lnTo>
                    <a:pt x="2292" y="285"/>
                  </a:lnTo>
                  <a:lnTo>
                    <a:pt x="2295" y="423"/>
                  </a:lnTo>
                  <a:lnTo>
                    <a:pt x="1392" y="1007"/>
                  </a:lnTo>
                  <a:lnTo>
                    <a:pt x="1414" y="1084"/>
                  </a:lnTo>
                  <a:lnTo>
                    <a:pt x="1299" y="1158"/>
                  </a:lnTo>
                  <a:lnTo>
                    <a:pt x="1305" y="1289"/>
                  </a:lnTo>
                  <a:lnTo>
                    <a:pt x="1165" y="1381"/>
                  </a:lnTo>
                  <a:lnTo>
                    <a:pt x="1212" y="1582"/>
                  </a:lnTo>
                  <a:lnTo>
                    <a:pt x="933" y="1763"/>
                  </a:lnTo>
                  <a:lnTo>
                    <a:pt x="740" y="1642"/>
                  </a:lnTo>
                  <a:lnTo>
                    <a:pt x="281" y="1779"/>
                  </a:lnTo>
                  <a:lnTo>
                    <a:pt x="76" y="1466"/>
                  </a:lnTo>
                  <a:lnTo>
                    <a:pt x="269" y="1234"/>
                  </a:lnTo>
                  <a:lnTo>
                    <a:pt x="303" y="1286"/>
                  </a:lnTo>
                  <a:lnTo>
                    <a:pt x="157" y="1461"/>
                  </a:lnTo>
                  <a:lnTo>
                    <a:pt x="313" y="1701"/>
                  </a:lnTo>
                  <a:lnTo>
                    <a:pt x="600" y="1621"/>
                  </a:lnTo>
                  <a:lnTo>
                    <a:pt x="433" y="1365"/>
                  </a:lnTo>
                  <a:lnTo>
                    <a:pt x="382" y="1398"/>
                  </a:lnTo>
                  <a:lnTo>
                    <a:pt x="502" y="1585"/>
                  </a:lnTo>
                  <a:lnTo>
                    <a:pt x="340" y="1629"/>
                  </a:lnTo>
                  <a:lnTo>
                    <a:pt x="234" y="1466"/>
                  </a:lnTo>
                  <a:lnTo>
                    <a:pt x="380" y="1291"/>
                  </a:lnTo>
                  <a:lnTo>
                    <a:pt x="275" y="1130"/>
                  </a:lnTo>
                  <a:lnTo>
                    <a:pt x="0" y="1461"/>
                  </a:lnTo>
                  <a:lnTo>
                    <a:pt x="253" y="1852"/>
                  </a:lnTo>
                  <a:lnTo>
                    <a:pt x="730" y="1709"/>
                  </a:lnTo>
                  <a:lnTo>
                    <a:pt x="933" y="1837"/>
                  </a:lnTo>
                  <a:lnTo>
                    <a:pt x="1280" y="1611"/>
                  </a:lnTo>
                  <a:lnTo>
                    <a:pt x="1235" y="1410"/>
                  </a:lnTo>
                  <a:lnTo>
                    <a:pt x="1370" y="1322"/>
                  </a:lnTo>
                  <a:lnTo>
                    <a:pt x="1362" y="1191"/>
                  </a:lnTo>
                  <a:lnTo>
                    <a:pt x="1486" y="1110"/>
                  </a:lnTo>
                  <a:lnTo>
                    <a:pt x="1465" y="1034"/>
                  </a:lnTo>
                  <a:lnTo>
                    <a:pt x="2360" y="454"/>
                  </a:lnTo>
                  <a:lnTo>
                    <a:pt x="2342" y="178"/>
                  </a:lnTo>
                  <a:lnTo>
                    <a:pt x="1357" y="8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01570" name="AutoShape 194"/>
          <p:cNvSpPr>
            <a:spLocks noChangeArrowheads="1"/>
          </p:cNvSpPr>
          <p:nvPr/>
        </p:nvSpPr>
        <p:spPr bwMode="auto">
          <a:xfrm flipH="1">
            <a:off x="1143000" y="901700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4683174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2000"/>
                                        <p:tgtEl>
                                          <p:spTgt spid="10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1014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 nodeType="clickPar">
                      <p:stCondLst>
                        <p:cond delay="0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2000"/>
                                        <p:tgtEl>
                                          <p:spTgt spid="101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13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1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1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13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1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01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4" dur="500"/>
                                        <p:tgtEl>
                                          <p:spTgt spid="101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7" dur="500"/>
                                        <p:tgtEl>
                                          <p:spTgt spid="10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1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7" dur="500"/>
                                        <p:tgtEl>
                                          <p:spTgt spid="101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101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3" dur="500"/>
                                        <p:tgtEl>
                                          <p:spTgt spid="101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01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1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1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101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1000"/>
                                        <p:tgtEl>
                                          <p:spTgt spid="101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1000"/>
                                        <p:tgtEl>
                                          <p:spTgt spid="101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1000"/>
                                        <p:tgtEl>
                                          <p:spTgt spid="101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8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154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0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013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01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01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1015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01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01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1000"/>
                                        <p:tgtEl>
                                          <p:spTgt spid="101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1015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2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15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1000"/>
                                        <p:tgtEl>
                                          <p:spTgt spid="101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0" dur="500"/>
                                        <p:tgtEl>
                                          <p:spTgt spid="101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3" dur="500"/>
                                        <p:tgtEl>
                                          <p:spTgt spid="101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01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9" dur="500"/>
                                        <p:tgtEl>
                                          <p:spTgt spid="101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101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1000"/>
                                        <p:tgtEl>
                                          <p:spTgt spid="101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1000"/>
                                        <p:tgtEl>
                                          <p:spTgt spid="101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 nodeType="clickPar">
                      <p:stCondLst>
                        <p:cond delay="indefinite"/>
                      </p:stCondLst>
                      <p:childTnLst>
                        <p:par>
                          <p:cTn id="1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2000"/>
                                        <p:tgtEl>
                                          <p:spTgt spid="101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2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15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0" dur="2000" fill="hold"/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01" dur="2000" fill="hold"/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2" dur="2000" fill="hold"/>
                                        <p:tgtEl>
                                          <p:spTgt spid="1015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0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6" dur="1000"/>
                                        <p:tgtEl>
                                          <p:spTgt spid="10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20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0" dur="2000"/>
                                        <p:tgtEl>
                                          <p:spTgt spid="101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212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3" dur="2000" fill="hold"/>
                                        <p:tgtEl>
                                          <p:spTgt spid="1015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4" dur="2000" fill="hold"/>
                                        <p:tgtEl>
                                          <p:spTgt spid="1015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5" dur="2000" fill="hold"/>
                                        <p:tgtEl>
                                          <p:spTgt spid="1015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217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9" dur="2000"/>
                                        <p:tgtEl>
                                          <p:spTgt spid="101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1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3" dur="500"/>
                                        <p:tgtEl>
                                          <p:spTgt spid="101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1015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0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10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1000"/>
                                        <p:tgtEl>
                                          <p:spTgt spid="1013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 nodeType="clickPar">
                      <p:stCondLst>
                        <p:cond delay="indefinite"/>
                      </p:stCondLst>
                      <p:childTnLst>
                        <p:par>
                          <p:cTn id="2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1015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10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10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 nodeType="clickPar">
                      <p:stCondLst>
                        <p:cond delay="indefinite"/>
                      </p:stCondLst>
                      <p:childTnLst>
                        <p:par>
                          <p:cTn id="2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7" dur="500"/>
                                        <p:tgtEl>
                                          <p:spTgt spid="101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0" dur="500"/>
                                        <p:tgtEl>
                                          <p:spTgt spid="1015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1000"/>
                                        <p:tgtEl>
                                          <p:spTgt spid="101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101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101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1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101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" dur="1000"/>
                                        <p:tgtEl>
                                          <p:spTgt spid="10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 nodeType="clickPar">
                      <p:stCondLst>
                        <p:cond delay="indefinite"/>
                      </p:stCondLst>
                      <p:childTnLst>
                        <p:par>
                          <p:cTn id="2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6" dur="500"/>
                                        <p:tgtEl>
                                          <p:spTgt spid="101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9" dur="500"/>
                                        <p:tgtEl>
                                          <p:spTgt spid="101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2" dur="500"/>
                                        <p:tgtEl>
                                          <p:spTgt spid="1015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01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96296E-6 C 0.01684 -0.03611 0.03403 -0.07222 0.05955 -0.1074 C 0.08542 -0.14259 0.11146 -0.17199 0.15538 -0.21111 C 0.19948 -0.25023 0.26632 -0.30995 0.32378 -0.34259 C 0.38125 -0.37523 0.43403 -0.40115 0.5 -0.4074 C 0.5658 -0.41365 0.65173 -0.4243 0.71962 -0.37963 C 0.7875 -0.33495 0.86493 -0.21828 0.90712 -0.13889 C 0.94913 -0.05949 0.95746 0.025 0.97239 0.0963 C 0.98715 0.1676 0.99097 0.24885 0.99583 0.28889 " pathEditMode="relative" rAng="0" ptsTypes="aaaaaaaaa">
                                      <p:cBhvr>
                                        <p:cTn id="282" dur="2000" fill="hold"/>
                                        <p:tgtEl>
                                          <p:spTgt spid="1015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792" y="-6782"/>
                                    </p:animMotion>
                                  </p:childTnLst>
                                </p:cTn>
                              </p:par>
                              <p:par>
                                <p:cTn id="283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4" dur="1000" fill="hold"/>
                                        <p:tgtEl>
                                          <p:spTgt spid="10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8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101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101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101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478"/>
                  </p:tgtEl>
                </p:cond>
              </p:nextCondLst>
            </p:seq>
          </p:childTnLst>
        </p:cTn>
      </p:par>
    </p:tnLst>
    <p:bldLst>
      <p:bldP spid="101378" grpId="0"/>
      <p:bldP spid="101379" grpId="0"/>
      <p:bldP spid="101379" grpId="1"/>
      <p:bldP spid="101380" grpId="0"/>
      <p:bldP spid="101380" grpId="1"/>
      <p:bldP spid="101385" grpId="0"/>
      <p:bldP spid="101386" grpId="0"/>
      <p:bldP spid="101398" grpId="0" animBg="1"/>
      <p:bldP spid="101480" grpId="0"/>
      <p:bldP spid="101530" grpId="0" animBg="1"/>
      <p:bldP spid="101535" grpId="0" animBg="1"/>
      <p:bldP spid="101545" grpId="0"/>
      <p:bldP spid="101545" grpId="1"/>
      <p:bldP spid="101546" grpId="0" animBg="1"/>
      <p:bldP spid="101550" grpId="0" animBg="1"/>
      <p:bldP spid="101554" grpId="0" animBg="1"/>
      <p:bldP spid="101555" grpId="0" animBg="1"/>
      <p:bldP spid="101556" grpId="0" animBg="1"/>
      <p:bldP spid="101557" grpId="0" animBg="1"/>
      <p:bldP spid="101558" grpId="0"/>
      <p:bldP spid="101559" grpId="0" animBg="1"/>
      <p:bldP spid="101560" grpId="0"/>
      <p:bldP spid="101562" grpId="0" animBg="1"/>
      <p:bldP spid="101562" grpId="1" animBg="1"/>
      <p:bldP spid="10157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4"/>
          <p:cNvSpPr>
            <a:spLocks noChangeArrowheads="1"/>
          </p:cNvSpPr>
          <p:nvPr/>
        </p:nvSpPr>
        <p:spPr bwMode="auto">
          <a:xfrm>
            <a:off x="330200" y="4622800"/>
            <a:ext cx="495300" cy="3810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3" name="Rectangle 26"/>
          <p:cNvSpPr>
            <a:spLocks noChangeArrowheads="1"/>
          </p:cNvSpPr>
          <p:nvPr/>
        </p:nvSpPr>
        <p:spPr bwMode="auto">
          <a:xfrm>
            <a:off x="1397000" y="5702300"/>
            <a:ext cx="2501900" cy="4572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4" name="Rectangle 20"/>
          <p:cNvSpPr>
            <a:spLocks noChangeArrowheads="1"/>
          </p:cNvSpPr>
          <p:nvPr/>
        </p:nvSpPr>
        <p:spPr bwMode="auto">
          <a:xfrm>
            <a:off x="5765800" y="1612900"/>
            <a:ext cx="1689100" cy="5207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sp>
        <p:nvSpPr>
          <p:cNvPr id="5" name="Rectangle 21"/>
          <p:cNvSpPr>
            <a:spLocks noChangeArrowheads="1"/>
          </p:cNvSpPr>
          <p:nvPr/>
        </p:nvSpPr>
        <p:spPr bwMode="auto">
          <a:xfrm>
            <a:off x="838200" y="2006600"/>
            <a:ext cx="2743200" cy="800100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50000">
                <a:srgbClr val="FFE39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alt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  <a:latin typeface="Arial" charset="0"/>
              <a:cs typeface="Arial" charset="0"/>
            </a:endParaRP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887413" y="1993900"/>
            <a:ext cx="1019175" cy="828675"/>
            <a:chOff x="5069" y="216"/>
            <a:chExt cx="566" cy="522"/>
          </a:xfrm>
        </p:grpSpPr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5417" y="498"/>
              <a:ext cx="204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5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6</a:t>
              </a:r>
              <a:r>
                <a:rPr kumimoji="0" lang="en-US" altLang="ru-RU" sz="25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0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5446" y="216"/>
              <a:ext cx="148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25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-</a:t>
              </a:r>
              <a:r>
                <a:rPr kumimoji="0" lang="en-US" altLang="ru-RU" sz="25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1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9" name="Line 7"/>
            <p:cNvSpPr>
              <a:spLocks noChangeShapeType="1"/>
            </p:cNvSpPr>
            <p:nvPr/>
          </p:nvSpPr>
          <p:spPr bwMode="auto">
            <a:xfrm>
              <a:off x="5415" y="495"/>
              <a:ext cx="22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5069" y="366"/>
              <a:ext cx="88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a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5261" y="342"/>
              <a:ext cx="97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  <a:cs typeface="Arial" charset="0"/>
                </a:rPr>
                <a:t>=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</p:grpSp>
      <p:grpSp>
        <p:nvGrpSpPr>
          <p:cNvPr id="12" name="Group 10"/>
          <p:cNvGrpSpPr>
            <a:grpSpLocks/>
          </p:cNvGrpSpPr>
          <p:nvPr/>
        </p:nvGrpSpPr>
        <p:grpSpPr bwMode="auto">
          <a:xfrm>
            <a:off x="2560638" y="2019300"/>
            <a:ext cx="879475" cy="828675"/>
            <a:chOff x="5069" y="216"/>
            <a:chExt cx="566" cy="522"/>
          </a:xfrm>
        </p:grpSpPr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5417" y="498"/>
              <a:ext cx="204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 6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5446" y="216"/>
              <a:ext cx="15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 7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>
              <a:off x="5415" y="495"/>
              <a:ext cx="22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Rectangle 14"/>
            <p:cNvSpPr>
              <a:spLocks noChangeArrowheads="1"/>
            </p:cNvSpPr>
            <p:nvPr/>
          </p:nvSpPr>
          <p:spPr bwMode="auto">
            <a:xfrm>
              <a:off x="5069" y="366"/>
              <a:ext cx="10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cs typeface="Arial" charset="0"/>
                </a:rPr>
                <a:t>b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  <p:sp>
          <p:nvSpPr>
            <p:cNvPr id="17" name="Rectangle 15"/>
            <p:cNvSpPr>
              <a:spLocks noChangeArrowheads="1"/>
            </p:cNvSpPr>
            <p:nvPr/>
          </p:nvSpPr>
          <p:spPr bwMode="auto">
            <a:xfrm>
              <a:off x="5261" y="342"/>
              <a:ext cx="11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rgbClr val="FFFFFF"/>
                      </a:gs>
                      <a:gs pos="50000">
                        <a:schemeClr val="accent1">
                          <a:alpha val="50000"/>
                        </a:schemeClr>
                      </a:gs>
                      <a:gs pos="100000">
                        <a:srgbClr val="FFFFFF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ru-RU" sz="25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  <a:cs typeface="Arial" charset="0"/>
                </a:rPr>
                <a:t>=</a:t>
              </a:r>
              <a:endParaRPr kumimoji="0" lang="ru-RU" altLang="ru-RU" sz="1800" b="1" i="0" u="none" strike="noStrike" kern="0" cap="none" spc="0" normalizeH="0" baseline="0" noProof="0" smtClean="0">
                <a:ln>
                  <a:noFill/>
                </a:ln>
                <a:solidFill>
                  <a:srgbClr val="424262"/>
                </a:solidFill>
                <a:effectLst/>
                <a:uLnTx/>
                <a:uFillTx/>
                <a:latin typeface="Arial" charset="0"/>
                <a:cs typeface="Arial" charset="0"/>
              </a:endParaRPr>
            </a:p>
          </p:txBody>
        </p:sp>
      </p:grpSp>
      <p:pic>
        <p:nvPicPr>
          <p:cNvPr id="18" name="Picture 19" descr="Онагр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43400" y="3459163"/>
            <a:ext cx="4648200" cy="298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Line 22"/>
          <p:cNvSpPr>
            <a:spLocks noChangeShapeType="1"/>
          </p:cNvSpPr>
          <p:nvPr/>
        </p:nvSpPr>
        <p:spPr bwMode="auto">
          <a:xfrm flipV="1">
            <a:off x="304800" y="3895725"/>
            <a:ext cx="3340100" cy="3175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20" name="Line 23"/>
          <p:cNvSpPr>
            <a:spLocks noChangeShapeType="1"/>
          </p:cNvSpPr>
          <p:nvPr/>
        </p:nvSpPr>
        <p:spPr bwMode="auto">
          <a:xfrm>
            <a:off x="309563" y="4270375"/>
            <a:ext cx="3325812" cy="1588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21" name="Line 25"/>
          <p:cNvSpPr>
            <a:spLocks noChangeShapeType="1"/>
          </p:cNvSpPr>
          <p:nvPr/>
        </p:nvSpPr>
        <p:spPr bwMode="auto">
          <a:xfrm>
            <a:off x="893763" y="4981575"/>
            <a:ext cx="2767012" cy="1588"/>
          </a:xfrm>
          <a:prstGeom prst="line">
            <a:avLst/>
          </a:prstGeom>
          <a:noFill/>
          <a:ln w="38100">
            <a:solidFill>
              <a:srgbClr val="996600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0" smtClean="0">
              <a:ln>
                <a:noFill/>
              </a:ln>
              <a:solidFill>
                <a:srgbClr val="424262"/>
              </a:solidFill>
              <a:effectLst/>
              <a:uLnTx/>
              <a:uFillTx/>
            </a:endParaRPr>
          </a:p>
        </p:txBody>
      </p:sp>
      <p:sp>
        <p:nvSpPr>
          <p:cNvPr id="23" name="Rectangle 18"/>
          <p:cNvSpPr>
            <a:spLocks noChangeArrowheads="1"/>
          </p:cNvSpPr>
          <p:nvPr/>
        </p:nvSpPr>
        <p:spPr bwMode="auto">
          <a:xfrm>
            <a:off x="244197" y="229034"/>
            <a:ext cx="196560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3200" b="1" i="0" u="none" strike="noStrike" kern="0" cap="none" spc="0" normalizeH="0" baseline="0" noProof="0" dirty="0" smtClean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charset="0"/>
                <a:cs typeface="Times New Roman" pitchFamily="18" charset="0"/>
              </a:rPr>
              <a:t>Задача 3</a:t>
            </a:r>
            <a:endParaRPr kumimoji="0" lang="ru-RU" altLang="ru-RU" sz="3200" b="1" i="0" u="none" strike="noStrike" kern="0" cap="none" spc="0" normalizeH="0" baseline="0" noProof="0" dirty="0" smtClean="0">
              <a:ln>
                <a:noFill/>
              </a:ln>
              <a:solidFill>
                <a:srgbClr val="6633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304800" y="892175"/>
            <a:ext cx="7607300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Камнеметательная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машина выстреливает камни под некоторым острым углом к горизонту. Траектория полёта</a:t>
            </a:r>
            <a:r>
              <a:rPr kumimoji="0" lang="en-US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камня описывается формулой </a:t>
            </a:r>
            <a:r>
              <a:rPr kumimoji="0" lang="en-US" altLang="ru-RU" sz="25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y = ax</a:t>
            </a:r>
            <a:r>
              <a:rPr kumimoji="0" lang="en-US" altLang="ru-RU" sz="2500" b="1" i="1" u="none" strike="noStrike" kern="0" cap="none" spc="0" normalizeH="0" baseline="30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2 </a:t>
            </a:r>
            <a:r>
              <a:rPr kumimoji="0" lang="en-US" altLang="ru-RU" sz="25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+ </a:t>
            </a:r>
            <a:r>
              <a:rPr kumimoji="0" lang="en-US" altLang="ru-RU" sz="2500" b="1" i="1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bx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, </a:t>
            </a:r>
            <a:r>
              <a:rPr kumimoji="0" lang="en-US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                     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где </a:t>
            </a:r>
            <a:r>
              <a:rPr kumimoji="0" lang="en-US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            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м</a:t>
            </a:r>
            <a:r>
              <a:rPr kumimoji="0" lang="en-US" altLang="ru-RU" sz="2400" b="1" i="1" u="none" strike="noStrike" kern="0" cap="none" spc="0" normalizeH="0" baseline="3000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-1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,   </a:t>
            </a:r>
            <a:r>
              <a:rPr kumimoji="0" lang="en-US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         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— постоянные параметры,             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ru-RU" sz="25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x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(м)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— смещение камня по горизонтали, </a:t>
            </a:r>
            <a:r>
              <a:rPr kumimoji="0" lang="ru-RU" altLang="ru-RU" sz="25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cs typeface="Arial" charset="0"/>
              </a:rPr>
              <a:t>y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(м)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— высота камня над землёй.                                          На каком  наибольшем                                    расстоянии (в метрах) от                                    крепостной стены высотой                                           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9 м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нужно расположить                                      машину, чтобы камни                                     пролетали  над стеной на                                   высоте не менее </a:t>
            </a:r>
            <a:r>
              <a:rPr kumimoji="0" lang="ru-RU" altLang="ru-RU" sz="2400" b="1" i="1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1</a:t>
            </a:r>
            <a:r>
              <a:rPr kumimoji="0" lang="ru-RU" alt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42A32"/>
                </a:solidFill>
                <a:effectLst/>
                <a:uLnTx/>
                <a:uFillTx/>
                <a:latin typeface="Arial" charset="0"/>
                <a:cs typeface="Arial" charset="0"/>
              </a:rPr>
              <a:t> метра? </a:t>
            </a:r>
          </a:p>
        </p:txBody>
      </p:sp>
    </p:spTree>
    <p:extLst>
      <p:ext uri="{BB962C8B-B14F-4D97-AF65-F5344CB8AC3E}">
        <p14:creationId xmlns:p14="http://schemas.microsoft.com/office/powerpoint/2010/main" val="3886847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19" grpId="0" animBg="1"/>
      <p:bldP spid="20" grpId="0" animBg="1"/>
      <p:bldP spid="2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-84932" y="908720"/>
            <a:ext cx="914400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sz="5400" b="1" i="1" dirty="0" smtClean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Тема </a:t>
            </a:r>
            <a:r>
              <a:rPr lang="ru-RU" altLang="ru-RU" sz="5400" b="1" i="1" dirty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урока </a:t>
            </a:r>
            <a:endParaRPr lang="ru-RU" altLang="ru-RU" sz="5400" b="1" i="1" dirty="0" smtClean="0">
              <a:solidFill>
                <a:srgbClr val="663300"/>
              </a:solidFill>
              <a:latin typeface="Tahoma" pitchFamily="34" charset="0"/>
              <a:cs typeface="Arial" charset="0"/>
            </a:endParaRPr>
          </a:p>
          <a:p>
            <a:pPr algn="ctr"/>
            <a:r>
              <a:rPr lang="ru-RU" altLang="ru-RU" sz="5400" i="1" dirty="0" smtClean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«</a:t>
            </a:r>
            <a:r>
              <a:rPr lang="ru-RU" altLang="ru-RU" sz="5400" i="1" dirty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Применение </a:t>
            </a:r>
            <a:endParaRPr lang="ru-RU" altLang="ru-RU" sz="5400" i="1" dirty="0" smtClean="0">
              <a:solidFill>
                <a:srgbClr val="663300"/>
              </a:solidFill>
              <a:latin typeface="Tahoma" pitchFamily="34" charset="0"/>
              <a:cs typeface="Arial" charset="0"/>
            </a:endParaRPr>
          </a:p>
          <a:p>
            <a:pPr algn="ctr"/>
            <a:r>
              <a:rPr lang="ru-RU" altLang="ru-RU" sz="5400" i="1" dirty="0" smtClean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свойств </a:t>
            </a:r>
            <a:r>
              <a:rPr lang="ru-RU" altLang="ru-RU" sz="5400" i="1" dirty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квадратичной функции к решению </a:t>
            </a:r>
            <a:endParaRPr lang="ru-RU" altLang="ru-RU" sz="5400" i="1" dirty="0" smtClean="0">
              <a:solidFill>
                <a:srgbClr val="663300"/>
              </a:solidFill>
              <a:latin typeface="Tahoma" pitchFamily="34" charset="0"/>
              <a:cs typeface="Arial" charset="0"/>
            </a:endParaRPr>
          </a:p>
          <a:p>
            <a:pPr algn="ctr"/>
            <a:r>
              <a:rPr lang="ru-RU" altLang="ru-RU" sz="5400" i="1" dirty="0" smtClean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задач </a:t>
            </a:r>
            <a:r>
              <a:rPr lang="ru-RU" altLang="ru-RU" sz="5400" i="1" dirty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практического содержания</a:t>
            </a:r>
            <a:r>
              <a:rPr lang="ru-RU" altLang="ru-RU" sz="5400" i="1" dirty="0" smtClean="0">
                <a:solidFill>
                  <a:srgbClr val="663300"/>
                </a:solidFill>
                <a:latin typeface="Tahoma" pitchFamily="34" charset="0"/>
                <a:cs typeface="Arial" charset="0"/>
              </a:rPr>
              <a:t>»</a:t>
            </a:r>
            <a:endParaRPr lang="ru-RU" sz="5400" dirty="0">
              <a:solidFill>
                <a:srgbClr val="663300"/>
              </a:solidFill>
            </a:endParaRPr>
          </a:p>
        </p:txBody>
      </p:sp>
      <p:grpSp>
        <p:nvGrpSpPr>
          <p:cNvPr id="3" name="Group 315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4" name="Rectangle 316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6633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" name="Line 317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" name="Line 318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" name="Line 319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" name="Group 320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9" name="Oval 321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0" name="AutoShape 322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1" name="Oval 323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2" name="AutoShape 324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3" name="Oval 325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4" name="AutoShape 326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5" name="Oval 327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6" name="AutoShape 328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7" name="Oval 329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8" name="AutoShape 330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9" name="Oval 331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0" name="AutoShape 332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1" name="Oval 333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" name="AutoShape 334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" name="Oval 335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4" name="AutoShape 336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5" name="Oval 337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6" name="AutoShape 338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7" name="Oval 339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" name="AutoShape 340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" name="Oval 341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" name="AutoShape 342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1" name="Oval 343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2" name="AutoShape 344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3" name="Oval 345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4" name="AutoShape 346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5" name="Oval 347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6" name="AutoShape 348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7" name="Oval 349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8" name="AutoShape 350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9" name="Oval 351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0" name="AutoShape 352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1" name="Oval 353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2" name="AutoShape 354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3" name="Oval 355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" name="AutoShape 356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" name="Oval 357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6" name="AutoShape 358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7" name="Oval 359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8" name="AutoShape 360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9" name="Oval 361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0" name="AutoShape 362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1" name="Oval 363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2" name="AutoShape 364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" name="Oval 365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4" name="AutoShape 366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5" name="Oval 367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6" name="AutoShape 368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7" name="Oval 369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8" name="AutoShape 370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9" name="Oval 371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0" name="AutoShape 372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1" name="Oval 373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2" name="AutoShape 374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3" name="Oval 375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4" name="AutoShape 376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5" name="Oval 377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6" name="AutoShape 378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7" name="Oval 379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8" name="AutoShape 380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69" name="Oval 381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0" name="AutoShape 382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1" name="Oval 383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2" name="AutoShape 384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3" name="Oval 385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" name="AutoShape 386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" name="Oval 387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6" name="AutoShape 388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7" name="Oval 389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8" name="AutoShape 390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9" name="Oval 391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80" name="AutoShape 392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5122" name="Picture 2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74806" y="752888"/>
            <a:ext cx="1206500" cy="172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3" name="Text Box 222"/>
          <p:cNvSpPr txBox="1">
            <a:spLocks noChangeArrowheads="1"/>
          </p:cNvSpPr>
          <p:nvPr/>
        </p:nvSpPr>
        <p:spPr bwMode="auto">
          <a:xfrm>
            <a:off x="-13132" y="6165304"/>
            <a:ext cx="91440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ru-RU" altLang="ru-RU" sz="3200" i="1" dirty="0">
                <a:solidFill>
                  <a:srgbClr val="663300"/>
                </a:solidFill>
                <a:latin typeface="Tahoma" pitchFamily="34" charset="0"/>
              </a:rPr>
              <a:t>(8 класс, </a:t>
            </a:r>
            <a:r>
              <a:rPr lang="ru-RU" altLang="ru-RU" sz="3200" i="1" dirty="0" smtClean="0">
                <a:solidFill>
                  <a:srgbClr val="663300"/>
                </a:solidFill>
                <a:latin typeface="Tahoma" pitchFamily="34" charset="0"/>
              </a:rPr>
              <a:t>алгебра)</a:t>
            </a:r>
            <a:endParaRPr lang="ru-RU" altLang="ru-RU" sz="3200" i="1" dirty="0">
              <a:solidFill>
                <a:srgbClr val="663300"/>
              </a:solidFill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9997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61" name="Group 393"/>
          <p:cNvGrpSpPr>
            <a:grpSpLocks/>
          </p:cNvGrpSpPr>
          <p:nvPr/>
        </p:nvGrpSpPr>
        <p:grpSpPr bwMode="auto">
          <a:xfrm>
            <a:off x="2733674" y="647700"/>
            <a:ext cx="4395788" cy="1235075"/>
            <a:chOff x="1728" y="560"/>
            <a:chExt cx="2769" cy="778"/>
          </a:xfrm>
        </p:grpSpPr>
        <p:sp>
          <p:nvSpPr>
            <p:cNvPr id="7385" name="Text Box 217"/>
            <p:cNvSpPr txBox="1">
              <a:spLocks noChangeArrowheads="1"/>
            </p:cNvSpPr>
            <p:nvPr/>
          </p:nvSpPr>
          <p:spPr bwMode="auto">
            <a:xfrm>
              <a:off x="1745" y="589"/>
              <a:ext cx="2752" cy="7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7200" b="1">
                  <a:solidFill>
                    <a:srgbClr val="EBABD4"/>
                  </a:solidFill>
                  <a:latin typeface="French Script MT" pitchFamily="66" charset="0"/>
                </a:rPr>
                <a:t>CHAZKA</a:t>
              </a:r>
              <a:r>
                <a:rPr lang="ru-RU" altLang="ru-RU" sz="7200" b="1">
                  <a:solidFill>
                    <a:srgbClr val="EBABD4"/>
                  </a:solidFill>
                  <a:latin typeface="French Script MT" pitchFamily="66" charset="0"/>
                </a:rPr>
                <a:t> </a:t>
              </a:r>
            </a:p>
          </p:txBody>
        </p:sp>
        <p:sp>
          <p:nvSpPr>
            <p:cNvPr id="7386" name="Text Box 218"/>
            <p:cNvSpPr txBox="1">
              <a:spLocks noChangeArrowheads="1"/>
            </p:cNvSpPr>
            <p:nvPr/>
          </p:nvSpPr>
          <p:spPr bwMode="auto">
            <a:xfrm>
              <a:off x="1728" y="560"/>
              <a:ext cx="2752" cy="7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7200" dirty="0" smtClean="0">
                  <a:solidFill>
                    <a:srgbClr val="000000"/>
                  </a:solidFill>
                  <a:latin typeface="French Script MT" pitchFamily="66" charset="0"/>
                </a:rPr>
                <a:t>C</a:t>
              </a:r>
              <a:r>
                <a:rPr lang="en-US" altLang="ru-RU" sz="7200" dirty="0">
                  <a:solidFill>
                    <a:srgbClr val="000000"/>
                  </a:solidFill>
                  <a:latin typeface="French Script MT" pitchFamily="66" charset="0"/>
                </a:rPr>
                <a:t>K</a:t>
              </a:r>
              <a:r>
                <a:rPr lang="en-US" altLang="ru-RU" sz="7200" dirty="0" smtClean="0">
                  <a:solidFill>
                    <a:srgbClr val="000000"/>
                  </a:solidFill>
                  <a:latin typeface="French Script MT" pitchFamily="66" charset="0"/>
                </a:rPr>
                <a:t>AZKA</a:t>
              </a:r>
              <a:r>
                <a:rPr lang="ru-RU" altLang="ru-RU" sz="7200" dirty="0" smtClean="0">
                  <a:solidFill>
                    <a:srgbClr val="000000"/>
                  </a:solidFill>
                  <a:latin typeface="French Script MT" pitchFamily="66" charset="0"/>
                </a:rPr>
                <a:t> </a:t>
              </a:r>
              <a:endParaRPr lang="ru-RU" altLang="ru-RU" sz="7200" dirty="0">
                <a:solidFill>
                  <a:srgbClr val="000000"/>
                </a:solidFill>
                <a:latin typeface="French Script MT" pitchFamily="66" charset="0"/>
              </a:endParaRPr>
            </a:p>
          </p:txBody>
        </p:sp>
      </p:grpSp>
      <p:sp>
        <p:nvSpPr>
          <p:cNvPr id="7389" name="Text Box 221"/>
          <p:cNvSpPr txBox="1">
            <a:spLocks noChangeArrowheads="1"/>
          </p:cNvSpPr>
          <p:nvPr/>
        </p:nvSpPr>
        <p:spPr bwMode="auto">
          <a:xfrm>
            <a:off x="2427288" y="5851525"/>
            <a:ext cx="56880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000" b="1" dirty="0">
                <a:solidFill>
                  <a:srgbClr val="000000"/>
                </a:solidFill>
              </a:rPr>
              <a:t>Ковальчук Лариса Ивановна,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000" b="1" dirty="0">
                <a:solidFill>
                  <a:srgbClr val="000000"/>
                </a:solidFill>
              </a:rPr>
              <a:t>учитель математики 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МОАУ Гимназия №8</a:t>
            </a:r>
            <a:endParaRPr lang="ru-RU" altLang="ru-RU" sz="2000" b="1" dirty="0">
              <a:solidFill>
                <a:srgbClr val="000000"/>
              </a:solidFill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2000" b="1" dirty="0">
                <a:solidFill>
                  <a:srgbClr val="000000"/>
                </a:solidFill>
              </a:rPr>
              <a:t>г. 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Сочи Краснодарского края           2014 </a:t>
            </a:r>
            <a:r>
              <a:rPr lang="ru-RU" altLang="ru-RU" sz="2000" b="1" dirty="0">
                <a:solidFill>
                  <a:srgbClr val="000000"/>
                </a:solidFill>
              </a:rPr>
              <a:t>г.</a:t>
            </a:r>
          </a:p>
        </p:txBody>
      </p:sp>
      <p:sp>
        <p:nvSpPr>
          <p:cNvPr id="7478" name="WordArt 310"/>
          <p:cNvSpPr>
            <a:spLocks noChangeArrowheads="1" noChangeShapeType="1" noTextEdit="1"/>
          </p:cNvSpPr>
          <p:nvPr/>
        </p:nvSpPr>
        <p:spPr bwMode="auto">
          <a:xfrm>
            <a:off x="542925" y="1239838"/>
            <a:ext cx="8267700" cy="1274762"/>
          </a:xfrm>
          <a:prstGeom prst="rect">
            <a:avLst/>
          </a:prstGeom>
        </p:spPr>
        <p:txBody>
          <a:bodyPr spcFirstLastPara="1" wrap="none" fromWordArt="1">
            <a:prstTxWarp prst="textArchDown">
              <a:avLst>
                <a:gd name="adj" fmla="val 436445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DE78BA"/>
                    </a:gs>
                    <a:gs pos="50000">
                      <a:srgbClr val="663300"/>
                    </a:gs>
                    <a:gs pos="100000">
                      <a:srgbClr val="DE78BA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о </a:t>
            </a:r>
            <a:r>
              <a:rPr lang="ru-RU" sz="3600" i="1" kern="10" dirty="0" err="1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DE78BA"/>
                    </a:gs>
                    <a:gs pos="50000">
                      <a:srgbClr val="663300"/>
                    </a:gs>
                    <a:gs pos="100000">
                      <a:srgbClr val="DE78BA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Параболике</a:t>
            </a: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DE78BA"/>
                    </a:gs>
                    <a:gs pos="50000">
                      <a:srgbClr val="663300"/>
                    </a:gs>
                    <a:gs pos="100000">
                      <a:srgbClr val="DE78BA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и о том,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DE78BA"/>
                    </a:gs>
                    <a:gs pos="50000">
                      <a:srgbClr val="663300"/>
                    </a:gs>
                    <a:gs pos="100000">
                      <a:srgbClr val="DE78BA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как знанья в действие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DE78BA"/>
                    </a:gs>
                    <a:gs pos="50000">
                      <a:srgbClr val="663300"/>
                    </a:gs>
                    <a:gs pos="100000">
                      <a:srgbClr val="DE78BA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превращать</a:t>
            </a:r>
          </a:p>
        </p:txBody>
      </p:sp>
      <p:pic>
        <p:nvPicPr>
          <p:cNvPr id="7480" name="Picture 312" descr="Картинка 593 из 6912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90152" y="3631223"/>
            <a:ext cx="1204912" cy="172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483" name="Group 315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7484" name="Rectangle 316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3"/>
              <a:srcRect/>
              <a:tile tx="0" ty="0" sx="100000" sy="100000" flip="none" algn="tl"/>
            </a:blipFill>
            <a:ln w="9525">
              <a:solidFill>
                <a:srgbClr val="6633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5" name="Line 317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6" name="Line 318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87" name="Line 319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488" name="Group 320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7489" name="Oval 321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0" name="AutoShape 322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1" name="Oval 323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2" name="AutoShape 324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3" name="Oval 325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4" name="AutoShape 326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5" name="Oval 327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6" name="AutoShape 328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7" name="Oval 329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8" name="AutoShape 330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499" name="Oval 331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0" name="AutoShape 332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1" name="Oval 333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2" name="AutoShape 334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3" name="Oval 335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4" name="AutoShape 336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5" name="Oval 337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6" name="AutoShape 338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7" name="Oval 339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8" name="AutoShape 340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09" name="Oval 341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0" name="AutoShape 342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1" name="Oval 343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2" name="AutoShape 344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3" name="Oval 345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4" name="AutoShape 346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5" name="Oval 347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6" name="AutoShape 348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7" name="Oval 349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8" name="AutoShape 350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19" name="Oval 351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0" name="AutoShape 352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1" name="Oval 353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2" name="AutoShape 354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3" name="Oval 355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4" name="AutoShape 356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5" name="Oval 357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6" name="AutoShape 358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7" name="Oval 359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8" name="AutoShape 360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29" name="Oval 361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0" name="AutoShape 362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1" name="Oval 363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2" name="AutoShape 364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3" name="Oval 365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4" name="AutoShape 366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5" name="Oval 367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6" name="AutoShape 368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7" name="Oval 369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8" name="AutoShape 370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39" name="Oval 371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0" name="AutoShape 372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1" name="Oval 373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2" name="AutoShape 374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3" name="Oval 375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4" name="AutoShape 376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5" name="Oval 377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6" name="AutoShape 378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7" name="Oval 379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8" name="AutoShape 380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49" name="Oval 381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0" name="AutoShape 382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1" name="Oval 383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2" name="AutoShape 384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3" name="Oval 385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4" name="AutoShape 386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5" name="Oval 387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6" name="AutoShape 388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7" name="Oval 389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8" name="AutoShape 390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59" name="Oval 391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560" name="AutoShape 392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6224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6" name="Group 378"/>
          <p:cNvGrpSpPr>
            <a:grpSpLocks/>
          </p:cNvGrpSpPr>
          <p:nvPr/>
        </p:nvGrpSpPr>
        <p:grpSpPr bwMode="auto">
          <a:xfrm>
            <a:off x="0" y="739775"/>
            <a:ext cx="9118600" cy="1089025"/>
            <a:chOff x="0" y="466"/>
            <a:chExt cx="5744" cy="686"/>
          </a:xfrm>
        </p:grpSpPr>
        <p:grpSp>
          <p:nvGrpSpPr>
            <p:cNvPr id="22611" name="Group 8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22612" name="Rectangle 8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3" name="Line 8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4" name="Line 8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5" name="Line 8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6" name="Line 8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7" name="Line 8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8" name="Line 9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19" name="Line 9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0" name="Line 9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1" name="Line 9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2" name="Line 9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3" name="Line 9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4" name="Line 9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5" name="Line 9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6" name="Line 9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7" name="Line 9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8" name="Line 10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29" name="Line 10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0" name="Line 10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1" name="Line 10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2" name="Line 10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3" name="Line 10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4" name="Line 10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5" name="Line 10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6" name="Line 10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7" name="Line 10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8" name="Line 11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39" name="Line 11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0" name="Line 11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1" name="Line 11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642" name="Group 11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2643" name="Line 11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644" name="Line 11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2645" name="Line 11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6" name="Line 11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7" name="Line 11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8" name="Line 12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49" name="Line 12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50" name="Line 12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51" name="Line 12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652" name="Line 12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653" name="Group 12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2654" name="Line 1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655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656" name="Group 12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2657" name="Line 1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658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659" name="Group 13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2660" name="Line 1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661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662" name="Group 13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2663" name="Line 1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664" name="Line 1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2744" name="Group 216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22745" name="Rectangle 217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46" name="Line 218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47" name="Line 219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48" name="Line 220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49" name="Line 221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0" name="Line 222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1" name="Line 223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2" name="Line 224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3" name="Line 225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4" name="Line 226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5" name="Line 227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6" name="Line 228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7" name="Line 229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8" name="Line 230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59" name="Line 231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0" name="Line 232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1" name="Line 233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2" name="Line 234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3" name="Line 235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4" name="Line 236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5" name="Line 237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6" name="Line 238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7" name="Line 239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8" name="Line 240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69" name="Line 241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0" name="Line 242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1" name="Line 243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2" name="Line 244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3" name="Line 245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4" name="Line 246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775" name="Group 247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2776" name="Line 24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777" name="Line 24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2778" name="Line 250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79" name="Line 251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0" name="Line 252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1" name="Line 253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2" name="Line 254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3" name="Line 255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4" name="Line 256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785" name="Line 257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786" name="Group 258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2787" name="Line 25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788" name="Line 26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789" name="Group 261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2790" name="Line 26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791" name="Line 26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792" name="Group 264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2793" name="Line 26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794" name="Line 26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795" name="Group 267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2796" name="Line 26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797" name="Line 26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2798" name="Group 270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22799" name="Rectangle 271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0" name="Line 272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1" name="Line 273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2" name="Line 274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3" name="Line 275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4" name="Line 276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5" name="Line 277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6" name="Line 278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7" name="Line 279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8" name="Line 280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09" name="Line 281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0" name="Line 282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1" name="Line 283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2" name="Line 284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3" name="Line 285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4" name="Line 286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5" name="Line 287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6" name="Line 288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7" name="Line 289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8" name="Line 290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19" name="Line 291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0" name="Line 292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1" name="Line 293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2" name="Line 294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3" name="Line 295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4" name="Line 296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5" name="Line 297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6" name="Line 298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7" name="Line 299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28" name="Line 300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829" name="Group 301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2830" name="Line 30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31" name="Line 30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2832" name="Line 304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3" name="Line 305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4" name="Line 306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5" name="Line 307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6" name="Line 308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7" name="Line 309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8" name="Line 310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39" name="Line 311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840" name="Group 312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2841" name="Line 31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42" name="Line 31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843" name="Group 315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2844" name="Line 31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45" name="Line 31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846" name="Group 318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2847" name="Line 31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48" name="Line 32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849" name="Group 321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2850" name="Line 32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51" name="Line 32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2852" name="Group 324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22853" name="Rectangle 325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4" name="Line 326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5" name="Line 327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6" name="Line 328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7" name="Line 329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8" name="Line 330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59" name="Line 331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0" name="Line 332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1" name="Line 333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2" name="Line 334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3" name="Line 335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4" name="Line 336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5" name="Line 337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6" name="Line 338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7" name="Line 339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8" name="Line 340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69" name="Line 341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0" name="Line 342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1" name="Line 343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2" name="Line 344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3" name="Line 345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4" name="Line 346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5" name="Line 347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6" name="Line 348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7" name="Line 349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8" name="Line 350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79" name="Line 351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0" name="Line 352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1" name="Line 353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2" name="Line 354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883" name="Group 355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2884" name="Line 35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85" name="Line 35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2886" name="Line 358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7" name="Line 359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8" name="Line 360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89" name="Line 361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90" name="Line 362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91" name="Line 363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92" name="Line 364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2893" name="Line 365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2894" name="Group 366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2895" name="Line 36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96" name="Line 36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897" name="Group 369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2898" name="Line 37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899" name="Line 37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900" name="Group 372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2901" name="Line 37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902" name="Line 37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903" name="Group 375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2904" name="Line 37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2905" name="Line 37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22907" name="Rectangle 379"/>
          <p:cNvSpPr>
            <a:spLocks noChangeArrowheads="1"/>
          </p:cNvSpPr>
          <p:nvPr/>
        </p:nvSpPr>
        <p:spPr bwMode="auto">
          <a:xfrm>
            <a:off x="98425" y="734611"/>
            <a:ext cx="74961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Жил-был </a:t>
            </a:r>
            <a:r>
              <a:rPr lang="ru-RU" altLang="ru-RU" sz="4000" i="1" dirty="0" err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Параболик</a:t>
            </a:r>
            <a:r>
              <a:rPr lang="ru-RU" altLang="ru-RU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</a:p>
        </p:txBody>
      </p:sp>
      <p:pic>
        <p:nvPicPr>
          <p:cNvPr id="22916" name="Picture 388" descr="Картинка 593 из 6912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5613" y="7366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950" name="Group 422"/>
          <p:cNvGrpSpPr>
            <a:grpSpLocks/>
          </p:cNvGrpSpPr>
          <p:nvPr/>
        </p:nvGrpSpPr>
        <p:grpSpPr bwMode="auto">
          <a:xfrm>
            <a:off x="5888038" y="1936750"/>
            <a:ext cx="2578100" cy="4408488"/>
            <a:chOff x="3717" y="1276"/>
            <a:chExt cx="1624" cy="2777"/>
          </a:xfrm>
        </p:grpSpPr>
        <p:sp>
          <p:nvSpPr>
            <p:cNvPr id="22941" name="WordArt 413"/>
            <p:cNvSpPr>
              <a:spLocks noChangeArrowheads="1" noChangeShapeType="1" noTextEdit="1"/>
            </p:cNvSpPr>
            <p:nvPr/>
          </p:nvSpPr>
          <p:spPr bwMode="auto">
            <a:xfrm>
              <a:off x="4092" y="2235"/>
              <a:ext cx="992" cy="1818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28575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EBABD4"/>
                      </a:gs>
                      <a:gs pos="100000">
                        <a:srgbClr val="EBABD4">
                          <a:gamma/>
                          <a:shade val="46275"/>
                          <a:invGamma/>
                        </a:srgbClr>
                      </a:gs>
                    </a:gsLst>
                    <a:lin ang="5400000" scaled="1"/>
                  </a:gradFill>
                  <a:latin typeface="Microsoft Sans Serif"/>
                  <a:cs typeface="Microsoft Sans Serif"/>
                </a:rPr>
                <a:t>0</a:t>
              </a:r>
            </a:p>
          </p:txBody>
        </p:sp>
        <p:sp>
          <p:nvSpPr>
            <p:cNvPr id="22946" name="WordArt 418"/>
            <p:cNvSpPr>
              <a:spLocks noChangeArrowheads="1" noChangeShapeType="1" noTextEdit="1"/>
            </p:cNvSpPr>
            <p:nvPr/>
          </p:nvSpPr>
          <p:spPr bwMode="auto">
            <a:xfrm>
              <a:off x="3717" y="1276"/>
              <a:ext cx="1624" cy="586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28575">
                    <a:solidFill>
                      <a:srgbClr val="A50021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EBABD4"/>
                      </a:gs>
                      <a:gs pos="100000">
                        <a:srgbClr val="EBABD4">
                          <a:gamma/>
                          <a:shade val="75686"/>
                          <a:invGamma/>
                        </a:srgbClr>
                      </a:gs>
                    </a:gsLst>
                    <a:lin ang="5400000" scaled="1"/>
                  </a:gradFill>
                  <a:latin typeface="Microsoft Sans Serif"/>
                  <a:cs typeface="Microsoft Sans Serif"/>
                </a:rPr>
                <a:t>Нолик</a:t>
              </a:r>
            </a:p>
          </p:txBody>
        </p:sp>
      </p:grpSp>
      <p:sp>
        <p:nvSpPr>
          <p:cNvPr id="22948" name="WordArt 420"/>
          <p:cNvSpPr>
            <a:spLocks noChangeArrowheads="1" noChangeShapeType="1" noTextEdit="1"/>
          </p:cNvSpPr>
          <p:nvPr/>
        </p:nvSpPr>
        <p:spPr bwMode="auto">
          <a:xfrm>
            <a:off x="2090738" y="1949450"/>
            <a:ext cx="2578100" cy="9302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kern="10">
                <a:ln w="28575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EBABD4"/>
                    </a:gs>
                    <a:gs pos="100000">
                      <a:srgbClr val="EBABD4">
                        <a:gamma/>
                        <a:shade val="75686"/>
                        <a:invGamma/>
                      </a:srgbClr>
                    </a:gs>
                  </a:gsLst>
                  <a:lin ang="5400000" scaled="1"/>
                </a:gradFill>
                <a:latin typeface="Microsoft Sans Serif"/>
                <a:cs typeface="Microsoft Sans Serif"/>
              </a:rPr>
              <a:t>Нолик</a:t>
            </a:r>
          </a:p>
        </p:txBody>
      </p:sp>
      <p:sp>
        <p:nvSpPr>
          <p:cNvPr id="22949" name="Rectangle 421"/>
          <p:cNvSpPr>
            <a:spLocks noChangeArrowheads="1"/>
          </p:cNvSpPr>
          <p:nvPr/>
        </p:nvSpPr>
        <p:spPr bwMode="auto">
          <a:xfrm>
            <a:off x="454025" y="1205561"/>
            <a:ext cx="74961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Тот, который не Нолик.</a:t>
            </a:r>
          </a:p>
        </p:txBody>
      </p:sp>
      <p:pic>
        <p:nvPicPr>
          <p:cNvPr id="22951" name="Picture 423" descr="index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00200" y="3059113"/>
            <a:ext cx="1930400" cy="193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953" name="Picture 425" descr="human/human133.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60725" y="4289425"/>
            <a:ext cx="2090738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947" name="WordArt 419"/>
          <p:cNvSpPr>
            <a:spLocks noChangeArrowheads="1" noChangeShapeType="1" noTextEdit="1"/>
          </p:cNvSpPr>
          <p:nvPr/>
        </p:nvSpPr>
        <p:spPr bwMode="auto">
          <a:xfrm>
            <a:off x="808038" y="1949450"/>
            <a:ext cx="1041400" cy="91122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kern="10"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5D5D"/>
                    </a:gs>
                    <a:gs pos="100000">
                      <a:srgbClr val="FF5D5D">
                        <a:gamma/>
                        <a:shade val="75686"/>
                        <a:invGamma/>
                      </a:srgbClr>
                    </a:gs>
                  </a:gsLst>
                  <a:lin ang="5400000" scaled="1"/>
                </a:gradFill>
                <a:latin typeface="Microsoft Sans Serif"/>
                <a:cs typeface="Microsoft Sans Serif"/>
              </a:rPr>
              <a:t>Не</a:t>
            </a:r>
          </a:p>
        </p:txBody>
      </p:sp>
      <p:pic>
        <p:nvPicPr>
          <p:cNvPr id="22956" name="Picture 428" descr="1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4625" y="4551363"/>
            <a:ext cx="1974850" cy="1974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958" name="WordArt 430"/>
          <p:cNvSpPr>
            <a:spLocks noChangeArrowheads="1" noChangeShapeType="1" noTextEdit="1"/>
          </p:cNvSpPr>
          <p:nvPr/>
        </p:nvSpPr>
        <p:spPr bwMode="auto">
          <a:xfrm>
            <a:off x="739775" y="1843088"/>
            <a:ext cx="7864475" cy="12604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b="1" kern="10" dirty="0">
                <a:ln w="28575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EBABD4"/>
                    </a:gs>
                    <a:gs pos="100000">
                      <a:srgbClr val="EBABD4">
                        <a:gamma/>
                        <a:shade val="80392"/>
                        <a:invGamma/>
                      </a:srgbClr>
                    </a:gs>
                  </a:gsLst>
                  <a:lin ang="5400000" scaled="1"/>
                </a:gradFill>
                <a:latin typeface="Microsoft Sans Serif"/>
                <a:cs typeface="Microsoft Sans Serif"/>
              </a:rPr>
              <a:t>А вот и </a:t>
            </a:r>
            <a:r>
              <a:rPr lang="ru-RU" sz="3600" b="1" kern="10" dirty="0" err="1">
                <a:ln w="28575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EBABD4"/>
                    </a:gs>
                    <a:gs pos="100000">
                      <a:srgbClr val="EBABD4">
                        <a:gamma/>
                        <a:shade val="80392"/>
                        <a:invGamma/>
                      </a:srgbClr>
                    </a:gs>
                  </a:gsLst>
                  <a:lin ang="5400000" scaled="1"/>
                </a:gradFill>
                <a:latin typeface="Microsoft Sans Serif"/>
                <a:cs typeface="Microsoft Sans Serif"/>
              </a:rPr>
              <a:t>Параболик</a:t>
            </a:r>
            <a:r>
              <a:rPr lang="ru-RU" sz="3600" b="1" kern="10" dirty="0">
                <a:ln w="28575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EBABD4"/>
                    </a:gs>
                    <a:gs pos="100000">
                      <a:srgbClr val="EBABD4">
                        <a:gamma/>
                        <a:shade val="80392"/>
                        <a:invGamma/>
                      </a:srgbClr>
                    </a:gs>
                  </a:gsLst>
                  <a:lin ang="5400000" scaled="1"/>
                </a:gradFill>
                <a:latin typeface="Microsoft Sans Serif"/>
                <a:cs typeface="Microsoft Sans Serif"/>
              </a:rPr>
              <a:t>.</a:t>
            </a:r>
          </a:p>
        </p:txBody>
      </p:sp>
      <p:grpSp>
        <p:nvGrpSpPr>
          <p:cNvPr id="22959" name="Group 431"/>
          <p:cNvGrpSpPr>
            <a:grpSpLocks/>
          </p:cNvGrpSpPr>
          <p:nvPr/>
        </p:nvGrpSpPr>
        <p:grpSpPr bwMode="auto">
          <a:xfrm>
            <a:off x="3403600" y="3059113"/>
            <a:ext cx="3082925" cy="3582987"/>
            <a:chOff x="2132" y="1919"/>
            <a:chExt cx="1942" cy="2257"/>
          </a:xfrm>
        </p:grpSpPr>
        <p:sp>
          <p:nvSpPr>
            <p:cNvPr id="22960" name="Line 432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1" name="Freeform 433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2" name="Freeform 434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3" name="Freeform 435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4" name="Freeform 436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5" name="Freeform 437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6" name="Freeform 438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7" name="Freeform 439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8" name="Freeform 440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69" name="Freeform 441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0" name="Freeform 442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1" name="Freeform 443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2" name="Freeform 444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3" name="Freeform 445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4" name="Freeform 446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5" name="Freeform 447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6" name="Freeform 448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7" name="Oval 449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8" name="Oval 450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79" name="Freeform 451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0" name="Freeform 452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2981" name="Group 453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22982" name="Rectangle 454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7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3" name="Line 455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4" name="Line 456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5" name="Line 457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2986" name="Group 458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22987" name="Oval 459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8" name="AutoShape 460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89" name="Oval 461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0" name="AutoShape 462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1" name="Oval 463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2" name="AutoShape 464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3" name="Oval 465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4" name="AutoShape 466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5" name="Oval 467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6" name="AutoShape 468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7" name="Oval 469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8" name="AutoShape 470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999" name="Oval 471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0" name="AutoShape 472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1" name="Oval 473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2" name="AutoShape 474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3" name="Oval 475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4" name="AutoShape 476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5" name="Oval 477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6" name="AutoShape 478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7" name="Oval 479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8" name="AutoShape 480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09" name="Oval 481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0" name="AutoShape 482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1" name="Oval 483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2" name="AutoShape 484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3" name="Oval 485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4" name="AutoShape 486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5" name="Oval 487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6" name="AutoShape 488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7" name="Oval 489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8" name="AutoShape 490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19" name="Oval 491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0" name="AutoShape 492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1" name="Oval 493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2" name="AutoShape 494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3" name="Oval 495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4" name="AutoShape 496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5" name="Oval 497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6" name="AutoShape 498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7" name="Oval 499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8" name="AutoShape 500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29" name="Oval 501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0" name="AutoShape 502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1" name="Oval 503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2" name="AutoShape 504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3" name="Oval 505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4" name="AutoShape 506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5" name="Oval 507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6" name="AutoShape 508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7" name="Oval 509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8" name="AutoShape 510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39" name="Oval 511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0" name="AutoShape 512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1" name="Oval 513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2" name="AutoShape 514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3" name="Oval 515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4" name="AutoShape 516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5" name="Oval 517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6" name="AutoShape 518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7" name="Oval 519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8" name="AutoShape 520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49" name="Oval 521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0" name="AutoShape 522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1" name="Oval 523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2" name="AutoShape 524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3" name="Oval 525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4" name="AutoShape 526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5" name="Oval 527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6" name="AutoShape 528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7" name="Oval 529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3058" name="AutoShape 530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1" name="AutoShape 1423"/>
          <p:cNvSpPr>
            <a:spLocks noChangeArrowheads="1"/>
          </p:cNvSpPr>
          <p:nvPr/>
        </p:nvSpPr>
        <p:spPr bwMode="auto">
          <a:xfrm>
            <a:off x="7295356" y="1098255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302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2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2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22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2000"/>
                                        <p:tgtEl>
                                          <p:spTgt spid="22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22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2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2000"/>
                                        <p:tgtEl>
                                          <p:spTgt spid="22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2000"/>
                                        <p:tgtEl>
                                          <p:spTgt spid="22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2000"/>
                                        <p:tgtEl>
                                          <p:spTgt spid="2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withGroup">
                            <p:stCondLst>
                              <p:cond delay="12000"/>
                            </p:stCondLst>
                            <p:childTnLst>
                              <p:par>
                                <p:cTn id="40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1" dur="500"/>
                                        <p:tgtEl>
                                          <p:spTgt spid="229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4" dur="500"/>
                                        <p:tgtEl>
                                          <p:spTgt spid="229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7" dur="500"/>
                                        <p:tgtEl>
                                          <p:spTgt spid="229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0" dur="500"/>
                                        <p:tgtEl>
                                          <p:spTgt spid="229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3" dur="500"/>
                                        <p:tgtEl>
                                          <p:spTgt spid="229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6" dur="500"/>
                                        <p:tgtEl>
                                          <p:spTgt spid="22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5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2000"/>
                                        <p:tgtEl>
                                          <p:spTgt spid="22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63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5" dur="2000"/>
                                        <p:tgtEl>
                                          <p:spTgt spid="2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6500"/>
                            </p:stCondLst>
                            <p:childTnLst>
                              <p:par>
                                <p:cTn id="6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07" grpId="0"/>
      <p:bldP spid="22948" grpId="0" animBg="1"/>
      <p:bldP spid="22948" grpId="1" animBg="1"/>
      <p:bldP spid="22949" grpId="0"/>
      <p:bldP spid="22947" grpId="0" animBg="1"/>
      <p:bldP spid="22947" grpId="1" animBg="1"/>
      <p:bldP spid="22958" grpId="0" animBg="1"/>
      <p:bldP spid="33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68" name="MSj03449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MSj00746380000[1]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001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269" name="MSj03450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MSj00746380000[1]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001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270" name="MSj03451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MSj00746380000[1].wav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001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095" name="Picture 399" descr="Безымянный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42950"/>
            <a:ext cx="9210675" cy="611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249" name="Picture 553" descr="j0410093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1EFE3"/>
              </a:clrFrom>
              <a:clrTo>
                <a:srgbClr val="F1EFE3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66938" y="3911600"/>
            <a:ext cx="1100137" cy="165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700" name="Group 4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29701" name="Rectangle 5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6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2" name="Line 6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3" name="Line 7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4" name="Line 8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9705" name="Group 9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29706" name="Oval 10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7" name="AutoShape 11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8" name="Oval 12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09" name="AutoShape 13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0" name="Oval 14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1" name="AutoShape 15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2" name="Oval 16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3" name="AutoShape 17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4" name="Oval 18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5" name="AutoShape 19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6" name="Oval 20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7" name="AutoShape 21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8" name="Oval 22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19" name="AutoShape 23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0" name="Oval 24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1" name="AutoShape 25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2" name="Oval 26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3" name="AutoShape 27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4" name="Oval 28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5" name="AutoShape 29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6" name="Oval 30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7" name="AutoShape 31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8" name="Oval 32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29" name="AutoShape 33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0" name="Oval 34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1" name="AutoShape 35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2" name="Oval 36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3" name="AutoShape 37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4" name="Oval 38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5" name="AutoShape 39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6" name="Oval 40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7" name="AutoShape 41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8" name="Oval 42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39" name="AutoShape 43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0" name="Oval 44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1" name="AutoShape 45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2" name="Oval 46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3" name="AutoShape 47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4" name="Oval 48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5" name="AutoShape 49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6" name="Oval 50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7" name="AutoShape 51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8" name="Oval 52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49" name="AutoShape 53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0" name="Oval 54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1" name="AutoShape 55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2" name="Oval 56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3" name="AutoShape 57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4" name="Oval 58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5" name="AutoShape 59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6" name="Oval 60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7" name="AutoShape 61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8" name="Oval 62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59" name="AutoShape 63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0" name="Oval 64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1" name="AutoShape 65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2" name="Oval 66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3" name="AutoShape 67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4" name="Oval 68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5" name="AutoShape 69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6" name="Oval 70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7" name="AutoShape 71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8" name="Oval 72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69" name="AutoShape 73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0" name="Oval 74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1" name="AutoShape 75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2" name="Oval 76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3" name="AutoShape 77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4" name="Oval 78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5" name="AutoShape 79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6" name="Oval 80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9777" name="AutoShape 81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9778" name="Group 82"/>
          <p:cNvGrpSpPr>
            <a:grpSpLocks/>
          </p:cNvGrpSpPr>
          <p:nvPr/>
        </p:nvGrpSpPr>
        <p:grpSpPr bwMode="auto">
          <a:xfrm>
            <a:off x="0" y="752475"/>
            <a:ext cx="9144000" cy="1089025"/>
            <a:chOff x="0" y="466"/>
            <a:chExt cx="5744" cy="686"/>
          </a:xfrm>
        </p:grpSpPr>
        <p:grpSp>
          <p:nvGrpSpPr>
            <p:cNvPr id="29779" name="Group 8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29780" name="Rectangle 8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1" name="Line 8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2" name="Line 8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3" name="Line 8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4" name="Line 8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5" name="Line 8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6" name="Line 9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7" name="Line 9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8" name="Line 9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89" name="Line 9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0" name="Line 9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1" name="Line 9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2" name="Line 9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3" name="Line 9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4" name="Line 9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5" name="Line 9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6" name="Line 10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7" name="Line 10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8" name="Line 10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799" name="Line 10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0" name="Line 10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1" name="Line 10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2" name="Line 10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3" name="Line 10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4" name="Line 10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5" name="Line 10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6" name="Line 11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7" name="Line 11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8" name="Line 11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09" name="Line 11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810" name="Group 11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9811" name="Line 11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12" name="Line 11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9813" name="Line 11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4" name="Line 11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5" name="Line 11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6" name="Line 12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7" name="Line 12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8" name="Line 12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19" name="Line 12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20" name="Line 12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821" name="Group 12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9822" name="Line 12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23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24" name="Group 12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9825" name="Line 12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26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27" name="Group 13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9828" name="Line 1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29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30" name="Group 13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9831" name="Line 1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32" name="Line 1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9833" name="Group 13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29834" name="Rectangle 13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35" name="Line 13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36" name="Line 14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37" name="Line 14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38" name="Line 14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39" name="Line 14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0" name="Line 14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1" name="Line 14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2" name="Line 14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3" name="Line 14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4" name="Line 14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5" name="Line 14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6" name="Line 15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7" name="Line 15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8" name="Line 15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49" name="Line 15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0" name="Line 15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1" name="Line 15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2" name="Line 15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3" name="Line 15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4" name="Line 15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5" name="Line 15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6" name="Line 16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7" name="Line 16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8" name="Line 16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59" name="Line 16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0" name="Line 16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1" name="Line 16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2" name="Line 16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3" name="Line 16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864" name="Group 16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9865" name="Line 16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66" name="Line 17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9867" name="Line 17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8" name="Line 17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69" name="Line 17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70" name="Line 17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71" name="Line 17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72" name="Line 17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73" name="Line 17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74" name="Line 17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875" name="Group 17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9876" name="Line 18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77" name="Line 18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78" name="Group 18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9879" name="Line 18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80" name="Line 18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81" name="Group 18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9882" name="Line 1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83" name="Line 1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884" name="Group 18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9885" name="Line 1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886" name="Line 1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9887" name="Group 19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29888" name="Rectangle 19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89" name="Line 19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0" name="Line 19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1" name="Line 19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2" name="Line 19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3" name="Line 19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4" name="Line 19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5" name="Line 19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6" name="Line 20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7" name="Line 20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8" name="Line 20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899" name="Line 20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0" name="Line 20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1" name="Line 20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2" name="Line 20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3" name="Line 20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4" name="Line 20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5" name="Line 20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6" name="Line 21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7" name="Line 21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8" name="Line 21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09" name="Line 21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0" name="Line 21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1" name="Line 21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2" name="Line 21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3" name="Line 21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4" name="Line 21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5" name="Line 21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6" name="Line 22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17" name="Line 22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918" name="Group 22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9919" name="Line 22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20" name="Line 22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9921" name="Line 22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2" name="Line 22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3" name="Line 22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4" name="Line 22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5" name="Line 22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6" name="Line 23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7" name="Line 23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28" name="Line 23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929" name="Group 23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9930" name="Line 23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31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32" name="Group 23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9933" name="Line 23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34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35" name="Group 23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9936" name="Line 24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37" name="Line 24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38" name="Group 24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9939" name="Line 2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40" name="Line 2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9941" name="Group 24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29942" name="Rectangle 24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3" name="Line 24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4" name="Line 24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5" name="Line 24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6" name="Line 25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7" name="Line 25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8" name="Line 25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49" name="Line 25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0" name="Line 25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1" name="Line 25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2" name="Line 25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3" name="Line 25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4" name="Line 25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5" name="Line 25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6" name="Line 26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7" name="Line 26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8" name="Line 26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59" name="Line 26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0" name="Line 26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1" name="Line 26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2" name="Line 26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3" name="Line 26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4" name="Line 26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5" name="Line 26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6" name="Line 27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7" name="Line 27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8" name="Line 27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69" name="Line 27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0" name="Line 27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1" name="Line 27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972" name="Group 27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29973" name="Line 27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74" name="Line 27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29975" name="Line 27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6" name="Line 28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7" name="Line 28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8" name="Line 28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79" name="Line 28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80" name="Line 28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81" name="Line 28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9982" name="Line 28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9983" name="Group 28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29984" name="Line 28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85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86" name="Group 29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29987" name="Line 29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88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89" name="Group 29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29990" name="Line 29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91" name="Line 29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992" name="Group 29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29993" name="Line 2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9994" name="Line 2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sp>
        <p:nvSpPr>
          <p:cNvPr id="29995" name="Rectangle 299"/>
          <p:cNvSpPr>
            <a:spLocks noChangeArrowheads="1"/>
          </p:cNvSpPr>
          <p:nvPr/>
        </p:nvSpPr>
        <p:spPr bwMode="auto">
          <a:xfrm>
            <a:off x="122096" y="984604"/>
            <a:ext cx="749617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Пошёл он по </a:t>
            </a:r>
            <a:r>
              <a:rPr lang="ru-RU" altLang="ru-RU" sz="4000" i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школьному </a:t>
            </a:r>
            <a:r>
              <a:rPr lang="ru-RU" altLang="ru-RU" sz="4000" i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itchFamily="18" charset="0"/>
              </a:rPr>
              <a:t>базару</a:t>
            </a:r>
          </a:p>
        </p:txBody>
      </p:sp>
      <p:pic>
        <p:nvPicPr>
          <p:cNvPr id="29996" name="Picture 300" descr="Картинка 593 из 6912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40713" y="7239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998" name="Group 302"/>
          <p:cNvGrpSpPr>
            <a:grpSpLocks noChangeAspect="1"/>
          </p:cNvGrpSpPr>
          <p:nvPr/>
        </p:nvGrpSpPr>
        <p:grpSpPr bwMode="auto">
          <a:xfrm>
            <a:off x="3476625" y="4659313"/>
            <a:ext cx="1455738" cy="1643062"/>
            <a:chOff x="2132" y="1919"/>
            <a:chExt cx="1942" cy="2257"/>
          </a:xfrm>
        </p:grpSpPr>
        <p:sp>
          <p:nvSpPr>
            <p:cNvPr id="29999" name="Line 303"/>
            <p:cNvSpPr>
              <a:spLocks noChangeAspect="1"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0" name="Freeform 304"/>
            <p:cNvSpPr>
              <a:spLocks noChangeAspect="1"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1" name="Freeform 305"/>
            <p:cNvSpPr>
              <a:spLocks noChangeAspect="1"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2" name="Freeform 306"/>
            <p:cNvSpPr>
              <a:spLocks noChangeAspect="1"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3" name="Freeform 307"/>
            <p:cNvSpPr>
              <a:spLocks noChangeAspect="1"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4" name="Freeform 308"/>
            <p:cNvSpPr>
              <a:spLocks noChangeAspect="1"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28575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5" name="Freeform 309"/>
            <p:cNvSpPr>
              <a:spLocks noChangeAspect="1"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6" name="Freeform 310"/>
            <p:cNvSpPr>
              <a:spLocks noChangeAspect="1"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28575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7" name="Freeform 311"/>
            <p:cNvSpPr>
              <a:spLocks noChangeAspect="1"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8" name="Freeform 312"/>
            <p:cNvSpPr>
              <a:spLocks noChangeAspect="1"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09" name="Freeform 313"/>
            <p:cNvSpPr>
              <a:spLocks noChangeAspect="1"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0" name="Freeform 314"/>
            <p:cNvSpPr>
              <a:spLocks noChangeAspect="1"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1" name="Freeform 315"/>
            <p:cNvSpPr>
              <a:spLocks noChangeAspect="1"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2" name="Freeform 316"/>
            <p:cNvSpPr>
              <a:spLocks noChangeAspect="1"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3" name="Freeform 317"/>
            <p:cNvSpPr>
              <a:spLocks noChangeAspect="1"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4" name="Freeform 318"/>
            <p:cNvSpPr>
              <a:spLocks noChangeAspect="1"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5" name="Freeform 319"/>
            <p:cNvSpPr>
              <a:spLocks noChangeAspect="1"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6" name="Oval 320"/>
            <p:cNvSpPr>
              <a:spLocks noChangeAspect="1"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7" name="Oval 321"/>
            <p:cNvSpPr>
              <a:spLocks noChangeAspect="1"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8" name="Freeform 322"/>
            <p:cNvSpPr>
              <a:spLocks noChangeAspect="1"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19" name="Freeform 323"/>
            <p:cNvSpPr>
              <a:spLocks noChangeAspect="1"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30096" name="Group 400"/>
          <p:cNvGrpSpPr>
            <a:grpSpLocks/>
          </p:cNvGrpSpPr>
          <p:nvPr/>
        </p:nvGrpSpPr>
        <p:grpSpPr bwMode="auto">
          <a:xfrm>
            <a:off x="889000" y="1858963"/>
            <a:ext cx="7848600" cy="4694237"/>
            <a:chOff x="560" y="1171"/>
            <a:chExt cx="4944" cy="2957"/>
          </a:xfrm>
        </p:grpSpPr>
        <p:sp>
          <p:nvSpPr>
            <p:cNvPr id="30097" name="Freeform 401"/>
            <p:cNvSpPr>
              <a:spLocks/>
            </p:cNvSpPr>
            <p:nvPr/>
          </p:nvSpPr>
          <p:spPr bwMode="auto">
            <a:xfrm>
              <a:off x="2403" y="1212"/>
              <a:ext cx="3085" cy="948"/>
            </a:xfrm>
            <a:custGeom>
              <a:avLst/>
              <a:gdLst>
                <a:gd name="T0" fmla="*/ 3085 w 3085"/>
                <a:gd name="T1" fmla="*/ 924 h 948"/>
                <a:gd name="T2" fmla="*/ 2381 w 3085"/>
                <a:gd name="T3" fmla="*/ 444 h 948"/>
                <a:gd name="T4" fmla="*/ 1453 w 3085"/>
                <a:gd name="T5" fmla="*/ 76 h 948"/>
                <a:gd name="T6" fmla="*/ 725 w 3085"/>
                <a:gd name="T7" fmla="*/ 4 h 948"/>
                <a:gd name="T8" fmla="*/ 117 w 3085"/>
                <a:gd name="T9" fmla="*/ 52 h 948"/>
                <a:gd name="T10" fmla="*/ 21 w 3085"/>
                <a:gd name="T11" fmla="*/ 100 h 948"/>
                <a:gd name="T12" fmla="*/ 165 w 3085"/>
                <a:gd name="T13" fmla="*/ 180 h 948"/>
                <a:gd name="T14" fmla="*/ 533 w 3085"/>
                <a:gd name="T15" fmla="*/ 148 h 948"/>
                <a:gd name="T16" fmla="*/ 1037 w 3085"/>
                <a:gd name="T17" fmla="*/ 156 h 948"/>
                <a:gd name="T18" fmla="*/ 1517 w 3085"/>
                <a:gd name="T19" fmla="*/ 244 h 948"/>
                <a:gd name="T20" fmla="*/ 2029 w 3085"/>
                <a:gd name="T21" fmla="*/ 444 h 948"/>
                <a:gd name="T22" fmla="*/ 2541 w 3085"/>
                <a:gd name="T23" fmla="*/ 724 h 948"/>
                <a:gd name="T24" fmla="*/ 2869 w 3085"/>
                <a:gd name="T25" fmla="*/ 948 h 948"/>
                <a:gd name="T26" fmla="*/ 3085 w 3085"/>
                <a:gd name="T27" fmla="*/ 92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5" h="948">
                  <a:moveTo>
                    <a:pt x="3085" y="924"/>
                  </a:moveTo>
                  <a:cubicBezTo>
                    <a:pt x="3004" y="843"/>
                    <a:pt x="2653" y="585"/>
                    <a:pt x="2381" y="444"/>
                  </a:cubicBezTo>
                  <a:cubicBezTo>
                    <a:pt x="2109" y="303"/>
                    <a:pt x="1729" y="149"/>
                    <a:pt x="1453" y="76"/>
                  </a:cubicBezTo>
                  <a:cubicBezTo>
                    <a:pt x="1177" y="3"/>
                    <a:pt x="948" y="8"/>
                    <a:pt x="725" y="4"/>
                  </a:cubicBezTo>
                  <a:cubicBezTo>
                    <a:pt x="502" y="0"/>
                    <a:pt x="234" y="36"/>
                    <a:pt x="117" y="52"/>
                  </a:cubicBezTo>
                  <a:cubicBezTo>
                    <a:pt x="0" y="68"/>
                    <a:pt x="13" y="79"/>
                    <a:pt x="21" y="100"/>
                  </a:cubicBezTo>
                  <a:lnTo>
                    <a:pt x="165" y="180"/>
                  </a:lnTo>
                  <a:cubicBezTo>
                    <a:pt x="250" y="188"/>
                    <a:pt x="388" y="152"/>
                    <a:pt x="533" y="148"/>
                  </a:cubicBezTo>
                  <a:cubicBezTo>
                    <a:pt x="678" y="144"/>
                    <a:pt x="873" y="140"/>
                    <a:pt x="1037" y="156"/>
                  </a:cubicBezTo>
                  <a:cubicBezTo>
                    <a:pt x="1201" y="172"/>
                    <a:pt x="1352" y="196"/>
                    <a:pt x="1517" y="244"/>
                  </a:cubicBezTo>
                  <a:cubicBezTo>
                    <a:pt x="1682" y="292"/>
                    <a:pt x="1858" y="364"/>
                    <a:pt x="2029" y="444"/>
                  </a:cubicBezTo>
                  <a:cubicBezTo>
                    <a:pt x="2200" y="524"/>
                    <a:pt x="2401" y="640"/>
                    <a:pt x="2541" y="724"/>
                  </a:cubicBezTo>
                  <a:lnTo>
                    <a:pt x="2869" y="948"/>
                  </a:lnTo>
                  <a:lnTo>
                    <a:pt x="3085" y="924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98" name="Freeform 402"/>
            <p:cNvSpPr>
              <a:spLocks/>
            </p:cNvSpPr>
            <p:nvPr/>
          </p:nvSpPr>
          <p:spPr bwMode="auto">
            <a:xfrm>
              <a:off x="2584" y="1330"/>
              <a:ext cx="2664" cy="854"/>
            </a:xfrm>
            <a:custGeom>
              <a:avLst/>
              <a:gdLst>
                <a:gd name="T0" fmla="*/ 2664 w 2664"/>
                <a:gd name="T1" fmla="*/ 817 h 854"/>
                <a:gd name="T2" fmla="*/ 2051 w 2664"/>
                <a:gd name="T3" fmla="*/ 408 h 854"/>
                <a:gd name="T4" fmla="*/ 1244 w 2664"/>
                <a:gd name="T5" fmla="*/ 71 h 854"/>
                <a:gd name="T6" fmla="*/ 610 w 2664"/>
                <a:gd name="T7" fmla="*/ 6 h 854"/>
                <a:gd name="T8" fmla="*/ 176 w 2664"/>
                <a:gd name="T9" fmla="*/ 38 h 854"/>
                <a:gd name="T10" fmla="*/ 0 w 2664"/>
                <a:gd name="T11" fmla="*/ 78 h 854"/>
                <a:gd name="T12" fmla="*/ 123 w 2664"/>
                <a:gd name="T13" fmla="*/ 167 h 854"/>
                <a:gd name="T14" fmla="*/ 443 w 2664"/>
                <a:gd name="T15" fmla="*/ 137 h 854"/>
                <a:gd name="T16" fmla="*/ 882 w 2664"/>
                <a:gd name="T17" fmla="*/ 145 h 854"/>
                <a:gd name="T18" fmla="*/ 1299 w 2664"/>
                <a:gd name="T19" fmla="*/ 225 h 854"/>
                <a:gd name="T20" fmla="*/ 1745 w 2664"/>
                <a:gd name="T21" fmla="*/ 408 h 854"/>
                <a:gd name="T22" fmla="*/ 2191 w 2664"/>
                <a:gd name="T23" fmla="*/ 664 h 854"/>
                <a:gd name="T24" fmla="*/ 2476 w 2664"/>
                <a:gd name="T25" fmla="*/ 854 h 854"/>
                <a:gd name="T26" fmla="*/ 2664 w 2664"/>
                <a:gd name="T27" fmla="*/ 817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64" h="854">
                  <a:moveTo>
                    <a:pt x="2664" y="817"/>
                  </a:moveTo>
                  <a:cubicBezTo>
                    <a:pt x="2594" y="743"/>
                    <a:pt x="2288" y="532"/>
                    <a:pt x="2051" y="408"/>
                  </a:cubicBezTo>
                  <a:cubicBezTo>
                    <a:pt x="1815" y="284"/>
                    <a:pt x="1484" y="138"/>
                    <a:pt x="1244" y="71"/>
                  </a:cubicBezTo>
                  <a:cubicBezTo>
                    <a:pt x="1003" y="5"/>
                    <a:pt x="788" y="12"/>
                    <a:pt x="610" y="6"/>
                  </a:cubicBezTo>
                  <a:cubicBezTo>
                    <a:pt x="432" y="0"/>
                    <a:pt x="278" y="26"/>
                    <a:pt x="176" y="38"/>
                  </a:cubicBezTo>
                  <a:cubicBezTo>
                    <a:pt x="74" y="50"/>
                    <a:pt x="9" y="57"/>
                    <a:pt x="0" y="78"/>
                  </a:cubicBezTo>
                  <a:lnTo>
                    <a:pt x="123" y="167"/>
                  </a:lnTo>
                  <a:cubicBezTo>
                    <a:pt x="197" y="177"/>
                    <a:pt x="317" y="141"/>
                    <a:pt x="443" y="137"/>
                  </a:cubicBezTo>
                  <a:cubicBezTo>
                    <a:pt x="569" y="134"/>
                    <a:pt x="739" y="130"/>
                    <a:pt x="882" y="145"/>
                  </a:cubicBezTo>
                  <a:cubicBezTo>
                    <a:pt x="1024" y="159"/>
                    <a:pt x="1156" y="181"/>
                    <a:pt x="1299" y="225"/>
                  </a:cubicBezTo>
                  <a:cubicBezTo>
                    <a:pt x="1443" y="269"/>
                    <a:pt x="1596" y="335"/>
                    <a:pt x="1745" y="408"/>
                  </a:cubicBezTo>
                  <a:cubicBezTo>
                    <a:pt x="1894" y="481"/>
                    <a:pt x="2069" y="590"/>
                    <a:pt x="2191" y="664"/>
                  </a:cubicBezTo>
                  <a:lnTo>
                    <a:pt x="2476" y="854"/>
                  </a:lnTo>
                  <a:lnTo>
                    <a:pt x="2664" y="817"/>
                  </a:lnTo>
                  <a:close/>
                </a:path>
              </a:pathLst>
            </a:custGeom>
            <a:solidFill>
              <a:srgbClr val="FF714F"/>
            </a:solidFill>
            <a:ln w="9525" cap="flat" cmpd="sng">
              <a:solidFill>
                <a:srgbClr val="FF714F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099" name="Freeform 403"/>
            <p:cNvSpPr>
              <a:spLocks/>
            </p:cNvSpPr>
            <p:nvPr/>
          </p:nvSpPr>
          <p:spPr bwMode="auto">
            <a:xfrm>
              <a:off x="2712" y="1460"/>
              <a:ext cx="2320" cy="708"/>
            </a:xfrm>
            <a:custGeom>
              <a:avLst/>
              <a:gdLst>
                <a:gd name="T0" fmla="*/ 2320 w 2320"/>
                <a:gd name="T1" fmla="*/ 708 h 708"/>
                <a:gd name="T2" fmla="*/ 1808 w 2320"/>
                <a:gd name="T3" fmla="*/ 356 h 708"/>
                <a:gd name="T4" fmla="*/ 1448 w 2320"/>
                <a:gd name="T5" fmla="*/ 188 h 708"/>
                <a:gd name="T6" fmla="*/ 1055 w 2320"/>
                <a:gd name="T7" fmla="*/ 61 h 708"/>
                <a:gd name="T8" fmla="*/ 760 w 2320"/>
                <a:gd name="T9" fmla="*/ 12 h 708"/>
                <a:gd name="T10" fmla="*/ 494 w 2320"/>
                <a:gd name="T11" fmla="*/ 3 h 708"/>
                <a:gd name="T12" fmla="*/ 110 w 2320"/>
                <a:gd name="T13" fmla="*/ 32 h 708"/>
                <a:gd name="T14" fmla="*/ 0 w 2320"/>
                <a:gd name="T15" fmla="*/ 60 h 708"/>
                <a:gd name="T16" fmla="*/ 104 w 2320"/>
                <a:gd name="T17" fmla="*/ 164 h 708"/>
                <a:gd name="T18" fmla="*/ 328 w 2320"/>
                <a:gd name="T19" fmla="*/ 156 h 708"/>
                <a:gd name="T20" fmla="*/ 704 w 2320"/>
                <a:gd name="T21" fmla="*/ 156 h 708"/>
                <a:gd name="T22" fmla="*/ 1080 w 2320"/>
                <a:gd name="T23" fmla="*/ 212 h 708"/>
                <a:gd name="T24" fmla="*/ 1499 w 2320"/>
                <a:gd name="T25" fmla="*/ 360 h 708"/>
                <a:gd name="T26" fmla="*/ 1893 w 2320"/>
                <a:gd name="T27" fmla="*/ 587 h 708"/>
                <a:gd name="T28" fmla="*/ 2048 w 2320"/>
                <a:gd name="T29" fmla="*/ 708 h 708"/>
                <a:gd name="T30" fmla="*/ 2320 w 2320"/>
                <a:gd name="T31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0" h="708">
                  <a:moveTo>
                    <a:pt x="2320" y="708"/>
                  </a:moveTo>
                  <a:cubicBezTo>
                    <a:pt x="2268" y="651"/>
                    <a:pt x="1953" y="443"/>
                    <a:pt x="1808" y="356"/>
                  </a:cubicBezTo>
                  <a:cubicBezTo>
                    <a:pt x="1663" y="269"/>
                    <a:pt x="1574" y="237"/>
                    <a:pt x="1448" y="188"/>
                  </a:cubicBezTo>
                  <a:cubicBezTo>
                    <a:pt x="1322" y="139"/>
                    <a:pt x="1170" y="90"/>
                    <a:pt x="1055" y="61"/>
                  </a:cubicBezTo>
                  <a:cubicBezTo>
                    <a:pt x="940" y="32"/>
                    <a:pt x="853" y="22"/>
                    <a:pt x="760" y="12"/>
                  </a:cubicBezTo>
                  <a:cubicBezTo>
                    <a:pt x="667" y="2"/>
                    <a:pt x="602" y="0"/>
                    <a:pt x="494" y="3"/>
                  </a:cubicBezTo>
                  <a:cubicBezTo>
                    <a:pt x="386" y="6"/>
                    <a:pt x="192" y="23"/>
                    <a:pt x="110" y="32"/>
                  </a:cubicBezTo>
                  <a:cubicBezTo>
                    <a:pt x="28" y="41"/>
                    <a:pt x="1" y="38"/>
                    <a:pt x="0" y="60"/>
                  </a:cubicBezTo>
                  <a:lnTo>
                    <a:pt x="104" y="164"/>
                  </a:lnTo>
                  <a:cubicBezTo>
                    <a:pt x="159" y="180"/>
                    <a:pt x="228" y="157"/>
                    <a:pt x="328" y="156"/>
                  </a:cubicBezTo>
                  <a:cubicBezTo>
                    <a:pt x="428" y="155"/>
                    <a:pt x="579" y="147"/>
                    <a:pt x="704" y="156"/>
                  </a:cubicBezTo>
                  <a:cubicBezTo>
                    <a:pt x="829" y="165"/>
                    <a:pt x="948" y="178"/>
                    <a:pt x="1080" y="212"/>
                  </a:cubicBezTo>
                  <a:cubicBezTo>
                    <a:pt x="1212" y="246"/>
                    <a:pt x="1364" y="298"/>
                    <a:pt x="1499" y="360"/>
                  </a:cubicBezTo>
                  <a:cubicBezTo>
                    <a:pt x="1634" y="422"/>
                    <a:pt x="1802" y="529"/>
                    <a:pt x="1893" y="587"/>
                  </a:cubicBezTo>
                  <a:lnTo>
                    <a:pt x="2048" y="708"/>
                  </a:lnTo>
                  <a:lnTo>
                    <a:pt x="2320" y="708"/>
                  </a:lnTo>
                  <a:close/>
                </a:path>
              </a:pathLst>
            </a:custGeom>
            <a:solidFill>
              <a:srgbClr val="FFFF00"/>
            </a:solidFill>
            <a:ln w="9525" cap="flat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00" name="Freeform 404"/>
            <p:cNvSpPr>
              <a:spLocks/>
            </p:cNvSpPr>
            <p:nvPr/>
          </p:nvSpPr>
          <p:spPr bwMode="auto">
            <a:xfrm>
              <a:off x="2808" y="1604"/>
              <a:ext cx="2000" cy="588"/>
            </a:xfrm>
            <a:custGeom>
              <a:avLst/>
              <a:gdLst>
                <a:gd name="T0" fmla="*/ 1664 w 2000"/>
                <a:gd name="T1" fmla="*/ 356 h 588"/>
                <a:gd name="T2" fmla="*/ 1328 w 2000"/>
                <a:gd name="T3" fmla="*/ 188 h 588"/>
                <a:gd name="T4" fmla="*/ 1120 w 2000"/>
                <a:gd name="T5" fmla="*/ 116 h 588"/>
                <a:gd name="T6" fmla="*/ 872 w 2000"/>
                <a:gd name="T7" fmla="*/ 44 h 588"/>
                <a:gd name="T8" fmla="*/ 616 w 2000"/>
                <a:gd name="T9" fmla="*/ 12 h 588"/>
                <a:gd name="T10" fmla="*/ 350 w 2000"/>
                <a:gd name="T11" fmla="*/ 3 h 588"/>
                <a:gd name="T12" fmla="*/ 0 w 2000"/>
                <a:gd name="T13" fmla="*/ 28 h 588"/>
                <a:gd name="T14" fmla="*/ 88 w 2000"/>
                <a:gd name="T15" fmla="*/ 156 h 588"/>
                <a:gd name="T16" fmla="*/ 552 w 2000"/>
                <a:gd name="T17" fmla="*/ 164 h 588"/>
                <a:gd name="T18" fmla="*/ 936 w 2000"/>
                <a:gd name="T19" fmla="*/ 212 h 588"/>
                <a:gd name="T20" fmla="*/ 1355 w 2000"/>
                <a:gd name="T21" fmla="*/ 360 h 588"/>
                <a:gd name="T22" fmla="*/ 1749 w 2000"/>
                <a:gd name="T23" fmla="*/ 587 h 588"/>
                <a:gd name="T24" fmla="*/ 2000 w 2000"/>
                <a:gd name="T25" fmla="*/ 588 h 588"/>
                <a:gd name="T26" fmla="*/ 1664 w 2000"/>
                <a:gd name="T27" fmla="*/ 356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" h="588">
                  <a:moveTo>
                    <a:pt x="1664" y="356"/>
                  </a:moveTo>
                  <a:cubicBezTo>
                    <a:pt x="1552" y="289"/>
                    <a:pt x="1419" y="228"/>
                    <a:pt x="1328" y="188"/>
                  </a:cubicBezTo>
                  <a:cubicBezTo>
                    <a:pt x="1237" y="148"/>
                    <a:pt x="1196" y="140"/>
                    <a:pt x="1120" y="116"/>
                  </a:cubicBezTo>
                  <a:cubicBezTo>
                    <a:pt x="1044" y="92"/>
                    <a:pt x="956" y="61"/>
                    <a:pt x="872" y="44"/>
                  </a:cubicBezTo>
                  <a:cubicBezTo>
                    <a:pt x="788" y="27"/>
                    <a:pt x="703" y="19"/>
                    <a:pt x="616" y="12"/>
                  </a:cubicBezTo>
                  <a:cubicBezTo>
                    <a:pt x="529" y="5"/>
                    <a:pt x="453" y="0"/>
                    <a:pt x="350" y="3"/>
                  </a:cubicBezTo>
                  <a:cubicBezTo>
                    <a:pt x="247" y="6"/>
                    <a:pt x="44" y="2"/>
                    <a:pt x="0" y="28"/>
                  </a:cubicBezTo>
                  <a:lnTo>
                    <a:pt x="88" y="156"/>
                  </a:lnTo>
                  <a:cubicBezTo>
                    <a:pt x="180" y="179"/>
                    <a:pt x="411" y="155"/>
                    <a:pt x="552" y="164"/>
                  </a:cubicBezTo>
                  <a:cubicBezTo>
                    <a:pt x="693" y="173"/>
                    <a:pt x="802" y="179"/>
                    <a:pt x="936" y="212"/>
                  </a:cubicBezTo>
                  <a:cubicBezTo>
                    <a:pt x="1070" y="245"/>
                    <a:pt x="1220" y="298"/>
                    <a:pt x="1355" y="360"/>
                  </a:cubicBezTo>
                  <a:cubicBezTo>
                    <a:pt x="1490" y="422"/>
                    <a:pt x="1642" y="549"/>
                    <a:pt x="1749" y="587"/>
                  </a:cubicBezTo>
                  <a:lnTo>
                    <a:pt x="2000" y="588"/>
                  </a:lnTo>
                  <a:lnTo>
                    <a:pt x="1664" y="356"/>
                  </a:lnTo>
                  <a:close/>
                </a:path>
              </a:pathLst>
            </a:custGeom>
            <a:solidFill>
              <a:srgbClr val="009900"/>
            </a:solidFill>
            <a:ln w="9525" cap="flat" cmpd="sng">
              <a:solidFill>
                <a:srgbClr val="0099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01" name="Freeform 405"/>
            <p:cNvSpPr>
              <a:spLocks/>
            </p:cNvSpPr>
            <p:nvPr/>
          </p:nvSpPr>
          <p:spPr bwMode="auto">
            <a:xfrm>
              <a:off x="2704" y="1720"/>
              <a:ext cx="1840" cy="536"/>
            </a:xfrm>
            <a:custGeom>
              <a:avLst/>
              <a:gdLst>
                <a:gd name="T0" fmla="*/ 1656 w 1840"/>
                <a:gd name="T1" fmla="*/ 336 h 536"/>
                <a:gd name="T2" fmla="*/ 1304 w 1840"/>
                <a:gd name="T3" fmla="*/ 176 h 536"/>
                <a:gd name="T4" fmla="*/ 1008 w 1840"/>
                <a:gd name="T5" fmla="*/ 80 h 536"/>
                <a:gd name="T6" fmla="*/ 608 w 1840"/>
                <a:gd name="T7" fmla="*/ 24 h 536"/>
                <a:gd name="T8" fmla="*/ 336 w 1840"/>
                <a:gd name="T9" fmla="*/ 0 h 536"/>
                <a:gd name="T10" fmla="*/ 0 w 1840"/>
                <a:gd name="T11" fmla="*/ 8 h 536"/>
                <a:gd name="T12" fmla="*/ 0 w 1840"/>
                <a:gd name="T13" fmla="*/ 536 h 536"/>
                <a:gd name="T14" fmla="*/ 1840 w 1840"/>
                <a:gd name="T15" fmla="*/ 472 h 536"/>
                <a:gd name="T16" fmla="*/ 1656 w 1840"/>
                <a:gd name="T17" fmla="*/ 3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0" h="536">
                  <a:moveTo>
                    <a:pt x="1656" y="336"/>
                  </a:moveTo>
                  <a:cubicBezTo>
                    <a:pt x="1541" y="271"/>
                    <a:pt x="1412" y="219"/>
                    <a:pt x="1304" y="176"/>
                  </a:cubicBezTo>
                  <a:cubicBezTo>
                    <a:pt x="1196" y="133"/>
                    <a:pt x="1124" y="105"/>
                    <a:pt x="1008" y="80"/>
                  </a:cubicBezTo>
                  <a:cubicBezTo>
                    <a:pt x="892" y="55"/>
                    <a:pt x="720" y="37"/>
                    <a:pt x="608" y="24"/>
                  </a:cubicBezTo>
                  <a:cubicBezTo>
                    <a:pt x="496" y="11"/>
                    <a:pt x="437" y="3"/>
                    <a:pt x="336" y="0"/>
                  </a:cubicBezTo>
                  <a:lnTo>
                    <a:pt x="0" y="8"/>
                  </a:lnTo>
                  <a:lnTo>
                    <a:pt x="0" y="536"/>
                  </a:lnTo>
                  <a:lnTo>
                    <a:pt x="1840" y="472"/>
                  </a:lnTo>
                  <a:lnTo>
                    <a:pt x="1656" y="336"/>
                  </a:lnTo>
                  <a:close/>
                </a:path>
              </a:pathLst>
            </a:custGeom>
            <a:solidFill>
              <a:srgbClr val="FFCC00"/>
            </a:solidFill>
            <a:ln w="9525" cap="flat" cmpd="sng">
              <a:solidFill>
                <a:srgbClr val="FFCC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02" name="Freeform 406"/>
            <p:cNvSpPr>
              <a:spLocks/>
            </p:cNvSpPr>
            <p:nvPr/>
          </p:nvSpPr>
          <p:spPr bwMode="auto">
            <a:xfrm>
              <a:off x="640" y="1512"/>
              <a:ext cx="2064" cy="784"/>
            </a:xfrm>
            <a:custGeom>
              <a:avLst/>
              <a:gdLst>
                <a:gd name="T0" fmla="*/ 376 w 2064"/>
                <a:gd name="T1" fmla="*/ 552 h 784"/>
                <a:gd name="T2" fmla="*/ 760 w 2064"/>
                <a:gd name="T3" fmla="*/ 368 h 784"/>
                <a:gd name="T4" fmla="*/ 1112 w 2064"/>
                <a:gd name="T5" fmla="*/ 240 h 784"/>
                <a:gd name="T6" fmla="*/ 1400 w 2064"/>
                <a:gd name="T7" fmla="*/ 136 h 784"/>
                <a:gd name="T8" fmla="*/ 1680 w 2064"/>
                <a:gd name="T9" fmla="*/ 56 h 784"/>
                <a:gd name="T10" fmla="*/ 2064 w 2064"/>
                <a:gd name="T11" fmla="*/ 0 h 784"/>
                <a:gd name="T12" fmla="*/ 2064 w 2064"/>
                <a:gd name="T13" fmla="*/ 728 h 784"/>
                <a:gd name="T14" fmla="*/ 0 w 2064"/>
                <a:gd name="T15" fmla="*/ 784 h 784"/>
                <a:gd name="T16" fmla="*/ 376 w 2064"/>
                <a:gd name="T17" fmla="*/ 552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4" h="784">
                  <a:moveTo>
                    <a:pt x="376" y="552"/>
                  </a:moveTo>
                  <a:cubicBezTo>
                    <a:pt x="503" y="483"/>
                    <a:pt x="637" y="420"/>
                    <a:pt x="760" y="368"/>
                  </a:cubicBezTo>
                  <a:cubicBezTo>
                    <a:pt x="883" y="316"/>
                    <a:pt x="1005" y="279"/>
                    <a:pt x="1112" y="240"/>
                  </a:cubicBezTo>
                  <a:cubicBezTo>
                    <a:pt x="1219" y="201"/>
                    <a:pt x="1305" y="167"/>
                    <a:pt x="1400" y="136"/>
                  </a:cubicBezTo>
                  <a:cubicBezTo>
                    <a:pt x="1495" y="105"/>
                    <a:pt x="1569" y="79"/>
                    <a:pt x="1680" y="56"/>
                  </a:cubicBezTo>
                  <a:lnTo>
                    <a:pt x="2064" y="0"/>
                  </a:lnTo>
                  <a:lnTo>
                    <a:pt x="2064" y="728"/>
                  </a:lnTo>
                  <a:lnTo>
                    <a:pt x="0" y="784"/>
                  </a:lnTo>
                  <a:lnTo>
                    <a:pt x="376" y="552"/>
                  </a:lnTo>
                  <a:close/>
                </a:path>
              </a:pathLst>
            </a:custGeom>
            <a:solidFill>
              <a:srgbClr val="E5FFE5"/>
            </a:solidFill>
            <a:ln w="9525" cap="flat" cmpd="sng">
              <a:solidFill>
                <a:srgbClr val="E5FFE5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03" name="WordArt 407"/>
            <p:cNvSpPr>
              <a:spLocks noChangeArrowheads="1" noChangeShapeType="1" noTextEdit="1"/>
            </p:cNvSpPr>
            <p:nvPr/>
          </p:nvSpPr>
          <p:spPr bwMode="auto">
            <a:xfrm rot="-1705598">
              <a:off x="652" y="1820"/>
              <a:ext cx="365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solidFill>
                    <a:srgbClr val="FF0000"/>
                  </a:solidFill>
                </a:rPr>
                <a:t>Ш</a:t>
              </a:r>
            </a:p>
          </p:txBody>
        </p:sp>
        <p:sp>
          <p:nvSpPr>
            <p:cNvPr id="30104" name="WordArt 408"/>
            <p:cNvSpPr>
              <a:spLocks noChangeArrowheads="1" noChangeShapeType="1" noTextEdit="1"/>
            </p:cNvSpPr>
            <p:nvPr/>
          </p:nvSpPr>
          <p:spPr bwMode="auto">
            <a:xfrm rot="-1558388">
              <a:off x="1039" y="1628"/>
              <a:ext cx="28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FF714F"/>
                    </a:solidFill>
                    <a:round/>
                    <a:headEnd/>
                    <a:tailEnd/>
                  </a:ln>
                  <a:solidFill>
                    <a:srgbClr val="FF714F"/>
                  </a:solidFill>
                </a:rPr>
                <a:t>К</a:t>
              </a:r>
            </a:p>
          </p:txBody>
        </p:sp>
        <p:sp>
          <p:nvSpPr>
            <p:cNvPr id="30105" name="WordArt 409"/>
            <p:cNvSpPr>
              <a:spLocks noChangeArrowheads="1" noChangeShapeType="1" noTextEdit="1"/>
            </p:cNvSpPr>
            <p:nvPr/>
          </p:nvSpPr>
          <p:spPr bwMode="auto">
            <a:xfrm rot="-1223938">
              <a:off x="1319" y="1516"/>
              <a:ext cx="28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  <a:solidFill>
                    <a:srgbClr val="FFCC00"/>
                  </a:solidFill>
                </a:rPr>
                <a:t>О</a:t>
              </a:r>
            </a:p>
          </p:txBody>
        </p:sp>
        <p:sp>
          <p:nvSpPr>
            <p:cNvPr id="30106" name="WordArt 410"/>
            <p:cNvSpPr>
              <a:spLocks noChangeArrowheads="1" noChangeShapeType="1" noTextEdit="1"/>
            </p:cNvSpPr>
            <p:nvPr/>
          </p:nvSpPr>
          <p:spPr bwMode="auto">
            <a:xfrm rot="-1087615">
              <a:off x="1623" y="1404"/>
              <a:ext cx="28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FF00"/>
                  </a:solidFill>
                </a:rPr>
                <a:t>Л</a:t>
              </a:r>
            </a:p>
          </p:txBody>
        </p:sp>
        <p:sp>
          <p:nvSpPr>
            <p:cNvPr id="30107" name="WordArt 411"/>
            <p:cNvSpPr>
              <a:spLocks noChangeArrowheads="1" noChangeShapeType="1" noTextEdit="1"/>
            </p:cNvSpPr>
            <p:nvPr/>
          </p:nvSpPr>
          <p:spPr bwMode="auto">
            <a:xfrm rot="-616723">
              <a:off x="1959" y="1316"/>
              <a:ext cx="28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009900"/>
                    </a:solidFill>
                    <a:round/>
                    <a:headEnd/>
                    <a:tailEnd/>
                  </a:ln>
                  <a:solidFill>
                    <a:srgbClr val="009900"/>
                  </a:solidFill>
                </a:rPr>
                <a:t>Ь</a:t>
              </a:r>
            </a:p>
          </p:txBody>
        </p:sp>
        <p:sp>
          <p:nvSpPr>
            <p:cNvPr id="30108" name="WordArt 412"/>
            <p:cNvSpPr>
              <a:spLocks noChangeArrowheads="1" noChangeShapeType="1" noTextEdit="1"/>
            </p:cNvSpPr>
            <p:nvPr/>
          </p:nvSpPr>
          <p:spPr bwMode="auto">
            <a:xfrm rot="-279628">
              <a:off x="2280" y="1285"/>
              <a:ext cx="28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00CCFF"/>
                    </a:solidFill>
                    <a:round/>
                    <a:headEnd/>
                    <a:tailEnd/>
                  </a:ln>
                  <a:solidFill>
                    <a:srgbClr val="00CCFF"/>
                  </a:solidFill>
                </a:rPr>
                <a:t>Н</a:t>
              </a:r>
            </a:p>
          </p:txBody>
        </p:sp>
        <p:sp>
          <p:nvSpPr>
            <p:cNvPr id="30109" name="WordArt 413"/>
            <p:cNvSpPr>
              <a:spLocks noChangeArrowheads="1" noChangeShapeType="1" noTextEdit="1"/>
            </p:cNvSpPr>
            <p:nvPr/>
          </p:nvSpPr>
          <p:spPr bwMode="auto">
            <a:xfrm>
              <a:off x="2648" y="1269"/>
              <a:ext cx="329" cy="452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FF99CC"/>
                    </a:solidFill>
                    <a:round/>
                    <a:headEnd/>
                    <a:tailEnd/>
                  </a:ln>
                  <a:solidFill>
                    <a:srgbClr val="FF99CC"/>
                  </a:solidFill>
                </a:rPr>
                <a:t>Ы</a:t>
              </a:r>
            </a:p>
          </p:txBody>
        </p:sp>
        <p:sp>
          <p:nvSpPr>
            <p:cNvPr id="30110" name="WordArt 414"/>
            <p:cNvSpPr>
              <a:spLocks noChangeArrowheads="1" noChangeShapeType="1" noTextEdit="1"/>
            </p:cNvSpPr>
            <p:nvPr/>
          </p:nvSpPr>
          <p:spPr bwMode="auto">
            <a:xfrm rot="212740">
              <a:off x="3050" y="1171"/>
              <a:ext cx="289" cy="566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b="1" kern="10">
                  <a:ln w="9525">
                    <a:solidFill>
                      <a:srgbClr val="9966FF"/>
                    </a:solidFill>
                    <a:round/>
                    <a:headEnd/>
                    <a:tailEnd/>
                  </a:ln>
                  <a:solidFill>
                    <a:srgbClr val="9966FF"/>
                  </a:solidFill>
                </a:rPr>
                <a:t>Й</a:t>
              </a:r>
            </a:p>
          </p:txBody>
        </p:sp>
        <p:sp>
          <p:nvSpPr>
            <p:cNvPr id="30111" name="Line 415"/>
            <p:cNvSpPr>
              <a:spLocks noChangeShapeType="1"/>
            </p:cNvSpPr>
            <p:nvPr/>
          </p:nvSpPr>
          <p:spPr bwMode="auto">
            <a:xfrm flipV="1">
              <a:off x="616" y="2160"/>
              <a:ext cx="4888" cy="152"/>
            </a:xfrm>
            <a:prstGeom prst="line">
              <a:avLst/>
            </a:prstGeom>
            <a:noFill/>
            <a:ln w="76200">
              <a:solidFill>
                <a:srgbClr val="CC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2" name="AutoShape 416"/>
            <p:cNvSpPr>
              <a:spLocks noChangeArrowheads="1"/>
            </p:cNvSpPr>
            <p:nvPr/>
          </p:nvSpPr>
          <p:spPr bwMode="auto">
            <a:xfrm>
              <a:off x="2120" y="2320"/>
              <a:ext cx="48" cy="1528"/>
            </a:xfrm>
            <a:prstGeom prst="can">
              <a:avLst>
                <a:gd name="adj" fmla="val 79141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3" name="AutoShape 417"/>
            <p:cNvSpPr>
              <a:spLocks noChangeArrowheads="1"/>
            </p:cNvSpPr>
            <p:nvPr/>
          </p:nvSpPr>
          <p:spPr bwMode="auto">
            <a:xfrm>
              <a:off x="3296" y="2360"/>
              <a:ext cx="48" cy="1528"/>
            </a:xfrm>
            <a:prstGeom prst="can">
              <a:avLst>
                <a:gd name="adj" fmla="val 79141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4" name="AutoShape 418" descr="Циновка"/>
            <p:cNvSpPr>
              <a:spLocks noChangeArrowheads="1"/>
            </p:cNvSpPr>
            <p:nvPr/>
          </p:nvSpPr>
          <p:spPr bwMode="auto">
            <a:xfrm rot="5400000">
              <a:off x="4201" y="2841"/>
              <a:ext cx="312" cy="1760"/>
            </a:xfrm>
            <a:prstGeom prst="can">
              <a:avLst>
                <a:gd name="adj" fmla="val 5145"/>
              </a:avLst>
            </a:pr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5" name="AutoShape 419"/>
            <p:cNvSpPr>
              <a:spLocks noChangeArrowheads="1"/>
            </p:cNvSpPr>
            <p:nvPr/>
          </p:nvSpPr>
          <p:spPr bwMode="auto">
            <a:xfrm>
              <a:off x="3504" y="2352"/>
              <a:ext cx="48" cy="1528"/>
            </a:xfrm>
            <a:prstGeom prst="can">
              <a:avLst>
                <a:gd name="adj" fmla="val 79141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6" name="AutoShape 420" descr="Циновка"/>
            <p:cNvSpPr>
              <a:spLocks noChangeArrowheads="1"/>
            </p:cNvSpPr>
            <p:nvPr/>
          </p:nvSpPr>
          <p:spPr bwMode="auto">
            <a:xfrm>
              <a:off x="3344" y="2296"/>
              <a:ext cx="176" cy="1592"/>
            </a:xfrm>
            <a:prstGeom prst="can">
              <a:avLst>
                <a:gd name="adj" fmla="val 31952"/>
              </a:avLst>
            </a:pr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7" name="AutoShape 421" descr="Циновка"/>
            <p:cNvSpPr>
              <a:spLocks noChangeArrowheads="1"/>
            </p:cNvSpPr>
            <p:nvPr/>
          </p:nvSpPr>
          <p:spPr bwMode="auto">
            <a:xfrm rot="5400000">
              <a:off x="1285" y="2989"/>
              <a:ext cx="328" cy="1352"/>
            </a:xfrm>
            <a:prstGeom prst="can">
              <a:avLst>
                <a:gd name="adj" fmla="val 3759"/>
              </a:avLst>
            </a:pr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8" name="AutoShape 422"/>
            <p:cNvSpPr>
              <a:spLocks noChangeArrowheads="1"/>
            </p:cNvSpPr>
            <p:nvPr/>
          </p:nvSpPr>
          <p:spPr bwMode="auto">
            <a:xfrm>
              <a:off x="1912" y="2312"/>
              <a:ext cx="48" cy="1528"/>
            </a:xfrm>
            <a:prstGeom prst="can">
              <a:avLst>
                <a:gd name="adj" fmla="val 79141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19" name="AutoShape 423" descr="Циновка"/>
            <p:cNvSpPr>
              <a:spLocks noChangeArrowheads="1"/>
            </p:cNvSpPr>
            <p:nvPr/>
          </p:nvSpPr>
          <p:spPr bwMode="auto">
            <a:xfrm>
              <a:off x="1952" y="2312"/>
              <a:ext cx="176" cy="1528"/>
            </a:xfrm>
            <a:prstGeom prst="can">
              <a:avLst>
                <a:gd name="adj" fmla="val 26126"/>
              </a:avLst>
            </a:pr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0" name="AutoShape 424"/>
            <p:cNvSpPr>
              <a:spLocks noChangeArrowheads="1"/>
            </p:cNvSpPr>
            <p:nvPr/>
          </p:nvSpPr>
          <p:spPr bwMode="auto">
            <a:xfrm>
              <a:off x="5224" y="2297"/>
              <a:ext cx="48" cy="1591"/>
            </a:xfrm>
            <a:prstGeom prst="can">
              <a:avLst>
                <a:gd name="adj" fmla="val 82404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1" name="AutoShape 425"/>
            <p:cNvSpPr>
              <a:spLocks noChangeArrowheads="1"/>
            </p:cNvSpPr>
            <p:nvPr/>
          </p:nvSpPr>
          <p:spPr bwMode="auto">
            <a:xfrm>
              <a:off x="696" y="2328"/>
              <a:ext cx="48" cy="1640"/>
            </a:xfrm>
            <a:prstGeom prst="can">
              <a:avLst>
                <a:gd name="adj" fmla="val 84942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2" name="AutoShape 426"/>
            <p:cNvSpPr>
              <a:spLocks noChangeArrowheads="1"/>
            </p:cNvSpPr>
            <p:nvPr/>
          </p:nvSpPr>
          <p:spPr bwMode="auto">
            <a:xfrm>
              <a:off x="600" y="2344"/>
              <a:ext cx="64" cy="1784"/>
            </a:xfrm>
            <a:prstGeom prst="can">
              <a:avLst>
                <a:gd name="adj" fmla="val 69300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3" name="AutoShape 427"/>
            <p:cNvSpPr>
              <a:spLocks noChangeArrowheads="1"/>
            </p:cNvSpPr>
            <p:nvPr/>
          </p:nvSpPr>
          <p:spPr bwMode="auto">
            <a:xfrm>
              <a:off x="5416" y="2232"/>
              <a:ext cx="56" cy="1888"/>
            </a:xfrm>
            <a:prstGeom prst="can">
              <a:avLst>
                <a:gd name="adj" fmla="val 83817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4" name="AutoShape 428"/>
            <p:cNvSpPr>
              <a:spLocks noChangeArrowheads="1"/>
            </p:cNvSpPr>
            <p:nvPr/>
          </p:nvSpPr>
          <p:spPr bwMode="auto">
            <a:xfrm>
              <a:off x="5320" y="2261"/>
              <a:ext cx="48" cy="1715"/>
            </a:xfrm>
            <a:prstGeom prst="can">
              <a:avLst>
                <a:gd name="adj" fmla="val 88827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5" name="AutoShape 429"/>
            <p:cNvSpPr>
              <a:spLocks noChangeArrowheads="1"/>
            </p:cNvSpPr>
            <p:nvPr/>
          </p:nvSpPr>
          <p:spPr bwMode="auto">
            <a:xfrm>
              <a:off x="776" y="2312"/>
              <a:ext cx="48" cy="1528"/>
            </a:xfrm>
            <a:prstGeom prst="can">
              <a:avLst>
                <a:gd name="adj" fmla="val 79141"/>
              </a:avLst>
            </a:prstGeom>
            <a:gradFill rotWithShape="1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6" name="Freeform 430"/>
            <p:cNvSpPr>
              <a:spLocks/>
            </p:cNvSpPr>
            <p:nvPr/>
          </p:nvSpPr>
          <p:spPr bwMode="auto">
            <a:xfrm>
              <a:off x="560" y="2168"/>
              <a:ext cx="4936" cy="386"/>
            </a:xfrm>
            <a:custGeom>
              <a:avLst/>
              <a:gdLst>
                <a:gd name="T0" fmla="*/ 62 w 4936"/>
                <a:gd name="T1" fmla="*/ 144 h 386"/>
                <a:gd name="T2" fmla="*/ 486 w 4936"/>
                <a:gd name="T3" fmla="*/ 152 h 386"/>
                <a:gd name="T4" fmla="*/ 694 w 4936"/>
                <a:gd name="T5" fmla="*/ 152 h 386"/>
                <a:gd name="T6" fmla="*/ 1118 w 4936"/>
                <a:gd name="T7" fmla="*/ 136 h 386"/>
                <a:gd name="T8" fmla="*/ 2383 w 4936"/>
                <a:gd name="T9" fmla="*/ 88 h 386"/>
                <a:gd name="T10" fmla="*/ 2791 w 4936"/>
                <a:gd name="T11" fmla="*/ 88 h 386"/>
                <a:gd name="T12" fmla="*/ 2999 w 4936"/>
                <a:gd name="T13" fmla="*/ 72 h 386"/>
                <a:gd name="T14" fmla="*/ 3575 w 4936"/>
                <a:gd name="T15" fmla="*/ 40 h 386"/>
                <a:gd name="T16" fmla="*/ 3671 w 4936"/>
                <a:gd name="T17" fmla="*/ 40 h 386"/>
                <a:gd name="T18" fmla="*/ 4280 w 4936"/>
                <a:gd name="T19" fmla="*/ 24 h 386"/>
                <a:gd name="T20" fmla="*/ 4464 w 4936"/>
                <a:gd name="T21" fmla="*/ 16 h 386"/>
                <a:gd name="T22" fmla="*/ 4936 w 4936"/>
                <a:gd name="T23" fmla="*/ 24 h 386"/>
                <a:gd name="T24" fmla="*/ 4920 w 4936"/>
                <a:gd name="T25" fmla="*/ 120 h 386"/>
                <a:gd name="T26" fmla="*/ 4843 w 4936"/>
                <a:gd name="T27" fmla="*/ 169 h 386"/>
                <a:gd name="T28" fmla="*/ 4440 w 4936"/>
                <a:gd name="T29" fmla="*/ 176 h 386"/>
                <a:gd name="T30" fmla="*/ 4378 w 4936"/>
                <a:gd name="T31" fmla="*/ 175 h 386"/>
                <a:gd name="T32" fmla="*/ 4344 w 4936"/>
                <a:gd name="T33" fmla="*/ 144 h 386"/>
                <a:gd name="T34" fmla="*/ 4304 w 4936"/>
                <a:gd name="T35" fmla="*/ 96 h 386"/>
                <a:gd name="T36" fmla="*/ 4201 w 4936"/>
                <a:gd name="T37" fmla="*/ 169 h 386"/>
                <a:gd name="T38" fmla="*/ 3663 w 4936"/>
                <a:gd name="T39" fmla="*/ 152 h 386"/>
                <a:gd name="T40" fmla="*/ 3607 w 4936"/>
                <a:gd name="T41" fmla="*/ 136 h 386"/>
                <a:gd name="T42" fmla="*/ 3551 w 4936"/>
                <a:gd name="T43" fmla="*/ 200 h 386"/>
                <a:gd name="T44" fmla="*/ 3079 w 4936"/>
                <a:gd name="T45" fmla="*/ 128 h 386"/>
                <a:gd name="T46" fmla="*/ 2535 w 4936"/>
                <a:gd name="T47" fmla="*/ 200 h 386"/>
                <a:gd name="T48" fmla="*/ 2479 w 4936"/>
                <a:gd name="T49" fmla="*/ 216 h 386"/>
                <a:gd name="T50" fmla="*/ 2455 w 4936"/>
                <a:gd name="T51" fmla="*/ 200 h 386"/>
                <a:gd name="T52" fmla="*/ 2383 w 4936"/>
                <a:gd name="T53" fmla="*/ 168 h 386"/>
                <a:gd name="T54" fmla="*/ 2223 w 4936"/>
                <a:gd name="T55" fmla="*/ 224 h 386"/>
                <a:gd name="T56" fmla="*/ 2143 w 4936"/>
                <a:gd name="T57" fmla="*/ 232 h 386"/>
                <a:gd name="T58" fmla="*/ 1919 w 4936"/>
                <a:gd name="T59" fmla="*/ 240 h 386"/>
                <a:gd name="T60" fmla="*/ 1647 w 4936"/>
                <a:gd name="T61" fmla="*/ 232 h 386"/>
                <a:gd name="T62" fmla="*/ 1623 w 4936"/>
                <a:gd name="T63" fmla="*/ 200 h 386"/>
                <a:gd name="T64" fmla="*/ 1599 w 4936"/>
                <a:gd name="T65" fmla="*/ 192 h 386"/>
                <a:gd name="T66" fmla="*/ 1583 w 4936"/>
                <a:gd name="T67" fmla="*/ 168 h 386"/>
                <a:gd name="T68" fmla="*/ 1479 w 4936"/>
                <a:gd name="T69" fmla="*/ 216 h 386"/>
                <a:gd name="T70" fmla="*/ 1431 w 4936"/>
                <a:gd name="T71" fmla="*/ 232 h 386"/>
                <a:gd name="T72" fmla="*/ 1407 w 4936"/>
                <a:gd name="T73" fmla="*/ 240 h 386"/>
                <a:gd name="T74" fmla="*/ 942 w 4936"/>
                <a:gd name="T75" fmla="*/ 256 h 386"/>
                <a:gd name="T76" fmla="*/ 870 w 4936"/>
                <a:gd name="T77" fmla="*/ 232 h 386"/>
                <a:gd name="T78" fmla="*/ 822 w 4936"/>
                <a:gd name="T79" fmla="*/ 216 h 386"/>
                <a:gd name="T80" fmla="*/ 758 w 4936"/>
                <a:gd name="T81" fmla="*/ 264 h 386"/>
                <a:gd name="T82" fmla="*/ 222 w 4936"/>
                <a:gd name="T83" fmla="*/ 216 h 386"/>
                <a:gd name="T84" fmla="*/ 142 w 4936"/>
                <a:gd name="T85" fmla="*/ 264 h 386"/>
                <a:gd name="T86" fmla="*/ 62 w 4936"/>
                <a:gd name="T87" fmla="*/ 1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36" h="386">
                  <a:moveTo>
                    <a:pt x="62" y="144"/>
                  </a:moveTo>
                  <a:cubicBezTo>
                    <a:pt x="207" y="151"/>
                    <a:pt x="341" y="160"/>
                    <a:pt x="486" y="152"/>
                  </a:cubicBezTo>
                  <a:cubicBezTo>
                    <a:pt x="572" y="123"/>
                    <a:pt x="476" y="152"/>
                    <a:pt x="694" y="152"/>
                  </a:cubicBezTo>
                  <a:cubicBezTo>
                    <a:pt x="835" y="152"/>
                    <a:pt x="977" y="139"/>
                    <a:pt x="1118" y="136"/>
                  </a:cubicBezTo>
                  <a:cubicBezTo>
                    <a:pt x="1541" y="127"/>
                    <a:pt x="1961" y="102"/>
                    <a:pt x="2383" y="88"/>
                  </a:cubicBezTo>
                  <a:cubicBezTo>
                    <a:pt x="2540" y="49"/>
                    <a:pt x="2371" y="88"/>
                    <a:pt x="2791" y="88"/>
                  </a:cubicBezTo>
                  <a:cubicBezTo>
                    <a:pt x="2861" y="88"/>
                    <a:pt x="2930" y="75"/>
                    <a:pt x="2999" y="72"/>
                  </a:cubicBezTo>
                  <a:cubicBezTo>
                    <a:pt x="3190" y="48"/>
                    <a:pt x="3383" y="50"/>
                    <a:pt x="3575" y="40"/>
                  </a:cubicBezTo>
                  <a:cubicBezTo>
                    <a:pt x="3647" y="22"/>
                    <a:pt x="3559" y="40"/>
                    <a:pt x="3671" y="40"/>
                  </a:cubicBezTo>
                  <a:cubicBezTo>
                    <a:pt x="3875" y="40"/>
                    <a:pt x="4077" y="27"/>
                    <a:pt x="4280" y="24"/>
                  </a:cubicBezTo>
                  <a:cubicBezTo>
                    <a:pt x="4341" y="21"/>
                    <a:pt x="4403" y="16"/>
                    <a:pt x="4464" y="16"/>
                  </a:cubicBezTo>
                  <a:cubicBezTo>
                    <a:pt x="4621" y="16"/>
                    <a:pt x="4781" y="0"/>
                    <a:pt x="4936" y="24"/>
                  </a:cubicBezTo>
                  <a:lnTo>
                    <a:pt x="4920" y="120"/>
                  </a:lnTo>
                  <a:cubicBezTo>
                    <a:pt x="4892" y="136"/>
                    <a:pt x="4874" y="160"/>
                    <a:pt x="4843" y="169"/>
                  </a:cubicBezTo>
                  <a:cubicBezTo>
                    <a:pt x="4720" y="206"/>
                    <a:pt x="4568" y="170"/>
                    <a:pt x="4440" y="176"/>
                  </a:cubicBezTo>
                  <a:cubicBezTo>
                    <a:pt x="4411" y="173"/>
                    <a:pt x="4406" y="184"/>
                    <a:pt x="4378" y="175"/>
                  </a:cubicBezTo>
                  <a:cubicBezTo>
                    <a:pt x="4370" y="172"/>
                    <a:pt x="4348" y="152"/>
                    <a:pt x="4344" y="144"/>
                  </a:cubicBezTo>
                  <a:cubicBezTo>
                    <a:pt x="4333" y="122"/>
                    <a:pt x="4322" y="114"/>
                    <a:pt x="4304" y="96"/>
                  </a:cubicBezTo>
                  <a:cubicBezTo>
                    <a:pt x="4282" y="128"/>
                    <a:pt x="4239" y="160"/>
                    <a:pt x="4201" y="169"/>
                  </a:cubicBezTo>
                  <a:cubicBezTo>
                    <a:pt x="4049" y="270"/>
                    <a:pt x="3841" y="172"/>
                    <a:pt x="3663" y="152"/>
                  </a:cubicBezTo>
                  <a:cubicBezTo>
                    <a:pt x="3651" y="115"/>
                    <a:pt x="3638" y="115"/>
                    <a:pt x="3607" y="136"/>
                  </a:cubicBezTo>
                  <a:cubicBezTo>
                    <a:pt x="3596" y="168"/>
                    <a:pt x="3579" y="181"/>
                    <a:pt x="3551" y="200"/>
                  </a:cubicBezTo>
                  <a:cubicBezTo>
                    <a:pt x="3348" y="195"/>
                    <a:pt x="3227" y="227"/>
                    <a:pt x="3079" y="128"/>
                  </a:cubicBezTo>
                  <a:cubicBezTo>
                    <a:pt x="2874" y="264"/>
                    <a:pt x="2979" y="192"/>
                    <a:pt x="2535" y="200"/>
                  </a:cubicBezTo>
                  <a:cubicBezTo>
                    <a:pt x="2516" y="205"/>
                    <a:pt x="2498" y="219"/>
                    <a:pt x="2479" y="216"/>
                  </a:cubicBezTo>
                  <a:cubicBezTo>
                    <a:pt x="2470" y="214"/>
                    <a:pt x="2464" y="204"/>
                    <a:pt x="2455" y="200"/>
                  </a:cubicBezTo>
                  <a:cubicBezTo>
                    <a:pt x="2369" y="162"/>
                    <a:pt x="2437" y="204"/>
                    <a:pt x="2383" y="168"/>
                  </a:cubicBezTo>
                  <a:cubicBezTo>
                    <a:pt x="2329" y="186"/>
                    <a:pt x="2277" y="206"/>
                    <a:pt x="2223" y="224"/>
                  </a:cubicBezTo>
                  <a:cubicBezTo>
                    <a:pt x="2198" y="232"/>
                    <a:pt x="2170" y="231"/>
                    <a:pt x="2143" y="232"/>
                  </a:cubicBezTo>
                  <a:cubicBezTo>
                    <a:pt x="2068" y="236"/>
                    <a:pt x="1994" y="237"/>
                    <a:pt x="1919" y="240"/>
                  </a:cubicBezTo>
                  <a:cubicBezTo>
                    <a:pt x="1828" y="237"/>
                    <a:pt x="1737" y="244"/>
                    <a:pt x="1647" y="232"/>
                  </a:cubicBezTo>
                  <a:cubicBezTo>
                    <a:pt x="1634" y="230"/>
                    <a:pt x="1633" y="209"/>
                    <a:pt x="1623" y="200"/>
                  </a:cubicBezTo>
                  <a:cubicBezTo>
                    <a:pt x="1617" y="195"/>
                    <a:pt x="1607" y="195"/>
                    <a:pt x="1599" y="192"/>
                  </a:cubicBezTo>
                  <a:cubicBezTo>
                    <a:pt x="1594" y="184"/>
                    <a:pt x="1593" y="169"/>
                    <a:pt x="1583" y="168"/>
                  </a:cubicBezTo>
                  <a:cubicBezTo>
                    <a:pt x="1550" y="164"/>
                    <a:pt x="1507" y="205"/>
                    <a:pt x="1479" y="216"/>
                  </a:cubicBezTo>
                  <a:cubicBezTo>
                    <a:pt x="1463" y="222"/>
                    <a:pt x="1447" y="227"/>
                    <a:pt x="1431" y="232"/>
                  </a:cubicBezTo>
                  <a:cubicBezTo>
                    <a:pt x="1423" y="235"/>
                    <a:pt x="1407" y="240"/>
                    <a:pt x="1407" y="240"/>
                  </a:cubicBezTo>
                  <a:cubicBezTo>
                    <a:pt x="1252" y="228"/>
                    <a:pt x="1097" y="241"/>
                    <a:pt x="942" y="256"/>
                  </a:cubicBezTo>
                  <a:cubicBezTo>
                    <a:pt x="834" y="238"/>
                    <a:pt x="937" y="262"/>
                    <a:pt x="870" y="232"/>
                  </a:cubicBezTo>
                  <a:cubicBezTo>
                    <a:pt x="855" y="225"/>
                    <a:pt x="822" y="216"/>
                    <a:pt x="822" y="216"/>
                  </a:cubicBezTo>
                  <a:cubicBezTo>
                    <a:pt x="803" y="244"/>
                    <a:pt x="790" y="253"/>
                    <a:pt x="758" y="264"/>
                  </a:cubicBezTo>
                  <a:cubicBezTo>
                    <a:pt x="579" y="261"/>
                    <a:pt x="279" y="386"/>
                    <a:pt x="222" y="216"/>
                  </a:cubicBezTo>
                  <a:cubicBezTo>
                    <a:pt x="191" y="236"/>
                    <a:pt x="179" y="255"/>
                    <a:pt x="142" y="264"/>
                  </a:cubicBezTo>
                  <a:cubicBezTo>
                    <a:pt x="0" y="253"/>
                    <a:pt x="31" y="290"/>
                    <a:pt x="62" y="144"/>
                  </a:cubicBezTo>
                  <a:close/>
                </a:path>
              </a:pathLst>
            </a:custGeom>
            <a:gradFill rotWithShape="1">
              <a:gsLst>
                <a:gs pos="0">
                  <a:srgbClr val="CC3399"/>
                </a:gs>
                <a:gs pos="100000">
                  <a:srgbClr val="CC3399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38100" cap="flat" cmpd="sng">
              <a:solidFill>
                <a:srgbClr val="CC0066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27" name="WordArt 431"/>
            <p:cNvSpPr>
              <a:spLocks noChangeArrowheads="1" noChangeShapeType="1" noTextEdit="1"/>
            </p:cNvSpPr>
            <p:nvPr/>
          </p:nvSpPr>
          <p:spPr bwMode="auto">
            <a:xfrm>
              <a:off x="1991" y="1751"/>
              <a:ext cx="2138" cy="577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CanDown">
                <a:avLst>
                  <a:gd name="adj" fmla="val 0"/>
                </a:avLst>
              </a:prstTxWarp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ru-RU" sz="3600" i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базар</a:t>
              </a:r>
            </a:p>
          </p:txBody>
        </p:sp>
      </p:grpSp>
      <p:grpSp>
        <p:nvGrpSpPr>
          <p:cNvPr id="30205" name="Group 509"/>
          <p:cNvGrpSpPr>
            <a:grpSpLocks/>
          </p:cNvGrpSpPr>
          <p:nvPr/>
        </p:nvGrpSpPr>
        <p:grpSpPr bwMode="auto">
          <a:xfrm>
            <a:off x="5199063" y="4087813"/>
            <a:ext cx="3195637" cy="3074987"/>
            <a:chOff x="2971" y="1162"/>
            <a:chExt cx="2381" cy="2169"/>
          </a:xfrm>
        </p:grpSpPr>
        <p:sp>
          <p:nvSpPr>
            <p:cNvPr id="30206" name="AutoShape 510"/>
            <p:cNvSpPr>
              <a:spLocks noChangeAspect="1" noChangeArrowheads="1" noTextEdit="1"/>
            </p:cNvSpPr>
            <p:nvPr/>
          </p:nvSpPr>
          <p:spPr bwMode="auto">
            <a:xfrm>
              <a:off x="2971" y="1162"/>
              <a:ext cx="2381" cy="21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07" name="Freeform 511"/>
            <p:cNvSpPr>
              <a:spLocks/>
            </p:cNvSpPr>
            <p:nvPr/>
          </p:nvSpPr>
          <p:spPr bwMode="auto">
            <a:xfrm>
              <a:off x="3244" y="1879"/>
              <a:ext cx="499" cy="895"/>
            </a:xfrm>
            <a:custGeom>
              <a:avLst/>
              <a:gdLst>
                <a:gd name="T0" fmla="*/ 0 w 998"/>
                <a:gd name="T1" fmla="*/ 0 h 1791"/>
                <a:gd name="T2" fmla="*/ 38 w 998"/>
                <a:gd name="T3" fmla="*/ 1135 h 1791"/>
                <a:gd name="T4" fmla="*/ 834 w 998"/>
                <a:gd name="T5" fmla="*/ 1791 h 1791"/>
                <a:gd name="T6" fmla="*/ 960 w 998"/>
                <a:gd name="T7" fmla="*/ 1785 h 1791"/>
                <a:gd name="T8" fmla="*/ 998 w 998"/>
                <a:gd name="T9" fmla="*/ 476 h 1791"/>
                <a:gd name="T10" fmla="*/ 0 w 998"/>
                <a:gd name="T11" fmla="*/ 0 h 1791"/>
                <a:gd name="T12" fmla="*/ 0 w 998"/>
                <a:gd name="T13" fmla="*/ 0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8" h="1791">
                  <a:moveTo>
                    <a:pt x="0" y="0"/>
                  </a:moveTo>
                  <a:lnTo>
                    <a:pt x="38" y="1135"/>
                  </a:lnTo>
                  <a:lnTo>
                    <a:pt x="834" y="1791"/>
                  </a:lnTo>
                  <a:lnTo>
                    <a:pt x="960" y="1785"/>
                  </a:lnTo>
                  <a:lnTo>
                    <a:pt x="998" y="47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B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08" name="Freeform 512"/>
            <p:cNvSpPr>
              <a:spLocks/>
            </p:cNvSpPr>
            <p:nvPr/>
          </p:nvSpPr>
          <p:spPr bwMode="auto">
            <a:xfrm>
              <a:off x="3671" y="2035"/>
              <a:ext cx="609" cy="751"/>
            </a:xfrm>
            <a:custGeom>
              <a:avLst/>
              <a:gdLst>
                <a:gd name="T0" fmla="*/ 0 w 1219"/>
                <a:gd name="T1" fmla="*/ 312 h 1502"/>
                <a:gd name="T2" fmla="*/ 36 w 1219"/>
                <a:gd name="T3" fmla="*/ 1502 h 1502"/>
                <a:gd name="T4" fmla="*/ 1219 w 1219"/>
                <a:gd name="T5" fmla="*/ 1152 h 1502"/>
                <a:gd name="T6" fmla="*/ 1211 w 1219"/>
                <a:gd name="T7" fmla="*/ 27 h 1502"/>
                <a:gd name="T8" fmla="*/ 593 w 1219"/>
                <a:gd name="T9" fmla="*/ 0 h 1502"/>
                <a:gd name="T10" fmla="*/ 0 w 1219"/>
                <a:gd name="T11" fmla="*/ 312 h 1502"/>
                <a:gd name="T12" fmla="*/ 0 w 1219"/>
                <a:gd name="T13" fmla="*/ 31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9" h="1502">
                  <a:moveTo>
                    <a:pt x="0" y="312"/>
                  </a:moveTo>
                  <a:lnTo>
                    <a:pt x="36" y="1502"/>
                  </a:lnTo>
                  <a:lnTo>
                    <a:pt x="1219" y="1152"/>
                  </a:lnTo>
                  <a:lnTo>
                    <a:pt x="1211" y="27"/>
                  </a:lnTo>
                  <a:lnTo>
                    <a:pt x="593" y="0"/>
                  </a:lnTo>
                  <a:lnTo>
                    <a:pt x="0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09" name="Freeform 513"/>
            <p:cNvSpPr>
              <a:spLocks/>
            </p:cNvSpPr>
            <p:nvPr/>
          </p:nvSpPr>
          <p:spPr bwMode="auto">
            <a:xfrm>
              <a:off x="3249" y="1780"/>
              <a:ext cx="1034" cy="447"/>
            </a:xfrm>
            <a:custGeom>
              <a:avLst/>
              <a:gdLst>
                <a:gd name="T0" fmla="*/ 0 w 2066"/>
                <a:gd name="T1" fmla="*/ 213 h 893"/>
                <a:gd name="T2" fmla="*/ 842 w 2066"/>
                <a:gd name="T3" fmla="*/ 893 h 893"/>
                <a:gd name="T4" fmla="*/ 2066 w 2066"/>
                <a:gd name="T5" fmla="*/ 579 h 893"/>
                <a:gd name="T6" fmla="*/ 1177 w 2066"/>
                <a:gd name="T7" fmla="*/ 0 h 893"/>
                <a:gd name="T8" fmla="*/ 344 w 2066"/>
                <a:gd name="T9" fmla="*/ 116 h 893"/>
                <a:gd name="T10" fmla="*/ 0 w 2066"/>
                <a:gd name="T11" fmla="*/ 213 h 893"/>
                <a:gd name="T12" fmla="*/ 0 w 2066"/>
                <a:gd name="T13" fmla="*/ 21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6" h="893">
                  <a:moveTo>
                    <a:pt x="0" y="213"/>
                  </a:moveTo>
                  <a:lnTo>
                    <a:pt x="842" y="893"/>
                  </a:lnTo>
                  <a:lnTo>
                    <a:pt x="2066" y="579"/>
                  </a:lnTo>
                  <a:lnTo>
                    <a:pt x="1177" y="0"/>
                  </a:lnTo>
                  <a:lnTo>
                    <a:pt x="344" y="116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C7E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0" name="Freeform 514"/>
            <p:cNvSpPr>
              <a:spLocks/>
            </p:cNvSpPr>
            <p:nvPr/>
          </p:nvSpPr>
          <p:spPr bwMode="auto">
            <a:xfrm>
              <a:off x="3574" y="1426"/>
              <a:ext cx="286" cy="558"/>
            </a:xfrm>
            <a:custGeom>
              <a:avLst/>
              <a:gdLst>
                <a:gd name="T0" fmla="*/ 50 w 572"/>
                <a:gd name="T1" fmla="*/ 0 h 1116"/>
                <a:gd name="T2" fmla="*/ 572 w 572"/>
                <a:gd name="T3" fmla="*/ 1006 h 1116"/>
                <a:gd name="T4" fmla="*/ 194 w 572"/>
                <a:gd name="T5" fmla="*/ 1116 h 1116"/>
                <a:gd name="T6" fmla="*/ 0 w 572"/>
                <a:gd name="T7" fmla="*/ 46 h 1116"/>
                <a:gd name="T8" fmla="*/ 50 w 572"/>
                <a:gd name="T9" fmla="*/ 0 h 1116"/>
                <a:gd name="T10" fmla="*/ 50 w 572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2" h="1116">
                  <a:moveTo>
                    <a:pt x="50" y="0"/>
                  </a:moveTo>
                  <a:lnTo>
                    <a:pt x="572" y="1006"/>
                  </a:lnTo>
                  <a:lnTo>
                    <a:pt x="194" y="1116"/>
                  </a:lnTo>
                  <a:lnTo>
                    <a:pt x="0" y="46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9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1" name="Freeform 515"/>
            <p:cNvSpPr>
              <a:spLocks/>
            </p:cNvSpPr>
            <p:nvPr/>
          </p:nvSpPr>
          <p:spPr bwMode="auto">
            <a:xfrm>
              <a:off x="3564" y="1426"/>
              <a:ext cx="234" cy="556"/>
            </a:xfrm>
            <a:custGeom>
              <a:avLst/>
              <a:gdLst>
                <a:gd name="T0" fmla="*/ 50 w 468"/>
                <a:gd name="T1" fmla="*/ 0 h 1113"/>
                <a:gd name="T2" fmla="*/ 468 w 468"/>
                <a:gd name="T3" fmla="*/ 1056 h 1113"/>
                <a:gd name="T4" fmla="*/ 38 w 468"/>
                <a:gd name="T5" fmla="*/ 1113 h 1113"/>
                <a:gd name="T6" fmla="*/ 0 w 468"/>
                <a:gd name="T7" fmla="*/ 101 h 1113"/>
                <a:gd name="T8" fmla="*/ 50 w 468"/>
                <a:gd name="T9" fmla="*/ 0 h 1113"/>
                <a:gd name="T10" fmla="*/ 50 w 468"/>
                <a:gd name="T11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8" h="1113">
                  <a:moveTo>
                    <a:pt x="50" y="0"/>
                  </a:moveTo>
                  <a:lnTo>
                    <a:pt x="468" y="1056"/>
                  </a:lnTo>
                  <a:lnTo>
                    <a:pt x="38" y="1113"/>
                  </a:lnTo>
                  <a:lnTo>
                    <a:pt x="0" y="101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4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2" name="Freeform 516"/>
            <p:cNvSpPr>
              <a:spLocks/>
            </p:cNvSpPr>
            <p:nvPr/>
          </p:nvSpPr>
          <p:spPr bwMode="auto">
            <a:xfrm>
              <a:off x="3528" y="1422"/>
              <a:ext cx="170" cy="558"/>
            </a:xfrm>
            <a:custGeom>
              <a:avLst/>
              <a:gdLst>
                <a:gd name="T0" fmla="*/ 122 w 340"/>
                <a:gd name="T1" fmla="*/ 0 h 1116"/>
                <a:gd name="T2" fmla="*/ 340 w 340"/>
                <a:gd name="T3" fmla="*/ 1116 h 1116"/>
                <a:gd name="T4" fmla="*/ 0 w 340"/>
                <a:gd name="T5" fmla="*/ 1106 h 1116"/>
                <a:gd name="T6" fmla="*/ 30 w 340"/>
                <a:gd name="T7" fmla="*/ 249 h 1116"/>
                <a:gd name="T8" fmla="*/ 122 w 340"/>
                <a:gd name="T9" fmla="*/ 0 h 1116"/>
                <a:gd name="T10" fmla="*/ 122 w 34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1116">
                  <a:moveTo>
                    <a:pt x="122" y="0"/>
                  </a:moveTo>
                  <a:lnTo>
                    <a:pt x="340" y="1116"/>
                  </a:lnTo>
                  <a:lnTo>
                    <a:pt x="0" y="1106"/>
                  </a:lnTo>
                  <a:lnTo>
                    <a:pt x="30" y="249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8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3" name="Freeform 517"/>
            <p:cNvSpPr>
              <a:spLocks/>
            </p:cNvSpPr>
            <p:nvPr/>
          </p:nvSpPr>
          <p:spPr bwMode="auto">
            <a:xfrm>
              <a:off x="3380" y="1424"/>
              <a:ext cx="213" cy="555"/>
            </a:xfrm>
            <a:custGeom>
              <a:avLst/>
              <a:gdLst>
                <a:gd name="T0" fmla="*/ 426 w 426"/>
                <a:gd name="T1" fmla="*/ 0 h 1110"/>
                <a:gd name="T2" fmla="*/ 346 w 426"/>
                <a:gd name="T3" fmla="*/ 1110 h 1110"/>
                <a:gd name="T4" fmla="*/ 0 w 426"/>
                <a:gd name="T5" fmla="*/ 1001 h 1110"/>
                <a:gd name="T6" fmla="*/ 426 w 426"/>
                <a:gd name="T7" fmla="*/ 0 h 1110"/>
                <a:gd name="T8" fmla="*/ 426 w 426"/>
                <a:gd name="T9" fmla="*/ 0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1110">
                  <a:moveTo>
                    <a:pt x="426" y="0"/>
                  </a:moveTo>
                  <a:lnTo>
                    <a:pt x="346" y="1110"/>
                  </a:lnTo>
                  <a:lnTo>
                    <a:pt x="0" y="1001"/>
                  </a:lnTo>
                  <a:lnTo>
                    <a:pt x="426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4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4" name="Freeform 518"/>
            <p:cNvSpPr>
              <a:spLocks/>
            </p:cNvSpPr>
            <p:nvPr/>
          </p:nvSpPr>
          <p:spPr bwMode="auto">
            <a:xfrm>
              <a:off x="4281" y="1788"/>
              <a:ext cx="414" cy="634"/>
            </a:xfrm>
            <a:custGeom>
              <a:avLst/>
              <a:gdLst>
                <a:gd name="T0" fmla="*/ 828 w 828"/>
                <a:gd name="T1" fmla="*/ 0 h 1268"/>
                <a:gd name="T2" fmla="*/ 7 w 828"/>
                <a:gd name="T3" fmla="*/ 781 h 1268"/>
                <a:gd name="T4" fmla="*/ 0 w 828"/>
                <a:gd name="T5" fmla="*/ 1085 h 1268"/>
                <a:gd name="T6" fmla="*/ 804 w 828"/>
                <a:gd name="T7" fmla="*/ 1268 h 1268"/>
                <a:gd name="T8" fmla="*/ 828 w 828"/>
                <a:gd name="T9" fmla="*/ 0 h 1268"/>
                <a:gd name="T10" fmla="*/ 828 w 828"/>
                <a:gd name="T11" fmla="*/ 0 h 1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8" h="1268">
                  <a:moveTo>
                    <a:pt x="828" y="0"/>
                  </a:moveTo>
                  <a:lnTo>
                    <a:pt x="7" y="781"/>
                  </a:lnTo>
                  <a:lnTo>
                    <a:pt x="0" y="1085"/>
                  </a:lnTo>
                  <a:lnTo>
                    <a:pt x="804" y="1268"/>
                  </a:lnTo>
                  <a:lnTo>
                    <a:pt x="828" y="0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5" name="Freeform 519"/>
            <p:cNvSpPr>
              <a:spLocks/>
            </p:cNvSpPr>
            <p:nvPr/>
          </p:nvSpPr>
          <p:spPr bwMode="auto">
            <a:xfrm>
              <a:off x="4673" y="1794"/>
              <a:ext cx="368" cy="631"/>
            </a:xfrm>
            <a:custGeom>
              <a:avLst/>
              <a:gdLst>
                <a:gd name="T0" fmla="*/ 42 w 735"/>
                <a:gd name="T1" fmla="*/ 0 h 1262"/>
                <a:gd name="T2" fmla="*/ 0 w 735"/>
                <a:gd name="T3" fmla="*/ 1262 h 1262"/>
                <a:gd name="T4" fmla="*/ 735 w 735"/>
                <a:gd name="T5" fmla="*/ 869 h 1262"/>
                <a:gd name="T6" fmla="*/ 42 w 735"/>
                <a:gd name="T7" fmla="*/ 0 h 1262"/>
                <a:gd name="T8" fmla="*/ 42 w 735"/>
                <a:gd name="T9" fmla="*/ 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1262">
                  <a:moveTo>
                    <a:pt x="42" y="0"/>
                  </a:moveTo>
                  <a:lnTo>
                    <a:pt x="0" y="1262"/>
                  </a:lnTo>
                  <a:lnTo>
                    <a:pt x="735" y="869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6" name="Freeform 520"/>
            <p:cNvSpPr>
              <a:spLocks/>
            </p:cNvSpPr>
            <p:nvPr/>
          </p:nvSpPr>
          <p:spPr bwMode="auto">
            <a:xfrm>
              <a:off x="4797" y="2427"/>
              <a:ext cx="378" cy="469"/>
            </a:xfrm>
            <a:custGeom>
              <a:avLst/>
              <a:gdLst>
                <a:gd name="T0" fmla="*/ 382 w 756"/>
                <a:gd name="T1" fmla="*/ 0 h 937"/>
                <a:gd name="T2" fmla="*/ 236 w 756"/>
                <a:gd name="T3" fmla="*/ 38 h 937"/>
                <a:gd name="T4" fmla="*/ 57 w 756"/>
                <a:gd name="T5" fmla="*/ 207 h 937"/>
                <a:gd name="T6" fmla="*/ 0 w 756"/>
                <a:gd name="T7" fmla="*/ 485 h 937"/>
                <a:gd name="T8" fmla="*/ 101 w 756"/>
                <a:gd name="T9" fmla="*/ 785 h 937"/>
                <a:gd name="T10" fmla="*/ 418 w 756"/>
                <a:gd name="T11" fmla="*/ 937 h 937"/>
                <a:gd name="T12" fmla="*/ 756 w 756"/>
                <a:gd name="T13" fmla="*/ 937 h 937"/>
                <a:gd name="T14" fmla="*/ 382 w 756"/>
                <a:gd name="T15" fmla="*/ 0 h 937"/>
                <a:gd name="T16" fmla="*/ 382 w 756"/>
                <a:gd name="T17" fmla="*/ 0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6" h="937">
                  <a:moveTo>
                    <a:pt x="382" y="0"/>
                  </a:moveTo>
                  <a:lnTo>
                    <a:pt x="236" y="38"/>
                  </a:lnTo>
                  <a:lnTo>
                    <a:pt x="57" y="207"/>
                  </a:lnTo>
                  <a:lnTo>
                    <a:pt x="0" y="485"/>
                  </a:lnTo>
                  <a:lnTo>
                    <a:pt x="101" y="785"/>
                  </a:lnTo>
                  <a:lnTo>
                    <a:pt x="418" y="937"/>
                  </a:lnTo>
                  <a:lnTo>
                    <a:pt x="756" y="937"/>
                  </a:lnTo>
                  <a:lnTo>
                    <a:pt x="382" y="0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664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7" name="Freeform 521"/>
            <p:cNvSpPr>
              <a:spLocks/>
            </p:cNvSpPr>
            <p:nvPr/>
          </p:nvSpPr>
          <p:spPr bwMode="auto">
            <a:xfrm>
              <a:off x="4913" y="2411"/>
              <a:ext cx="320" cy="480"/>
            </a:xfrm>
            <a:custGeom>
              <a:avLst/>
              <a:gdLst>
                <a:gd name="T0" fmla="*/ 87 w 640"/>
                <a:gd name="T1" fmla="*/ 70 h 960"/>
                <a:gd name="T2" fmla="*/ 81 w 640"/>
                <a:gd name="T3" fmla="*/ 76 h 960"/>
                <a:gd name="T4" fmla="*/ 70 w 640"/>
                <a:gd name="T5" fmla="*/ 95 h 960"/>
                <a:gd name="T6" fmla="*/ 57 w 640"/>
                <a:gd name="T7" fmla="*/ 127 h 960"/>
                <a:gd name="T8" fmla="*/ 40 w 640"/>
                <a:gd name="T9" fmla="*/ 171 h 960"/>
                <a:gd name="T10" fmla="*/ 23 w 640"/>
                <a:gd name="T11" fmla="*/ 220 h 960"/>
                <a:gd name="T12" fmla="*/ 11 w 640"/>
                <a:gd name="T13" fmla="*/ 279 h 960"/>
                <a:gd name="T14" fmla="*/ 0 w 640"/>
                <a:gd name="T15" fmla="*/ 346 h 960"/>
                <a:gd name="T16" fmla="*/ 0 w 640"/>
                <a:gd name="T17" fmla="*/ 416 h 960"/>
                <a:gd name="T18" fmla="*/ 4 w 640"/>
                <a:gd name="T19" fmla="*/ 487 h 960"/>
                <a:gd name="T20" fmla="*/ 21 w 640"/>
                <a:gd name="T21" fmla="*/ 561 h 960"/>
                <a:gd name="T22" fmla="*/ 49 w 640"/>
                <a:gd name="T23" fmla="*/ 635 h 960"/>
                <a:gd name="T24" fmla="*/ 95 w 640"/>
                <a:gd name="T25" fmla="*/ 711 h 960"/>
                <a:gd name="T26" fmla="*/ 158 w 640"/>
                <a:gd name="T27" fmla="*/ 779 h 960"/>
                <a:gd name="T28" fmla="*/ 239 w 640"/>
                <a:gd name="T29" fmla="*/ 846 h 960"/>
                <a:gd name="T30" fmla="*/ 342 w 640"/>
                <a:gd name="T31" fmla="*/ 905 h 960"/>
                <a:gd name="T32" fmla="*/ 471 w 640"/>
                <a:gd name="T33" fmla="*/ 960 h 960"/>
                <a:gd name="T34" fmla="*/ 640 w 640"/>
                <a:gd name="T35" fmla="*/ 882 h 960"/>
                <a:gd name="T36" fmla="*/ 256 w 640"/>
                <a:gd name="T37" fmla="*/ 0 h 960"/>
                <a:gd name="T38" fmla="*/ 87 w 640"/>
                <a:gd name="T39" fmla="*/ 70 h 960"/>
                <a:gd name="T40" fmla="*/ 87 w 640"/>
                <a:gd name="T41" fmla="*/ 7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0" h="960">
                  <a:moveTo>
                    <a:pt x="87" y="70"/>
                  </a:moveTo>
                  <a:lnTo>
                    <a:pt x="81" y="76"/>
                  </a:lnTo>
                  <a:lnTo>
                    <a:pt x="70" y="95"/>
                  </a:lnTo>
                  <a:lnTo>
                    <a:pt x="57" y="127"/>
                  </a:lnTo>
                  <a:lnTo>
                    <a:pt x="40" y="171"/>
                  </a:lnTo>
                  <a:lnTo>
                    <a:pt x="23" y="220"/>
                  </a:lnTo>
                  <a:lnTo>
                    <a:pt x="11" y="279"/>
                  </a:lnTo>
                  <a:lnTo>
                    <a:pt x="0" y="346"/>
                  </a:lnTo>
                  <a:lnTo>
                    <a:pt x="0" y="416"/>
                  </a:lnTo>
                  <a:lnTo>
                    <a:pt x="4" y="487"/>
                  </a:lnTo>
                  <a:lnTo>
                    <a:pt x="21" y="561"/>
                  </a:lnTo>
                  <a:lnTo>
                    <a:pt x="49" y="635"/>
                  </a:lnTo>
                  <a:lnTo>
                    <a:pt x="95" y="711"/>
                  </a:lnTo>
                  <a:lnTo>
                    <a:pt x="158" y="779"/>
                  </a:lnTo>
                  <a:lnTo>
                    <a:pt x="239" y="846"/>
                  </a:lnTo>
                  <a:lnTo>
                    <a:pt x="342" y="905"/>
                  </a:lnTo>
                  <a:lnTo>
                    <a:pt x="471" y="960"/>
                  </a:lnTo>
                  <a:lnTo>
                    <a:pt x="640" y="882"/>
                  </a:lnTo>
                  <a:lnTo>
                    <a:pt x="256" y="0"/>
                  </a:lnTo>
                  <a:lnTo>
                    <a:pt x="87" y="70"/>
                  </a:lnTo>
                  <a:lnTo>
                    <a:pt x="87" y="70"/>
                  </a:lnTo>
                  <a:close/>
                </a:path>
              </a:pathLst>
            </a:custGeom>
            <a:solidFill>
              <a:srgbClr val="8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8" name="Freeform 522"/>
            <p:cNvSpPr>
              <a:spLocks/>
            </p:cNvSpPr>
            <p:nvPr/>
          </p:nvSpPr>
          <p:spPr bwMode="auto">
            <a:xfrm>
              <a:off x="4969" y="2420"/>
              <a:ext cx="335" cy="456"/>
            </a:xfrm>
            <a:custGeom>
              <a:avLst/>
              <a:gdLst>
                <a:gd name="T0" fmla="*/ 123 w 671"/>
                <a:gd name="T1" fmla="*/ 9 h 910"/>
                <a:gd name="T2" fmla="*/ 30 w 671"/>
                <a:gd name="T3" fmla="*/ 110 h 910"/>
                <a:gd name="T4" fmla="*/ 87 w 671"/>
                <a:gd name="T5" fmla="*/ 192 h 910"/>
                <a:gd name="T6" fmla="*/ 0 w 671"/>
                <a:gd name="T7" fmla="*/ 272 h 910"/>
                <a:gd name="T8" fmla="*/ 89 w 671"/>
                <a:gd name="T9" fmla="*/ 331 h 910"/>
                <a:gd name="T10" fmla="*/ 25 w 671"/>
                <a:gd name="T11" fmla="*/ 422 h 910"/>
                <a:gd name="T12" fmla="*/ 127 w 671"/>
                <a:gd name="T13" fmla="*/ 462 h 910"/>
                <a:gd name="T14" fmla="*/ 78 w 671"/>
                <a:gd name="T15" fmla="*/ 572 h 910"/>
                <a:gd name="T16" fmla="*/ 188 w 671"/>
                <a:gd name="T17" fmla="*/ 589 h 910"/>
                <a:gd name="T18" fmla="*/ 163 w 671"/>
                <a:gd name="T19" fmla="*/ 698 h 910"/>
                <a:gd name="T20" fmla="*/ 287 w 671"/>
                <a:gd name="T21" fmla="*/ 694 h 910"/>
                <a:gd name="T22" fmla="*/ 283 w 671"/>
                <a:gd name="T23" fmla="*/ 802 h 910"/>
                <a:gd name="T24" fmla="*/ 378 w 671"/>
                <a:gd name="T25" fmla="*/ 791 h 910"/>
                <a:gd name="T26" fmla="*/ 439 w 671"/>
                <a:gd name="T27" fmla="*/ 910 h 910"/>
                <a:gd name="T28" fmla="*/ 597 w 671"/>
                <a:gd name="T29" fmla="*/ 804 h 910"/>
                <a:gd name="T30" fmla="*/ 671 w 671"/>
                <a:gd name="T31" fmla="*/ 608 h 910"/>
                <a:gd name="T32" fmla="*/ 317 w 671"/>
                <a:gd name="T33" fmla="*/ 0 h 910"/>
                <a:gd name="T34" fmla="*/ 123 w 671"/>
                <a:gd name="T35" fmla="*/ 9 h 910"/>
                <a:gd name="T36" fmla="*/ 123 w 671"/>
                <a:gd name="T37" fmla="*/ 9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1" h="910">
                  <a:moveTo>
                    <a:pt x="123" y="9"/>
                  </a:moveTo>
                  <a:lnTo>
                    <a:pt x="30" y="110"/>
                  </a:lnTo>
                  <a:lnTo>
                    <a:pt x="87" y="192"/>
                  </a:lnTo>
                  <a:lnTo>
                    <a:pt x="0" y="272"/>
                  </a:lnTo>
                  <a:lnTo>
                    <a:pt x="89" y="331"/>
                  </a:lnTo>
                  <a:lnTo>
                    <a:pt x="25" y="422"/>
                  </a:lnTo>
                  <a:lnTo>
                    <a:pt x="127" y="462"/>
                  </a:lnTo>
                  <a:lnTo>
                    <a:pt x="78" y="572"/>
                  </a:lnTo>
                  <a:lnTo>
                    <a:pt x="188" y="589"/>
                  </a:lnTo>
                  <a:lnTo>
                    <a:pt x="163" y="698"/>
                  </a:lnTo>
                  <a:lnTo>
                    <a:pt x="287" y="694"/>
                  </a:lnTo>
                  <a:lnTo>
                    <a:pt x="283" y="802"/>
                  </a:lnTo>
                  <a:lnTo>
                    <a:pt x="378" y="791"/>
                  </a:lnTo>
                  <a:lnTo>
                    <a:pt x="439" y="910"/>
                  </a:lnTo>
                  <a:lnTo>
                    <a:pt x="597" y="804"/>
                  </a:lnTo>
                  <a:lnTo>
                    <a:pt x="671" y="608"/>
                  </a:lnTo>
                  <a:lnTo>
                    <a:pt x="317" y="0"/>
                  </a:lnTo>
                  <a:lnTo>
                    <a:pt x="123" y="9"/>
                  </a:lnTo>
                  <a:lnTo>
                    <a:pt x="123" y="9"/>
                  </a:lnTo>
                  <a:close/>
                </a:path>
              </a:pathLst>
            </a:custGeom>
            <a:solidFill>
              <a:srgbClr val="C4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19" name="Freeform 523"/>
            <p:cNvSpPr>
              <a:spLocks/>
            </p:cNvSpPr>
            <p:nvPr/>
          </p:nvSpPr>
          <p:spPr bwMode="auto">
            <a:xfrm>
              <a:off x="5094" y="2431"/>
              <a:ext cx="228" cy="309"/>
            </a:xfrm>
            <a:custGeom>
              <a:avLst/>
              <a:gdLst>
                <a:gd name="T0" fmla="*/ 45 w 454"/>
                <a:gd name="T1" fmla="*/ 0 h 618"/>
                <a:gd name="T2" fmla="*/ 42 w 454"/>
                <a:gd name="T3" fmla="*/ 4 h 618"/>
                <a:gd name="T4" fmla="*/ 36 w 454"/>
                <a:gd name="T5" fmla="*/ 21 h 618"/>
                <a:gd name="T6" fmla="*/ 25 w 454"/>
                <a:gd name="T7" fmla="*/ 49 h 618"/>
                <a:gd name="T8" fmla="*/ 17 w 454"/>
                <a:gd name="T9" fmla="*/ 85 h 618"/>
                <a:gd name="T10" fmla="*/ 7 w 454"/>
                <a:gd name="T11" fmla="*/ 127 h 618"/>
                <a:gd name="T12" fmla="*/ 2 w 454"/>
                <a:gd name="T13" fmla="*/ 175 h 618"/>
                <a:gd name="T14" fmla="*/ 0 w 454"/>
                <a:gd name="T15" fmla="*/ 226 h 618"/>
                <a:gd name="T16" fmla="*/ 6 w 454"/>
                <a:gd name="T17" fmla="*/ 281 h 618"/>
                <a:gd name="T18" fmla="*/ 15 w 454"/>
                <a:gd name="T19" fmla="*/ 334 h 618"/>
                <a:gd name="T20" fmla="*/ 34 w 454"/>
                <a:gd name="T21" fmla="*/ 389 h 618"/>
                <a:gd name="T22" fmla="*/ 63 w 454"/>
                <a:gd name="T23" fmla="*/ 441 h 618"/>
                <a:gd name="T24" fmla="*/ 106 w 454"/>
                <a:gd name="T25" fmla="*/ 490 h 618"/>
                <a:gd name="T26" fmla="*/ 160 w 454"/>
                <a:gd name="T27" fmla="*/ 530 h 618"/>
                <a:gd name="T28" fmla="*/ 228 w 454"/>
                <a:gd name="T29" fmla="*/ 570 h 618"/>
                <a:gd name="T30" fmla="*/ 313 w 454"/>
                <a:gd name="T31" fmla="*/ 599 h 618"/>
                <a:gd name="T32" fmla="*/ 420 w 454"/>
                <a:gd name="T33" fmla="*/ 618 h 618"/>
                <a:gd name="T34" fmla="*/ 454 w 454"/>
                <a:gd name="T35" fmla="*/ 410 h 618"/>
                <a:gd name="T36" fmla="*/ 374 w 454"/>
                <a:gd name="T37" fmla="*/ 182 h 618"/>
                <a:gd name="T38" fmla="*/ 180 w 454"/>
                <a:gd name="T39" fmla="*/ 26 h 618"/>
                <a:gd name="T40" fmla="*/ 45 w 454"/>
                <a:gd name="T41" fmla="*/ 0 h 618"/>
                <a:gd name="T42" fmla="*/ 45 w 454"/>
                <a:gd name="T43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4" h="618">
                  <a:moveTo>
                    <a:pt x="45" y="0"/>
                  </a:moveTo>
                  <a:lnTo>
                    <a:pt x="42" y="4"/>
                  </a:lnTo>
                  <a:lnTo>
                    <a:pt x="36" y="21"/>
                  </a:lnTo>
                  <a:lnTo>
                    <a:pt x="25" y="49"/>
                  </a:lnTo>
                  <a:lnTo>
                    <a:pt x="17" y="85"/>
                  </a:lnTo>
                  <a:lnTo>
                    <a:pt x="7" y="127"/>
                  </a:lnTo>
                  <a:lnTo>
                    <a:pt x="2" y="175"/>
                  </a:lnTo>
                  <a:lnTo>
                    <a:pt x="0" y="226"/>
                  </a:lnTo>
                  <a:lnTo>
                    <a:pt x="6" y="281"/>
                  </a:lnTo>
                  <a:lnTo>
                    <a:pt x="15" y="334"/>
                  </a:lnTo>
                  <a:lnTo>
                    <a:pt x="34" y="389"/>
                  </a:lnTo>
                  <a:lnTo>
                    <a:pt x="63" y="441"/>
                  </a:lnTo>
                  <a:lnTo>
                    <a:pt x="106" y="490"/>
                  </a:lnTo>
                  <a:lnTo>
                    <a:pt x="160" y="530"/>
                  </a:lnTo>
                  <a:lnTo>
                    <a:pt x="228" y="570"/>
                  </a:lnTo>
                  <a:lnTo>
                    <a:pt x="313" y="599"/>
                  </a:lnTo>
                  <a:lnTo>
                    <a:pt x="420" y="618"/>
                  </a:lnTo>
                  <a:lnTo>
                    <a:pt x="454" y="410"/>
                  </a:lnTo>
                  <a:lnTo>
                    <a:pt x="374" y="182"/>
                  </a:lnTo>
                  <a:lnTo>
                    <a:pt x="180" y="26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0" name="Freeform 524"/>
            <p:cNvSpPr>
              <a:spLocks/>
            </p:cNvSpPr>
            <p:nvPr/>
          </p:nvSpPr>
          <p:spPr bwMode="auto">
            <a:xfrm>
              <a:off x="4564" y="2623"/>
              <a:ext cx="144" cy="392"/>
            </a:xfrm>
            <a:custGeom>
              <a:avLst/>
              <a:gdLst>
                <a:gd name="T0" fmla="*/ 150 w 287"/>
                <a:gd name="T1" fmla="*/ 17 h 785"/>
                <a:gd name="T2" fmla="*/ 287 w 287"/>
                <a:gd name="T3" fmla="*/ 781 h 785"/>
                <a:gd name="T4" fmla="*/ 257 w 287"/>
                <a:gd name="T5" fmla="*/ 785 h 785"/>
                <a:gd name="T6" fmla="*/ 0 w 287"/>
                <a:gd name="T7" fmla="*/ 0 h 785"/>
                <a:gd name="T8" fmla="*/ 150 w 287"/>
                <a:gd name="T9" fmla="*/ 17 h 785"/>
                <a:gd name="T10" fmla="*/ 150 w 287"/>
                <a:gd name="T11" fmla="*/ 1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7" h="785">
                  <a:moveTo>
                    <a:pt x="150" y="17"/>
                  </a:moveTo>
                  <a:lnTo>
                    <a:pt x="287" y="781"/>
                  </a:lnTo>
                  <a:lnTo>
                    <a:pt x="257" y="785"/>
                  </a:lnTo>
                  <a:lnTo>
                    <a:pt x="0" y="0"/>
                  </a:lnTo>
                  <a:lnTo>
                    <a:pt x="150" y="17"/>
                  </a:lnTo>
                  <a:lnTo>
                    <a:pt x="150" y="17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1" name="Freeform 525"/>
            <p:cNvSpPr>
              <a:spLocks/>
            </p:cNvSpPr>
            <p:nvPr/>
          </p:nvSpPr>
          <p:spPr bwMode="auto">
            <a:xfrm>
              <a:off x="4449" y="2516"/>
              <a:ext cx="219" cy="95"/>
            </a:xfrm>
            <a:custGeom>
              <a:avLst/>
              <a:gdLst>
                <a:gd name="T0" fmla="*/ 0 w 437"/>
                <a:gd name="T1" fmla="*/ 70 h 188"/>
                <a:gd name="T2" fmla="*/ 428 w 437"/>
                <a:gd name="T3" fmla="*/ 0 h 188"/>
                <a:gd name="T4" fmla="*/ 437 w 437"/>
                <a:gd name="T5" fmla="*/ 139 h 188"/>
                <a:gd name="T6" fmla="*/ 21 w 437"/>
                <a:gd name="T7" fmla="*/ 188 h 188"/>
                <a:gd name="T8" fmla="*/ 0 w 437"/>
                <a:gd name="T9" fmla="*/ 70 h 188"/>
                <a:gd name="T10" fmla="*/ 0 w 437"/>
                <a:gd name="T11" fmla="*/ 7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7" h="188">
                  <a:moveTo>
                    <a:pt x="0" y="70"/>
                  </a:moveTo>
                  <a:lnTo>
                    <a:pt x="428" y="0"/>
                  </a:lnTo>
                  <a:lnTo>
                    <a:pt x="437" y="139"/>
                  </a:lnTo>
                  <a:lnTo>
                    <a:pt x="21" y="188"/>
                  </a:lnTo>
                  <a:lnTo>
                    <a:pt x="0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D1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2" name="Freeform 526"/>
            <p:cNvSpPr>
              <a:spLocks/>
            </p:cNvSpPr>
            <p:nvPr/>
          </p:nvSpPr>
          <p:spPr bwMode="auto">
            <a:xfrm>
              <a:off x="3917" y="2849"/>
              <a:ext cx="105" cy="153"/>
            </a:xfrm>
            <a:custGeom>
              <a:avLst/>
              <a:gdLst>
                <a:gd name="T0" fmla="*/ 50 w 212"/>
                <a:gd name="T1" fmla="*/ 0 h 306"/>
                <a:gd name="T2" fmla="*/ 212 w 212"/>
                <a:gd name="T3" fmla="*/ 110 h 306"/>
                <a:gd name="T4" fmla="*/ 0 w 212"/>
                <a:gd name="T5" fmla="*/ 306 h 306"/>
                <a:gd name="T6" fmla="*/ 50 w 212"/>
                <a:gd name="T7" fmla="*/ 0 h 306"/>
                <a:gd name="T8" fmla="*/ 50 w 212"/>
                <a:gd name="T9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306">
                  <a:moveTo>
                    <a:pt x="50" y="0"/>
                  </a:moveTo>
                  <a:lnTo>
                    <a:pt x="212" y="110"/>
                  </a:lnTo>
                  <a:lnTo>
                    <a:pt x="0" y="306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3" name="Freeform 527"/>
            <p:cNvSpPr>
              <a:spLocks/>
            </p:cNvSpPr>
            <p:nvPr/>
          </p:nvSpPr>
          <p:spPr bwMode="auto">
            <a:xfrm>
              <a:off x="3969" y="1791"/>
              <a:ext cx="280" cy="1125"/>
            </a:xfrm>
            <a:custGeom>
              <a:avLst/>
              <a:gdLst>
                <a:gd name="T0" fmla="*/ 561 w 561"/>
                <a:gd name="T1" fmla="*/ 145 h 2249"/>
                <a:gd name="T2" fmla="*/ 156 w 561"/>
                <a:gd name="T3" fmla="*/ 1981 h 2249"/>
                <a:gd name="T4" fmla="*/ 93 w 561"/>
                <a:gd name="T5" fmla="*/ 2249 h 2249"/>
                <a:gd name="T6" fmla="*/ 0 w 561"/>
                <a:gd name="T7" fmla="*/ 2166 h 2249"/>
                <a:gd name="T8" fmla="*/ 449 w 561"/>
                <a:gd name="T9" fmla="*/ 0 h 2249"/>
                <a:gd name="T10" fmla="*/ 561 w 561"/>
                <a:gd name="T11" fmla="*/ 145 h 2249"/>
                <a:gd name="T12" fmla="*/ 561 w 561"/>
                <a:gd name="T13" fmla="*/ 145 h 2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1" h="2249">
                  <a:moveTo>
                    <a:pt x="561" y="145"/>
                  </a:moveTo>
                  <a:lnTo>
                    <a:pt x="156" y="1981"/>
                  </a:lnTo>
                  <a:lnTo>
                    <a:pt x="93" y="2249"/>
                  </a:lnTo>
                  <a:lnTo>
                    <a:pt x="0" y="2166"/>
                  </a:lnTo>
                  <a:lnTo>
                    <a:pt x="449" y="0"/>
                  </a:lnTo>
                  <a:lnTo>
                    <a:pt x="561" y="145"/>
                  </a:lnTo>
                  <a:lnTo>
                    <a:pt x="561" y="145"/>
                  </a:lnTo>
                  <a:close/>
                </a:path>
              </a:pathLst>
            </a:custGeom>
            <a:solidFill>
              <a:srgbClr val="B8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4" name="Freeform 528"/>
            <p:cNvSpPr>
              <a:spLocks/>
            </p:cNvSpPr>
            <p:nvPr/>
          </p:nvSpPr>
          <p:spPr bwMode="auto">
            <a:xfrm>
              <a:off x="4672" y="2507"/>
              <a:ext cx="65" cy="128"/>
            </a:xfrm>
            <a:custGeom>
              <a:avLst/>
              <a:gdLst>
                <a:gd name="T0" fmla="*/ 13 w 129"/>
                <a:gd name="T1" fmla="*/ 0 h 256"/>
                <a:gd name="T2" fmla="*/ 129 w 129"/>
                <a:gd name="T3" fmla="*/ 4 h 256"/>
                <a:gd name="T4" fmla="*/ 110 w 129"/>
                <a:gd name="T5" fmla="*/ 256 h 256"/>
                <a:gd name="T6" fmla="*/ 0 w 129"/>
                <a:gd name="T7" fmla="*/ 249 h 256"/>
                <a:gd name="T8" fmla="*/ 13 w 129"/>
                <a:gd name="T9" fmla="*/ 0 h 256"/>
                <a:gd name="T10" fmla="*/ 13 w 129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256">
                  <a:moveTo>
                    <a:pt x="13" y="0"/>
                  </a:moveTo>
                  <a:lnTo>
                    <a:pt x="129" y="4"/>
                  </a:lnTo>
                  <a:lnTo>
                    <a:pt x="110" y="256"/>
                  </a:lnTo>
                  <a:lnTo>
                    <a:pt x="0" y="249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5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5" name="Freeform 529"/>
            <p:cNvSpPr>
              <a:spLocks/>
            </p:cNvSpPr>
            <p:nvPr/>
          </p:nvSpPr>
          <p:spPr bwMode="auto">
            <a:xfrm>
              <a:off x="4198" y="1491"/>
              <a:ext cx="425" cy="1157"/>
            </a:xfrm>
            <a:custGeom>
              <a:avLst/>
              <a:gdLst>
                <a:gd name="T0" fmla="*/ 0 w 850"/>
                <a:gd name="T1" fmla="*/ 169 h 2313"/>
                <a:gd name="T2" fmla="*/ 437 w 850"/>
                <a:gd name="T3" fmla="*/ 0 h 2313"/>
                <a:gd name="T4" fmla="*/ 432 w 850"/>
                <a:gd name="T5" fmla="*/ 557 h 2313"/>
                <a:gd name="T6" fmla="*/ 850 w 850"/>
                <a:gd name="T7" fmla="*/ 2288 h 2313"/>
                <a:gd name="T8" fmla="*/ 740 w 850"/>
                <a:gd name="T9" fmla="*/ 2313 h 2313"/>
                <a:gd name="T10" fmla="*/ 704 w 850"/>
                <a:gd name="T11" fmla="*/ 2129 h 2313"/>
                <a:gd name="T12" fmla="*/ 240 w 850"/>
                <a:gd name="T13" fmla="*/ 707 h 2313"/>
                <a:gd name="T14" fmla="*/ 76 w 850"/>
                <a:gd name="T15" fmla="*/ 751 h 2313"/>
                <a:gd name="T16" fmla="*/ 0 w 850"/>
                <a:gd name="T17" fmla="*/ 169 h 2313"/>
                <a:gd name="T18" fmla="*/ 0 w 850"/>
                <a:gd name="T19" fmla="*/ 169 h 2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0" h="2313">
                  <a:moveTo>
                    <a:pt x="0" y="169"/>
                  </a:moveTo>
                  <a:lnTo>
                    <a:pt x="437" y="0"/>
                  </a:lnTo>
                  <a:lnTo>
                    <a:pt x="432" y="557"/>
                  </a:lnTo>
                  <a:lnTo>
                    <a:pt x="850" y="2288"/>
                  </a:lnTo>
                  <a:lnTo>
                    <a:pt x="740" y="2313"/>
                  </a:lnTo>
                  <a:lnTo>
                    <a:pt x="704" y="2129"/>
                  </a:lnTo>
                  <a:lnTo>
                    <a:pt x="240" y="707"/>
                  </a:lnTo>
                  <a:lnTo>
                    <a:pt x="76" y="751"/>
                  </a:lnTo>
                  <a:lnTo>
                    <a:pt x="0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898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6" name="Freeform 530"/>
            <p:cNvSpPr>
              <a:spLocks/>
            </p:cNvSpPr>
            <p:nvPr/>
          </p:nvSpPr>
          <p:spPr bwMode="auto">
            <a:xfrm>
              <a:off x="4280" y="1492"/>
              <a:ext cx="457" cy="1144"/>
            </a:xfrm>
            <a:custGeom>
              <a:avLst/>
              <a:gdLst>
                <a:gd name="T0" fmla="*/ 277 w 914"/>
                <a:gd name="T1" fmla="*/ 0 h 2288"/>
                <a:gd name="T2" fmla="*/ 0 w 914"/>
                <a:gd name="T3" fmla="*/ 758 h 2288"/>
                <a:gd name="T4" fmla="*/ 135 w 914"/>
                <a:gd name="T5" fmla="*/ 625 h 2288"/>
                <a:gd name="T6" fmla="*/ 220 w 914"/>
                <a:gd name="T7" fmla="*/ 585 h 2288"/>
                <a:gd name="T8" fmla="*/ 648 w 914"/>
                <a:gd name="T9" fmla="*/ 2288 h 2288"/>
                <a:gd name="T10" fmla="*/ 726 w 914"/>
                <a:gd name="T11" fmla="*/ 2279 h 2288"/>
                <a:gd name="T12" fmla="*/ 695 w 914"/>
                <a:gd name="T13" fmla="*/ 2188 h 2288"/>
                <a:gd name="T14" fmla="*/ 667 w 914"/>
                <a:gd name="T15" fmla="*/ 2087 h 2288"/>
                <a:gd name="T16" fmla="*/ 815 w 914"/>
                <a:gd name="T17" fmla="*/ 2047 h 2288"/>
                <a:gd name="T18" fmla="*/ 914 w 914"/>
                <a:gd name="T19" fmla="*/ 2049 h 2288"/>
                <a:gd name="T20" fmla="*/ 775 w 914"/>
                <a:gd name="T21" fmla="*/ 1861 h 2288"/>
                <a:gd name="T22" fmla="*/ 637 w 914"/>
                <a:gd name="T23" fmla="*/ 1895 h 2288"/>
                <a:gd name="T24" fmla="*/ 308 w 914"/>
                <a:gd name="T25" fmla="*/ 530 h 2288"/>
                <a:gd name="T26" fmla="*/ 359 w 914"/>
                <a:gd name="T27" fmla="*/ 462 h 2288"/>
                <a:gd name="T28" fmla="*/ 277 w 914"/>
                <a:gd name="T29" fmla="*/ 0 h 2288"/>
                <a:gd name="T30" fmla="*/ 277 w 914"/>
                <a:gd name="T31" fmla="*/ 0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4" h="2288">
                  <a:moveTo>
                    <a:pt x="277" y="0"/>
                  </a:moveTo>
                  <a:lnTo>
                    <a:pt x="0" y="758"/>
                  </a:lnTo>
                  <a:lnTo>
                    <a:pt x="135" y="625"/>
                  </a:lnTo>
                  <a:lnTo>
                    <a:pt x="220" y="585"/>
                  </a:lnTo>
                  <a:lnTo>
                    <a:pt x="648" y="2288"/>
                  </a:lnTo>
                  <a:lnTo>
                    <a:pt x="726" y="2279"/>
                  </a:lnTo>
                  <a:lnTo>
                    <a:pt x="695" y="2188"/>
                  </a:lnTo>
                  <a:lnTo>
                    <a:pt x="667" y="2087"/>
                  </a:lnTo>
                  <a:lnTo>
                    <a:pt x="815" y="2047"/>
                  </a:lnTo>
                  <a:lnTo>
                    <a:pt x="914" y="2049"/>
                  </a:lnTo>
                  <a:lnTo>
                    <a:pt x="775" y="1861"/>
                  </a:lnTo>
                  <a:lnTo>
                    <a:pt x="637" y="1895"/>
                  </a:lnTo>
                  <a:lnTo>
                    <a:pt x="308" y="530"/>
                  </a:lnTo>
                  <a:lnTo>
                    <a:pt x="359" y="462"/>
                  </a:ln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B8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7" name="Freeform 531"/>
            <p:cNvSpPr>
              <a:spLocks/>
            </p:cNvSpPr>
            <p:nvPr/>
          </p:nvSpPr>
          <p:spPr bwMode="auto">
            <a:xfrm>
              <a:off x="4092" y="1438"/>
              <a:ext cx="337" cy="159"/>
            </a:xfrm>
            <a:custGeom>
              <a:avLst/>
              <a:gdLst>
                <a:gd name="T0" fmla="*/ 396 w 675"/>
                <a:gd name="T1" fmla="*/ 0 h 320"/>
                <a:gd name="T2" fmla="*/ 675 w 675"/>
                <a:gd name="T3" fmla="*/ 109 h 320"/>
                <a:gd name="T4" fmla="*/ 346 w 675"/>
                <a:gd name="T5" fmla="*/ 320 h 320"/>
                <a:gd name="T6" fmla="*/ 0 w 675"/>
                <a:gd name="T7" fmla="*/ 179 h 320"/>
                <a:gd name="T8" fmla="*/ 207 w 675"/>
                <a:gd name="T9" fmla="*/ 23 h 320"/>
                <a:gd name="T10" fmla="*/ 396 w 675"/>
                <a:gd name="T11" fmla="*/ 0 h 320"/>
                <a:gd name="T12" fmla="*/ 396 w 675"/>
                <a:gd name="T1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5" h="320">
                  <a:moveTo>
                    <a:pt x="396" y="0"/>
                  </a:moveTo>
                  <a:lnTo>
                    <a:pt x="675" y="109"/>
                  </a:lnTo>
                  <a:lnTo>
                    <a:pt x="346" y="320"/>
                  </a:lnTo>
                  <a:lnTo>
                    <a:pt x="0" y="179"/>
                  </a:lnTo>
                  <a:lnTo>
                    <a:pt x="207" y="23"/>
                  </a:lnTo>
                  <a:lnTo>
                    <a:pt x="396" y="0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8" name="Freeform 532"/>
            <p:cNvSpPr>
              <a:spLocks/>
            </p:cNvSpPr>
            <p:nvPr/>
          </p:nvSpPr>
          <p:spPr bwMode="auto">
            <a:xfrm>
              <a:off x="4112" y="1207"/>
              <a:ext cx="121" cy="135"/>
            </a:xfrm>
            <a:custGeom>
              <a:avLst/>
              <a:gdLst>
                <a:gd name="T0" fmla="*/ 244 w 244"/>
                <a:gd name="T1" fmla="*/ 0 h 270"/>
                <a:gd name="T2" fmla="*/ 186 w 244"/>
                <a:gd name="T3" fmla="*/ 0 h 270"/>
                <a:gd name="T4" fmla="*/ 0 w 244"/>
                <a:gd name="T5" fmla="*/ 152 h 270"/>
                <a:gd name="T6" fmla="*/ 223 w 244"/>
                <a:gd name="T7" fmla="*/ 270 h 270"/>
                <a:gd name="T8" fmla="*/ 244 w 244"/>
                <a:gd name="T9" fmla="*/ 0 h 270"/>
                <a:gd name="T10" fmla="*/ 244 w 244"/>
                <a:gd name="T1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270">
                  <a:moveTo>
                    <a:pt x="244" y="0"/>
                  </a:moveTo>
                  <a:lnTo>
                    <a:pt x="186" y="0"/>
                  </a:lnTo>
                  <a:lnTo>
                    <a:pt x="0" y="152"/>
                  </a:lnTo>
                  <a:lnTo>
                    <a:pt x="223" y="270"/>
                  </a:lnTo>
                  <a:lnTo>
                    <a:pt x="244" y="0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B8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29" name="Freeform 533"/>
            <p:cNvSpPr>
              <a:spLocks/>
            </p:cNvSpPr>
            <p:nvPr/>
          </p:nvSpPr>
          <p:spPr bwMode="auto">
            <a:xfrm>
              <a:off x="4200" y="1209"/>
              <a:ext cx="169" cy="113"/>
            </a:xfrm>
            <a:custGeom>
              <a:avLst/>
              <a:gdLst>
                <a:gd name="T0" fmla="*/ 42 w 338"/>
                <a:gd name="T1" fmla="*/ 0 h 226"/>
                <a:gd name="T2" fmla="*/ 0 w 338"/>
                <a:gd name="T3" fmla="*/ 226 h 226"/>
                <a:gd name="T4" fmla="*/ 338 w 338"/>
                <a:gd name="T5" fmla="*/ 124 h 226"/>
                <a:gd name="T6" fmla="*/ 42 w 338"/>
                <a:gd name="T7" fmla="*/ 0 h 226"/>
                <a:gd name="T8" fmla="*/ 42 w 338"/>
                <a:gd name="T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26">
                  <a:moveTo>
                    <a:pt x="42" y="0"/>
                  </a:moveTo>
                  <a:lnTo>
                    <a:pt x="0" y="226"/>
                  </a:lnTo>
                  <a:lnTo>
                    <a:pt x="338" y="124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0" name="Freeform 534"/>
            <p:cNvSpPr>
              <a:spLocks/>
            </p:cNvSpPr>
            <p:nvPr/>
          </p:nvSpPr>
          <p:spPr bwMode="auto">
            <a:xfrm>
              <a:off x="4200" y="1268"/>
              <a:ext cx="160" cy="292"/>
            </a:xfrm>
            <a:custGeom>
              <a:avLst/>
              <a:gdLst>
                <a:gd name="T0" fmla="*/ 0 w 319"/>
                <a:gd name="T1" fmla="*/ 76 h 584"/>
                <a:gd name="T2" fmla="*/ 319 w 319"/>
                <a:gd name="T3" fmla="*/ 0 h 584"/>
                <a:gd name="T4" fmla="*/ 228 w 319"/>
                <a:gd name="T5" fmla="*/ 388 h 584"/>
                <a:gd name="T6" fmla="*/ 192 w 319"/>
                <a:gd name="T7" fmla="*/ 584 h 584"/>
                <a:gd name="T8" fmla="*/ 59 w 319"/>
                <a:gd name="T9" fmla="*/ 551 h 584"/>
                <a:gd name="T10" fmla="*/ 0 w 319"/>
                <a:gd name="T11" fmla="*/ 76 h 584"/>
                <a:gd name="T12" fmla="*/ 0 w 319"/>
                <a:gd name="T13" fmla="*/ 76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" h="584">
                  <a:moveTo>
                    <a:pt x="0" y="76"/>
                  </a:moveTo>
                  <a:lnTo>
                    <a:pt x="319" y="0"/>
                  </a:lnTo>
                  <a:lnTo>
                    <a:pt x="228" y="388"/>
                  </a:lnTo>
                  <a:lnTo>
                    <a:pt x="192" y="584"/>
                  </a:lnTo>
                  <a:lnTo>
                    <a:pt x="59" y="551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898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1" name="Freeform 535"/>
            <p:cNvSpPr>
              <a:spLocks/>
            </p:cNvSpPr>
            <p:nvPr/>
          </p:nvSpPr>
          <p:spPr bwMode="auto">
            <a:xfrm>
              <a:off x="3882" y="1708"/>
              <a:ext cx="346" cy="1191"/>
            </a:xfrm>
            <a:custGeom>
              <a:avLst/>
              <a:gdLst>
                <a:gd name="T0" fmla="*/ 221 w 692"/>
                <a:gd name="T1" fmla="*/ 2300 h 2382"/>
                <a:gd name="T2" fmla="*/ 692 w 692"/>
                <a:gd name="T3" fmla="*/ 74 h 2382"/>
                <a:gd name="T4" fmla="*/ 567 w 692"/>
                <a:gd name="T5" fmla="*/ 0 h 2382"/>
                <a:gd name="T6" fmla="*/ 209 w 692"/>
                <a:gd name="T7" fmla="*/ 1665 h 2382"/>
                <a:gd name="T8" fmla="*/ 110 w 692"/>
                <a:gd name="T9" fmla="*/ 1711 h 2382"/>
                <a:gd name="T10" fmla="*/ 112 w 692"/>
                <a:gd name="T11" fmla="*/ 1848 h 2382"/>
                <a:gd name="T12" fmla="*/ 0 w 692"/>
                <a:gd name="T13" fmla="*/ 1958 h 2382"/>
                <a:gd name="T14" fmla="*/ 135 w 692"/>
                <a:gd name="T15" fmla="*/ 1960 h 2382"/>
                <a:gd name="T16" fmla="*/ 103 w 692"/>
                <a:gd name="T17" fmla="*/ 2287 h 2382"/>
                <a:gd name="T18" fmla="*/ 209 w 692"/>
                <a:gd name="T19" fmla="*/ 2382 h 2382"/>
                <a:gd name="T20" fmla="*/ 221 w 692"/>
                <a:gd name="T21" fmla="*/ 2300 h 2382"/>
                <a:gd name="T22" fmla="*/ 221 w 692"/>
                <a:gd name="T23" fmla="*/ 2300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2" h="2382">
                  <a:moveTo>
                    <a:pt x="221" y="2300"/>
                  </a:moveTo>
                  <a:lnTo>
                    <a:pt x="692" y="74"/>
                  </a:lnTo>
                  <a:lnTo>
                    <a:pt x="567" y="0"/>
                  </a:lnTo>
                  <a:lnTo>
                    <a:pt x="209" y="1665"/>
                  </a:lnTo>
                  <a:lnTo>
                    <a:pt x="110" y="1711"/>
                  </a:lnTo>
                  <a:lnTo>
                    <a:pt x="112" y="1848"/>
                  </a:lnTo>
                  <a:lnTo>
                    <a:pt x="0" y="1958"/>
                  </a:lnTo>
                  <a:lnTo>
                    <a:pt x="135" y="1960"/>
                  </a:lnTo>
                  <a:lnTo>
                    <a:pt x="103" y="2287"/>
                  </a:lnTo>
                  <a:lnTo>
                    <a:pt x="209" y="2382"/>
                  </a:lnTo>
                  <a:lnTo>
                    <a:pt x="221" y="2300"/>
                  </a:lnTo>
                  <a:lnTo>
                    <a:pt x="221" y="2300"/>
                  </a:lnTo>
                  <a:close/>
                </a:path>
              </a:pathLst>
            </a:custGeom>
            <a:solidFill>
              <a:srgbClr val="898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2" name="Freeform 536"/>
            <p:cNvSpPr>
              <a:spLocks/>
            </p:cNvSpPr>
            <p:nvPr/>
          </p:nvSpPr>
          <p:spPr bwMode="auto">
            <a:xfrm>
              <a:off x="3897" y="2515"/>
              <a:ext cx="112" cy="58"/>
            </a:xfrm>
            <a:custGeom>
              <a:avLst/>
              <a:gdLst>
                <a:gd name="T0" fmla="*/ 119 w 224"/>
                <a:gd name="T1" fmla="*/ 116 h 116"/>
                <a:gd name="T2" fmla="*/ 224 w 224"/>
                <a:gd name="T3" fmla="*/ 86 h 116"/>
                <a:gd name="T4" fmla="*/ 214 w 224"/>
                <a:gd name="T5" fmla="*/ 36 h 116"/>
                <a:gd name="T6" fmla="*/ 81 w 224"/>
                <a:gd name="T7" fmla="*/ 0 h 116"/>
                <a:gd name="T8" fmla="*/ 0 w 224"/>
                <a:gd name="T9" fmla="*/ 30 h 116"/>
                <a:gd name="T10" fmla="*/ 119 w 224"/>
                <a:gd name="T11" fmla="*/ 116 h 116"/>
                <a:gd name="T12" fmla="*/ 119 w 224"/>
                <a:gd name="T1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116">
                  <a:moveTo>
                    <a:pt x="119" y="116"/>
                  </a:moveTo>
                  <a:lnTo>
                    <a:pt x="224" y="86"/>
                  </a:lnTo>
                  <a:lnTo>
                    <a:pt x="214" y="36"/>
                  </a:lnTo>
                  <a:lnTo>
                    <a:pt x="81" y="0"/>
                  </a:lnTo>
                  <a:lnTo>
                    <a:pt x="0" y="30"/>
                  </a:lnTo>
                  <a:lnTo>
                    <a:pt x="119" y="116"/>
                  </a:lnTo>
                  <a:lnTo>
                    <a:pt x="119" y="116"/>
                  </a:lnTo>
                  <a:close/>
                </a:path>
              </a:pathLst>
            </a:custGeom>
            <a:solidFill>
              <a:srgbClr val="B8B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3" name="Freeform 537"/>
            <p:cNvSpPr>
              <a:spLocks/>
            </p:cNvSpPr>
            <p:nvPr/>
          </p:nvSpPr>
          <p:spPr bwMode="auto">
            <a:xfrm>
              <a:off x="3863" y="2554"/>
              <a:ext cx="77" cy="104"/>
            </a:xfrm>
            <a:custGeom>
              <a:avLst/>
              <a:gdLst>
                <a:gd name="T0" fmla="*/ 84 w 154"/>
                <a:gd name="T1" fmla="*/ 0 h 209"/>
                <a:gd name="T2" fmla="*/ 154 w 154"/>
                <a:gd name="T3" fmla="*/ 55 h 209"/>
                <a:gd name="T4" fmla="*/ 137 w 154"/>
                <a:gd name="T5" fmla="*/ 165 h 209"/>
                <a:gd name="T6" fmla="*/ 59 w 154"/>
                <a:gd name="T7" fmla="*/ 209 h 209"/>
                <a:gd name="T8" fmla="*/ 0 w 154"/>
                <a:gd name="T9" fmla="*/ 139 h 209"/>
                <a:gd name="T10" fmla="*/ 10 w 154"/>
                <a:gd name="T11" fmla="*/ 49 h 209"/>
                <a:gd name="T12" fmla="*/ 84 w 154"/>
                <a:gd name="T13" fmla="*/ 0 h 209"/>
                <a:gd name="T14" fmla="*/ 84 w 154"/>
                <a:gd name="T1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209">
                  <a:moveTo>
                    <a:pt x="84" y="0"/>
                  </a:moveTo>
                  <a:lnTo>
                    <a:pt x="154" y="55"/>
                  </a:lnTo>
                  <a:lnTo>
                    <a:pt x="137" y="165"/>
                  </a:lnTo>
                  <a:lnTo>
                    <a:pt x="59" y="209"/>
                  </a:lnTo>
                  <a:lnTo>
                    <a:pt x="0" y="139"/>
                  </a:lnTo>
                  <a:lnTo>
                    <a:pt x="10" y="49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98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4" name="Freeform 538"/>
            <p:cNvSpPr>
              <a:spLocks/>
            </p:cNvSpPr>
            <p:nvPr/>
          </p:nvSpPr>
          <p:spPr bwMode="auto">
            <a:xfrm>
              <a:off x="3929" y="2496"/>
              <a:ext cx="87" cy="207"/>
            </a:xfrm>
            <a:custGeom>
              <a:avLst/>
              <a:gdLst>
                <a:gd name="T0" fmla="*/ 97 w 173"/>
                <a:gd name="T1" fmla="*/ 0 h 412"/>
                <a:gd name="T2" fmla="*/ 80 w 173"/>
                <a:gd name="T3" fmla="*/ 80 h 412"/>
                <a:gd name="T4" fmla="*/ 150 w 173"/>
                <a:gd name="T5" fmla="*/ 127 h 412"/>
                <a:gd name="T6" fmla="*/ 110 w 173"/>
                <a:gd name="T7" fmla="*/ 317 h 412"/>
                <a:gd name="T8" fmla="*/ 0 w 173"/>
                <a:gd name="T9" fmla="*/ 380 h 412"/>
                <a:gd name="T10" fmla="*/ 12 w 173"/>
                <a:gd name="T11" fmla="*/ 412 h 412"/>
                <a:gd name="T12" fmla="*/ 133 w 173"/>
                <a:gd name="T13" fmla="*/ 323 h 412"/>
                <a:gd name="T14" fmla="*/ 173 w 173"/>
                <a:gd name="T15" fmla="*/ 129 h 412"/>
                <a:gd name="T16" fmla="*/ 156 w 173"/>
                <a:gd name="T17" fmla="*/ 38 h 412"/>
                <a:gd name="T18" fmla="*/ 97 w 173"/>
                <a:gd name="T19" fmla="*/ 0 h 412"/>
                <a:gd name="T20" fmla="*/ 97 w 173"/>
                <a:gd name="T21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412">
                  <a:moveTo>
                    <a:pt x="97" y="0"/>
                  </a:moveTo>
                  <a:lnTo>
                    <a:pt x="80" y="80"/>
                  </a:lnTo>
                  <a:lnTo>
                    <a:pt x="150" y="127"/>
                  </a:lnTo>
                  <a:lnTo>
                    <a:pt x="110" y="317"/>
                  </a:lnTo>
                  <a:lnTo>
                    <a:pt x="0" y="380"/>
                  </a:lnTo>
                  <a:lnTo>
                    <a:pt x="12" y="412"/>
                  </a:lnTo>
                  <a:lnTo>
                    <a:pt x="133" y="323"/>
                  </a:lnTo>
                  <a:lnTo>
                    <a:pt x="173" y="129"/>
                  </a:lnTo>
                  <a:lnTo>
                    <a:pt x="156" y="38"/>
                  </a:lnTo>
                  <a:lnTo>
                    <a:pt x="97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5" name="Freeform 539"/>
            <p:cNvSpPr>
              <a:spLocks/>
            </p:cNvSpPr>
            <p:nvPr/>
          </p:nvSpPr>
          <p:spPr bwMode="auto">
            <a:xfrm>
              <a:off x="3883" y="2507"/>
              <a:ext cx="95" cy="180"/>
            </a:xfrm>
            <a:custGeom>
              <a:avLst/>
              <a:gdLst>
                <a:gd name="T0" fmla="*/ 177 w 190"/>
                <a:gd name="T1" fmla="*/ 59 h 359"/>
                <a:gd name="T2" fmla="*/ 118 w 190"/>
                <a:gd name="T3" fmla="*/ 23 h 359"/>
                <a:gd name="T4" fmla="*/ 48 w 190"/>
                <a:gd name="T5" fmla="*/ 49 h 359"/>
                <a:gd name="T6" fmla="*/ 167 w 190"/>
                <a:gd name="T7" fmla="*/ 127 h 359"/>
                <a:gd name="T8" fmla="*/ 137 w 190"/>
                <a:gd name="T9" fmla="*/ 276 h 359"/>
                <a:gd name="T10" fmla="*/ 0 w 190"/>
                <a:gd name="T11" fmla="*/ 359 h 359"/>
                <a:gd name="T12" fmla="*/ 25 w 190"/>
                <a:gd name="T13" fmla="*/ 256 h 359"/>
                <a:gd name="T14" fmla="*/ 80 w 190"/>
                <a:gd name="T15" fmla="*/ 226 h 359"/>
                <a:gd name="T16" fmla="*/ 89 w 190"/>
                <a:gd name="T17" fmla="*/ 160 h 359"/>
                <a:gd name="T18" fmla="*/ 40 w 190"/>
                <a:gd name="T19" fmla="*/ 129 h 359"/>
                <a:gd name="T20" fmla="*/ 29 w 190"/>
                <a:gd name="T21" fmla="*/ 34 h 359"/>
                <a:gd name="T22" fmla="*/ 124 w 190"/>
                <a:gd name="T23" fmla="*/ 0 h 359"/>
                <a:gd name="T24" fmla="*/ 190 w 190"/>
                <a:gd name="T25" fmla="*/ 44 h 359"/>
                <a:gd name="T26" fmla="*/ 177 w 190"/>
                <a:gd name="T27" fmla="*/ 59 h 359"/>
                <a:gd name="T28" fmla="*/ 177 w 190"/>
                <a:gd name="T29" fmla="*/ 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359">
                  <a:moveTo>
                    <a:pt x="177" y="59"/>
                  </a:moveTo>
                  <a:lnTo>
                    <a:pt x="118" y="23"/>
                  </a:lnTo>
                  <a:lnTo>
                    <a:pt x="48" y="49"/>
                  </a:lnTo>
                  <a:lnTo>
                    <a:pt x="167" y="127"/>
                  </a:lnTo>
                  <a:lnTo>
                    <a:pt x="137" y="276"/>
                  </a:lnTo>
                  <a:lnTo>
                    <a:pt x="0" y="359"/>
                  </a:lnTo>
                  <a:lnTo>
                    <a:pt x="25" y="256"/>
                  </a:lnTo>
                  <a:lnTo>
                    <a:pt x="80" y="226"/>
                  </a:lnTo>
                  <a:lnTo>
                    <a:pt x="89" y="160"/>
                  </a:lnTo>
                  <a:lnTo>
                    <a:pt x="40" y="129"/>
                  </a:lnTo>
                  <a:lnTo>
                    <a:pt x="29" y="34"/>
                  </a:lnTo>
                  <a:lnTo>
                    <a:pt x="124" y="0"/>
                  </a:lnTo>
                  <a:lnTo>
                    <a:pt x="190" y="44"/>
                  </a:lnTo>
                  <a:lnTo>
                    <a:pt x="177" y="59"/>
                  </a:lnTo>
                  <a:lnTo>
                    <a:pt x="177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6" name="Freeform 540"/>
            <p:cNvSpPr>
              <a:spLocks/>
            </p:cNvSpPr>
            <p:nvPr/>
          </p:nvSpPr>
          <p:spPr bwMode="auto">
            <a:xfrm>
              <a:off x="3843" y="2524"/>
              <a:ext cx="68" cy="163"/>
            </a:xfrm>
            <a:custGeom>
              <a:avLst/>
              <a:gdLst>
                <a:gd name="T0" fmla="*/ 109 w 137"/>
                <a:gd name="T1" fmla="*/ 0 h 325"/>
                <a:gd name="T2" fmla="*/ 8 w 137"/>
                <a:gd name="T3" fmla="*/ 108 h 325"/>
                <a:gd name="T4" fmla="*/ 0 w 137"/>
                <a:gd name="T5" fmla="*/ 215 h 325"/>
                <a:gd name="T6" fmla="*/ 80 w 137"/>
                <a:gd name="T7" fmla="*/ 325 h 325"/>
                <a:gd name="T8" fmla="*/ 137 w 137"/>
                <a:gd name="T9" fmla="*/ 264 h 325"/>
                <a:gd name="T10" fmla="*/ 105 w 137"/>
                <a:gd name="T11" fmla="*/ 222 h 325"/>
                <a:gd name="T12" fmla="*/ 71 w 137"/>
                <a:gd name="T13" fmla="*/ 184 h 325"/>
                <a:gd name="T14" fmla="*/ 74 w 137"/>
                <a:gd name="T15" fmla="*/ 126 h 325"/>
                <a:gd name="T16" fmla="*/ 120 w 137"/>
                <a:gd name="T17" fmla="*/ 95 h 325"/>
                <a:gd name="T18" fmla="*/ 133 w 137"/>
                <a:gd name="T19" fmla="*/ 72 h 325"/>
                <a:gd name="T20" fmla="*/ 109 w 137"/>
                <a:gd name="T21" fmla="*/ 0 h 325"/>
                <a:gd name="T22" fmla="*/ 109 w 137"/>
                <a:gd name="T23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325">
                  <a:moveTo>
                    <a:pt x="109" y="0"/>
                  </a:moveTo>
                  <a:lnTo>
                    <a:pt x="8" y="108"/>
                  </a:lnTo>
                  <a:lnTo>
                    <a:pt x="0" y="215"/>
                  </a:lnTo>
                  <a:lnTo>
                    <a:pt x="80" y="325"/>
                  </a:lnTo>
                  <a:lnTo>
                    <a:pt x="137" y="264"/>
                  </a:lnTo>
                  <a:lnTo>
                    <a:pt x="105" y="222"/>
                  </a:lnTo>
                  <a:lnTo>
                    <a:pt x="71" y="184"/>
                  </a:lnTo>
                  <a:lnTo>
                    <a:pt x="74" y="126"/>
                  </a:lnTo>
                  <a:lnTo>
                    <a:pt x="120" y="95"/>
                  </a:lnTo>
                  <a:lnTo>
                    <a:pt x="133" y="72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7" name="Freeform 541"/>
            <p:cNvSpPr>
              <a:spLocks/>
            </p:cNvSpPr>
            <p:nvPr/>
          </p:nvSpPr>
          <p:spPr bwMode="auto">
            <a:xfrm>
              <a:off x="3902" y="2638"/>
              <a:ext cx="662" cy="392"/>
            </a:xfrm>
            <a:custGeom>
              <a:avLst/>
              <a:gdLst>
                <a:gd name="T0" fmla="*/ 4 w 1323"/>
                <a:gd name="T1" fmla="*/ 783 h 783"/>
                <a:gd name="T2" fmla="*/ 9 w 1323"/>
                <a:gd name="T3" fmla="*/ 776 h 783"/>
                <a:gd name="T4" fmla="*/ 34 w 1323"/>
                <a:gd name="T5" fmla="*/ 755 h 783"/>
                <a:gd name="T6" fmla="*/ 70 w 1323"/>
                <a:gd name="T7" fmla="*/ 721 h 783"/>
                <a:gd name="T8" fmla="*/ 122 w 1323"/>
                <a:gd name="T9" fmla="*/ 679 h 783"/>
                <a:gd name="T10" fmla="*/ 184 w 1323"/>
                <a:gd name="T11" fmla="*/ 629 h 783"/>
                <a:gd name="T12" fmla="*/ 259 w 1323"/>
                <a:gd name="T13" fmla="*/ 572 h 783"/>
                <a:gd name="T14" fmla="*/ 340 w 1323"/>
                <a:gd name="T15" fmla="*/ 510 h 783"/>
                <a:gd name="T16" fmla="*/ 433 w 1323"/>
                <a:gd name="T17" fmla="*/ 449 h 783"/>
                <a:gd name="T18" fmla="*/ 530 w 1323"/>
                <a:gd name="T19" fmla="*/ 380 h 783"/>
                <a:gd name="T20" fmla="*/ 635 w 1323"/>
                <a:gd name="T21" fmla="*/ 318 h 783"/>
                <a:gd name="T22" fmla="*/ 745 w 1323"/>
                <a:gd name="T23" fmla="*/ 255 h 783"/>
                <a:gd name="T24" fmla="*/ 857 w 1323"/>
                <a:gd name="T25" fmla="*/ 198 h 783"/>
                <a:gd name="T26" fmla="*/ 973 w 1323"/>
                <a:gd name="T27" fmla="*/ 147 h 783"/>
                <a:gd name="T28" fmla="*/ 1091 w 1323"/>
                <a:gd name="T29" fmla="*/ 105 h 783"/>
                <a:gd name="T30" fmla="*/ 1207 w 1323"/>
                <a:gd name="T31" fmla="*/ 71 h 783"/>
                <a:gd name="T32" fmla="*/ 1323 w 1323"/>
                <a:gd name="T33" fmla="*/ 50 h 783"/>
                <a:gd name="T34" fmla="*/ 1272 w 1323"/>
                <a:gd name="T35" fmla="*/ 0 h 783"/>
                <a:gd name="T36" fmla="*/ 1264 w 1323"/>
                <a:gd name="T37" fmla="*/ 0 h 783"/>
                <a:gd name="T38" fmla="*/ 1241 w 1323"/>
                <a:gd name="T39" fmla="*/ 8 h 783"/>
                <a:gd name="T40" fmla="*/ 1203 w 1323"/>
                <a:gd name="T41" fmla="*/ 17 h 783"/>
                <a:gd name="T42" fmla="*/ 1158 w 1323"/>
                <a:gd name="T43" fmla="*/ 31 h 783"/>
                <a:gd name="T44" fmla="*/ 1097 w 1323"/>
                <a:gd name="T45" fmla="*/ 50 h 783"/>
                <a:gd name="T46" fmla="*/ 1030 w 1323"/>
                <a:gd name="T47" fmla="*/ 74 h 783"/>
                <a:gd name="T48" fmla="*/ 952 w 1323"/>
                <a:gd name="T49" fmla="*/ 103 h 783"/>
                <a:gd name="T50" fmla="*/ 869 w 1323"/>
                <a:gd name="T51" fmla="*/ 139 h 783"/>
                <a:gd name="T52" fmla="*/ 777 w 1323"/>
                <a:gd name="T53" fmla="*/ 179 h 783"/>
                <a:gd name="T54" fmla="*/ 682 w 1323"/>
                <a:gd name="T55" fmla="*/ 228 h 783"/>
                <a:gd name="T56" fmla="*/ 582 w 1323"/>
                <a:gd name="T57" fmla="*/ 283 h 783"/>
                <a:gd name="T58" fmla="*/ 479 w 1323"/>
                <a:gd name="T59" fmla="*/ 346 h 783"/>
                <a:gd name="T60" fmla="*/ 374 w 1323"/>
                <a:gd name="T61" fmla="*/ 415 h 783"/>
                <a:gd name="T62" fmla="*/ 270 w 1323"/>
                <a:gd name="T63" fmla="*/ 491 h 783"/>
                <a:gd name="T64" fmla="*/ 165 w 1323"/>
                <a:gd name="T65" fmla="*/ 576 h 783"/>
                <a:gd name="T66" fmla="*/ 65 w 1323"/>
                <a:gd name="T67" fmla="*/ 671 h 783"/>
                <a:gd name="T68" fmla="*/ 129 w 1323"/>
                <a:gd name="T69" fmla="*/ 477 h 783"/>
                <a:gd name="T70" fmla="*/ 89 w 1323"/>
                <a:gd name="T71" fmla="*/ 382 h 783"/>
                <a:gd name="T72" fmla="*/ 0 w 1323"/>
                <a:gd name="T73" fmla="*/ 694 h 783"/>
                <a:gd name="T74" fmla="*/ 4 w 1323"/>
                <a:gd name="T75" fmla="*/ 783 h 783"/>
                <a:gd name="T76" fmla="*/ 4 w 1323"/>
                <a:gd name="T77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23" h="783">
                  <a:moveTo>
                    <a:pt x="4" y="783"/>
                  </a:moveTo>
                  <a:lnTo>
                    <a:pt x="9" y="776"/>
                  </a:lnTo>
                  <a:lnTo>
                    <a:pt x="34" y="755"/>
                  </a:lnTo>
                  <a:lnTo>
                    <a:pt x="70" y="721"/>
                  </a:lnTo>
                  <a:lnTo>
                    <a:pt x="122" y="679"/>
                  </a:lnTo>
                  <a:lnTo>
                    <a:pt x="184" y="629"/>
                  </a:lnTo>
                  <a:lnTo>
                    <a:pt x="259" y="572"/>
                  </a:lnTo>
                  <a:lnTo>
                    <a:pt x="340" y="510"/>
                  </a:lnTo>
                  <a:lnTo>
                    <a:pt x="433" y="449"/>
                  </a:lnTo>
                  <a:lnTo>
                    <a:pt x="530" y="380"/>
                  </a:lnTo>
                  <a:lnTo>
                    <a:pt x="635" y="318"/>
                  </a:lnTo>
                  <a:lnTo>
                    <a:pt x="745" y="255"/>
                  </a:lnTo>
                  <a:lnTo>
                    <a:pt x="857" y="198"/>
                  </a:lnTo>
                  <a:lnTo>
                    <a:pt x="973" y="147"/>
                  </a:lnTo>
                  <a:lnTo>
                    <a:pt x="1091" y="105"/>
                  </a:lnTo>
                  <a:lnTo>
                    <a:pt x="1207" y="71"/>
                  </a:lnTo>
                  <a:lnTo>
                    <a:pt x="1323" y="50"/>
                  </a:lnTo>
                  <a:lnTo>
                    <a:pt x="1272" y="0"/>
                  </a:lnTo>
                  <a:lnTo>
                    <a:pt x="1264" y="0"/>
                  </a:lnTo>
                  <a:lnTo>
                    <a:pt x="1241" y="8"/>
                  </a:lnTo>
                  <a:lnTo>
                    <a:pt x="1203" y="17"/>
                  </a:lnTo>
                  <a:lnTo>
                    <a:pt x="1158" y="31"/>
                  </a:lnTo>
                  <a:lnTo>
                    <a:pt x="1097" y="50"/>
                  </a:lnTo>
                  <a:lnTo>
                    <a:pt x="1030" y="74"/>
                  </a:lnTo>
                  <a:lnTo>
                    <a:pt x="952" y="103"/>
                  </a:lnTo>
                  <a:lnTo>
                    <a:pt x="869" y="139"/>
                  </a:lnTo>
                  <a:lnTo>
                    <a:pt x="777" y="179"/>
                  </a:lnTo>
                  <a:lnTo>
                    <a:pt x="682" y="228"/>
                  </a:lnTo>
                  <a:lnTo>
                    <a:pt x="582" y="283"/>
                  </a:lnTo>
                  <a:lnTo>
                    <a:pt x="479" y="346"/>
                  </a:lnTo>
                  <a:lnTo>
                    <a:pt x="374" y="415"/>
                  </a:lnTo>
                  <a:lnTo>
                    <a:pt x="270" y="491"/>
                  </a:lnTo>
                  <a:lnTo>
                    <a:pt x="165" y="576"/>
                  </a:lnTo>
                  <a:lnTo>
                    <a:pt x="65" y="671"/>
                  </a:lnTo>
                  <a:lnTo>
                    <a:pt x="129" y="477"/>
                  </a:lnTo>
                  <a:lnTo>
                    <a:pt x="89" y="382"/>
                  </a:lnTo>
                  <a:lnTo>
                    <a:pt x="0" y="694"/>
                  </a:lnTo>
                  <a:lnTo>
                    <a:pt x="4" y="783"/>
                  </a:lnTo>
                  <a:lnTo>
                    <a:pt x="4" y="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8" name="Freeform 542"/>
            <p:cNvSpPr>
              <a:spLocks/>
            </p:cNvSpPr>
            <p:nvPr/>
          </p:nvSpPr>
          <p:spPr bwMode="auto">
            <a:xfrm>
              <a:off x="3960" y="2009"/>
              <a:ext cx="527" cy="902"/>
            </a:xfrm>
            <a:custGeom>
              <a:avLst/>
              <a:gdLst>
                <a:gd name="T0" fmla="*/ 0 w 1055"/>
                <a:gd name="T1" fmla="*/ 1747 h 1804"/>
                <a:gd name="T2" fmla="*/ 95 w 1055"/>
                <a:gd name="T3" fmla="*/ 1804 h 1804"/>
                <a:gd name="T4" fmla="*/ 145 w 1055"/>
                <a:gd name="T5" fmla="*/ 1770 h 1804"/>
                <a:gd name="T6" fmla="*/ 238 w 1055"/>
                <a:gd name="T7" fmla="*/ 1391 h 1804"/>
                <a:gd name="T8" fmla="*/ 662 w 1055"/>
                <a:gd name="T9" fmla="*/ 1243 h 1804"/>
                <a:gd name="T10" fmla="*/ 656 w 1055"/>
                <a:gd name="T11" fmla="*/ 787 h 1804"/>
                <a:gd name="T12" fmla="*/ 1055 w 1055"/>
                <a:gd name="T13" fmla="*/ 840 h 1804"/>
                <a:gd name="T14" fmla="*/ 1034 w 1055"/>
                <a:gd name="T15" fmla="*/ 697 h 1804"/>
                <a:gd name="T16" fmla="*/ 662 w 1055"/>
                <a:gd name="T17" fmla="*/ 591 h 1804"/>
                <a:gd name="T18" fmla="*/ 662 w 1055"/>
                <a:gd name="T19" fmla="*/ 374 h 1804"/>
                <a:gd name="T20" fmla="*/ 850 w 1055"/>
                <a:gd name="T21" fmla="*/ 232 h 1804"/>
                <a:gd name="T22" fmla="*/ 825 w 1055"/>
                <a:gd name="T23" fmla="*/ 161 h 1804"/>
                <a:gd name="T24" fmla="*/ 665 w 1055"/>
                <a:gd name="T25" fmla="*/ 281 h 1804"/>
                <a:gd name="T26" fmla="*/ 665 w 1055"/>
                <a:gd name="T27" fmla="*/ 85 h 1804"/>
                <a:gd name="T28" fmla="*/ 513 w 1055"/>
                <a:gd name="T29" fmla="*/ 0 h 1804"/>
                <a:gd name="T30" fmla="*/ 496 w 1055"/>
                <a:gd name="T31" fmla="*/ 66 h 1804"/>
                <a:gd name="T32" fmla="*/ 612 w 1055"/>
                <a:gd name="T33" fmla="*/ 129 h 1804"/>
                <a:gd name="T34" fmla="*/ 622 w 1055"/>
                <a:gd name="T35" fmla="*/ 1178 h 1804"/>
                <a:gd name="T36" fmla="*/ 222 w 1055"/>
                <a:gd name="T37" fmla="*/ 1325 h 1804"/>
                <a:gd name="T38" fmla="*/ 103 w 1055"/>
                <a:gd name="T39" fmla="*/ 1773 h 1804"/>
                <a:gd name="T40" fmla="*/ 65 w 1055"/>
                <a:gd name="T41" fmla="*/ 1684 h 1804"/>
                <a:gd name="T42" fmla="*/ 0 w 1055"/>
                <a:gd name="T43" fmla="*/ 1747 h 1804"/>
                <a:gd name="T44" fmla="*/ 0 w 1055"/>
                <a:gd name="T45" fmla="*/ 1747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5" h="1804">
                  <a:moveTo>
                    <a:pt x="0" y="1747"/>
                  </a:moveTo>
                  <a:lnTo>
                    <a:pt x="95" y="1804"/>
                  </a:lnTo>
                  <a:lnTo>
                    <a:pt x="145" y="1770"/>
                  </a:lnTo>
                  <a:lnTo>
                    <a:pt x="238" y="1391"/>
                  </a:lnTo>
                  <a:lnTo>
                    <a:pt x="662" y="1243"/>
                  </a:lnTo>
                  <a:lnTo>
                    <a:pt x="656" y="787"/>
                  </a:lnTo>
                  <a:lnTo>
                    <a:pt x="1055" y="840"/>
                  </a:lnTo>
                  <a:lnTo>
                    <a:pt x="1034" y="697"/>
                  </a:lnTo>
                  <a:lnTo>
                    <a:pt x="662" y="591"/>
                  </a:lnTo>
                  <a:lnTo>
                    <a:pt x="662" y="374"/>
                  </a:lnTo>
                  <a:lnTo>
                    <a:pt x="850" y="232"/>
                  </a:lnTo>
                  <a:lnTo>
                    <a:pt x="825" y="161"/>
                  </a:lnTo>
                  <a:lnTo>
                    <a:pt x="665" y="281"/>
                  </a:lnTo>
                  <a:lnTo>
                    <a:pt x="665" y="85"/>
                  </a:lnTo>
                  <a:lnTo>
                    <a:pt x="513" y="0"/>
                  </a:lnTo>
                  <a:lnTo>
                    <a:pt x="496" y="66"/>
                  </a:lnTo>
                  <a:lnTo>
                    <a:pt x="612" y="129"/>
                  </a:lnTo>
                  <a:lnTo>
                    <a:pt x="622" y="1178"/>
                  </a:lnTo>
                  <a:lnTo>
                    <a:pt x="222" y="1325"/>
                  </a:lnTo>
                  <a:lnTo>
                    <a:pt x="103" y="1773"/>
                  </a:lnTo>
                  <a:lnTo>
                    <a:pt x="65" y="1684"/>
                  </a:lnTo>
                  <a:lnTo>
                    <a:pt x="0" y="1747"/>
                  </a:lnTo>
                  <a:lnTo>
                    <a:pt x="0" y="17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39" name="Freeform 543"/>
            <p:cNvSpPr>
              <a:spLocks/>
            </p:cNvSpPr>
            <p:nvPr/>
          </p:nvSpPr>
          <p:spPr bwMode="auto">
            <a:xfrm>
              <a:off x="3069" y="1181"/>
              <a:ext cx="1986" cy="1933"/>
            </a:xfrm>
            <a:custGeom>
              <a:avLst/>
              <a:gdLst>
                <a:gd name="T0" fmla="*/ 1237 w 3973"/>
                <a:gd name="T1" fmla="*/ 3171 h 3867"/>
                <a:gd name="T2" fmla="*/ 464 w 3973"/>
                <a:gd name="T3" fmla="*/ 1430 h 3867"/>
                <a:gd name="T4" fmla="*/ 1555 w 3973"/>
                <a:gd name="T5" fmla="*/ 1504 h 3867"/>
                <a:gd name="T6" fmla="*/ 1606 w 3973"/>
                <a:gd name="T7" fmla="*/ 1490 h 3867"/>
                <a:gd name="T8" fmla="*/ 1578 w 3973"/>
                <a:gd name="T9" fmla="*/ 1435 h 3867"/>
                <a:gd name="T10" fmla="*/ 1545 w 3973"/>
                <a:gd name="T11" fmla="*/ 1365 h 3867"/>
                <a:gd name="T12" fmla="*/ 1507 w 3973"/>
                <a:gd name="T13" fmla="*/ 1289 h 3867"/>
                <a:gd name="T14" fmla="*/ 1484 w 3973"/>
                <a:gd name="T15" fmla="*/ 1238 h 3867"/>
                <a:gd name="T16" fmla="*/ 1481 w 3973"/>
                <a:gd name="T17" fmla="*/ 1226 h 3867"/>
                <a:gd name="T18" fmla="*/ 1505 w 3973"/>
                <a:gd name="T19" fmla="*/ 1226 h 3867"/>
                <a:gd name="T20" fmla="*/ 1532 w 3973"/>
                <a:gd name="T21" fmla="*/ 1226 h 3867"/>
                <a:gd name="T22" fmla="*/ 1806 w 3973"/>
                <a:gd name="T23" fmla="*/ 2696 h 3867"/>
                <a:gd name="T24" fmla="*/ 2408 w 3973"/>
                <a:gd name="T25" fmla="*/ 1540 h 3867"/>
                <a:gd name="T26" fmla="*/ 2756 w 3973"/>
                <a:gd name="T27" fmla="*/ 2720 h 3867"/>
                <a:gd name="T28" fmla="*/ 2954 w 3973"/>
                <a:gd name="T29" fmla="*/ 2851 h 3867"/>
                <a:gd name="T30" fmla="*/ 2792 w 3973"/>
                <a:gd name="T31" fmla="*/ 3118 h 3867"/>
                <a:gd name="T32" fmla="*/ 3049 w 3973"/>
                <a:gd name="T33" fmla="*/ 3524 h 3867"/>
                <a:gd name="T34" fmla="*/ 2931 w 3973"/>
                <a:gd name="T35" fmla="*/ 3724 h 3867"/>
                <a:gd name="T36" fmla="*/ 3422 w 3973"/>
                <a:gd name="T37" fmla="*/ 3867 h 3867"/>
                <a:gd name="T38" fmla="*/ 3513 w 3973"/>
                <a:gd name="T39" fmla="*/ 3718 h 3867"/>
                <a:gd name="T40" fmla="*/ 3068 w 3973"/>
                <a:gd name="T41" fmla="*/ 2914 h 3867"/>
                <a:gd name="T42" fmla="*/ 2443 w 3973"/>
                <a:gd name="T43" fmla="*/ 1315 h 3867"/>
                <a:gd name="T44" fmla="*/ 2252 w 3973"/>
                <a:gd name="T45" fmla="*/ 576 h 3867"/>
                <a:gd name="T46" fmla="*/ 2271 w 3973"/>
                <a:gd name="T47" fmla="*/ 247 h 3867"/>
                <a:gd name="T48" fmla="*/ 2560 w 3973"/>
                <a:gd name="T49" fmla="*/ 181 h 3867"/>
                <a:gd name="T50" fmla="*/ 2756 w 3973"/>
                <a:gd name="T51" fmla="*/ 1101 h 3867"/>
                <a:gd name="T52" fmla="*/ 3163 w 3973"/>
                <a:gd name="T53" fmla="*/ 2726 h 3867"/>
                <a:gd name="T54" fmla="*/ 3180 w 3973"/>
                <a:gd name="T55" fmla="*/ 2743 h 3867"/>
                <a:gd name="T56" fmla="*/ 3186 w 3973"/>
                <a:gd name="T57" fmla="*/ 2775 h 3867"/>
                <a:gd name="T58" fmla="*/ 3114 w 3973"/>
                <a:gd name="T59" fmla="*/ 2800 h 3867"/>
                <a:gd name="T60" fmla="*/ 3416 w 3973"/>
                <a:gd name="T61" fmla="*/ 2958 h 3867"/>
                <a:gd name="T62" fmla="*/ 3667 w 3973"/>
                <a:gd name="T63" fmla="*/ 3435 h 3867"/>
                <a:gd name="T64" fmla="*/ 3838 w 3973"/>
                <a:gd name="T65" fmla="*/ 3382 h 3867"/>
                <a:gd name="T66" fmla="*/ 3726 w 3973"/>
                <a:gd name="T67" fmla="*/ 3182 h 3867"/>
                <a:gd name="T68" fmla="*/ 3562 w 3973"/>
                <a:gd name="T69" fmla="*/ 3047 h 3867"/>
                <a:gd name="T70" fmla="*/ 3631 w 3973"/>
                <a:gd name="T71" fmla="*/ 2834 h 3867"/>
                <a:gd name="T72" fmla="*/ 3598 w 3973"/>
                <a:gd name="T73" fmla="*/ 2606 h 3867"/>
                <a:gd name="T74" fmla="*/ 3233 w 3973"/>
                <a:gd name="T75" fmla="*/ 2880 h 3867"/>
                <a:gd name="T76" fmla="*/ 3218 w 3973"/>
                <a:gd name="T77" fmla="*/ 2513 h 3867"/>
                <a:gd name="T78" fmla="*/ 2756 w 3973"/>
                <a:gd name="T79" fmla="*/ 1146 h 3867"/>
                <a:gd name="T80" fmla="*/ 2553 w 3973"/>
                <a:gd name="T81" fmla="*/ 532 h 3867"/>
                <a:gd name="T82" fmla="*/ 2036 w 3973"/>
                <a:gd name="T83" fmla="*/ 184 h 3867"/>
                <a:gd name="T84" fmla="*/ 1965 w 3973"/>
                <a:gd name="T85" fmla="*/ 1460 h 3867"/>
                <a:gd name="T86" fmla="*/ 1047 w 3973"/>
                <a:gd name="T87" fmla="*/ 416 h 3867"/>
                <a:gd name="T88" fmla="*/ 357 w 3973"/>
                <a:gd name="T89" fmla="*/ 2114 h 3867"/>
                <a:gd name="T90" fmla="*/ 1213 w 3973"/>
                <a:gd name="T91" fmla="*/ 3251 h 3867"/>
                <a:gd name="T92" fmla="*/ 1675 w 3973"/>
                <a:gd name="T93" fmla="*/ 3697 h 3867"/>
                <a:gd name="T94" fmla="*/ 1823 w 3973"/>
                <a:gd name="T95" fmla="*/ 2964 h 3867"/>
                <a:gd name="T96" fmla="*/ 1802 w 3973"/>
                <a:gd name="T97" fmla="*/ 2983 h 3867"/>
                <a:gd name="T98" fmla="*/ 1777 w 3973"/>
                <a:gd name="T99" fmla="*/ 2992 h 3867"/>
                <a:gd name="T100" fmla="*/ 1745 w 3973"/>
                <a:gd name="T101" fmla="*/ 3004 h 3867"/>
                <a:gd name="T102" fmla="*/ 1716 w 3973"/>
                <a:gd name="T103" fmla="*/ 3011 h 3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73" h="3867">
                  <a:moveTo>
                    <a:pt x="1716" y="3011"/>
                  </a:moveTo>
                  <a:lnTo>
                    <a:pt x="1701" y="3064"/>
                  </a:lnTo>
                  <a:lnTo>
                    <a:pt x="1237" y="3171"/>
                  </a:lnTo>
                  <a:lnTo>
                    <a:pt x="424" y="2505"/>
                  </a:lnTo>
                  <a:lnTo>
                    <a:pt x="384" y="1426"/>
                  </a:lnTo>
                  <a:lnTo>
                    <a:pt x="464" y="1430"/>
                  </a:lnTo>
                  <a:lnTo>
                    <a:pt x="682" y="1506"/>
                  </a:lnTo>
                  <a:lnTo>
                    <a:pt x="1043" y="521"/>
                  </a:lnTo>
                  <a:lnTo>
                    <a:pt x="1555" y="1504"/>
                  </a:lnTo>
                  <a:lnTo>
                    <a:pt x="1612" y="1504"/>
                  </a:lnTo>
                  <a:lnTo>
                    <a:pt x="1608" y="1498"/>
                  </a:lnTo>
                  <a:lnTo>
                    <a:pt x="1606" y="1490"/>
                  </a:lnTo>
                  <a:lnTo>
                    <a:pt x="1597" y="1475"/>
                  </a:lnTo>
                  <a:lnTo>
                    <a:pt x="1589" y="1458"/>
                  </a:lnTo>
                  <a:lnTo>
                    <a:pt x="1578" y="1435"/>
                  </a:lnTo>
                  <a:lnTo>
                    <a:pt x="1568" y="1414"/>
                  </a:lnTo>
                  <a:lnTo>
                    <a:pt x="1555" y="1388"/>
                  </a:lnTo>
                  <a:lnTo>
                    <a:pt x="1545" y="1365"/>
                  </a:lnTo>
                  <a:lnTo>
                    <a:pt x="1530" y="1336"/>
                  </a:lnTo>
                  <a:lnTo>
                    <a:pt x="1519" y="1314"/>
                  </a:lnTo>
                  <a:lnTo>
                    <a:pt x="1507" y="1289"/>
                  </a:lnTo>
                  <a:lnTo>
                    <a:pt x="1498" y="1268"/>
                  </a:lnTo>
                  <a:lnTo>
                    <a:pt x="1488" y="1251"/>
                  </a:lnTo>
                  <a:lnTo>
                    <a:pt x="1484" y="1238"/>
                  </a:lnTo>
                  <a:lnTo>
                    <a:pt x="1479" y="1228"/>
                  </a:lnTo>
                  <a:lnTo>
                    <a:pt x="1479" y="1226"/>
                  </a:lnTo>
                  <a:lnTo>
                    <a:pt x="1481" y="1226"/>
                  </a:lnTo>
                  <a:lnTo>
                    <a:pt x="1486" y="1226"/>
                  </a:lnTo>
                  <a:lnTo>
                    <a:pt x="1496" y="1226"/>
                  </a:lnTo>
                  <a:lnTo>
                    <a:pt x="1505" y="1226"/>
                  </a:lnTo>
                  <a:lnTo>
                    <a:pt x="1517" y="1226"/>
                  </a:lnTo>
                  <a:lnTo>
                    <a:pt x="1526" y="1226"/>
                  </a:lnTo>
                  <a:lnTo>
                    <a:pt x="1532" y="1226"/>
                  </a:lnTo>
                  <a:lnTo>
                    <a:pt x="1536" y="1226"/>
                  </a:lnTo>
                  <a:lnTo>
                    <a:pt x="1965" y="1519"/>
                  </a:lnTo>
                  <a:lnTo>
                    <a:pt x="1806" y="2696"/>
                  </a:lnTo>
                  <a:lnTo>
                    <a:pt x="1889" y="2770"/>
                  </a:lnTo>
                  <a:lnTo>
                    <a:pt x="2205" y="1243"/>
                  </a:lnTo>
                  <a:lnTo>
                    <a:pt x="2408" y="1540"/>
                  </a:lnTo>
                  <a:lnTo>
                    <a:pt x="2433" y="1430"/>
                  </a:lnTo>
                  <a:lnTo>
                    <a:pt x="2868" y="2709"/>
                  </a:lnTo>
                  <a:lnTo>
                    <a:pt x="2756" y="2720"/>
                  </a:lnTo>
                  <a:lnTo>
                    <a:pt x="2771" y="2770"/>
                  </a:lnTo>
                  <a:lnTo>
                    <a:pt x="2948" y="2751"/>
                  </a:lnTo>
                  <a:lnTo>
                    <a:pt x="2954" y="2851"/>
                  </a:lnTo>
                  <a:lnTo>
                    <a:pt x="2889" y="2844"/>
                  </a:lnTo>
                  <a:lnTo>
                    <a:pt x="2981" y="3074"/>
                  </a:lnTo>
                  <a:lnTo>
                    <a:pt x="2792" y="3118"/>
                  </a:lnTo>
                  <a:lnTo>
                    <a:pt x="3030" y="3186"/>
                  </a:lnTo>
                  <a:lnTo>
                    <a:pt x="3230" y="3652"/>
                  </a:lnTo>
                  <a:lnTo>
                    <a:pt x="3049" y="3524"/>
                  </a:lnTo>
                  <a:lnTo>
                    <a:pt x="2969" y="3555"/>
                  </a:lnTo>
                  <a:lnTo>
                    <a:pt x="3159" y="3669"/>
                  </a:lnTo>
                  <a:lnTo>
                    <a:pt x="2931" y="3724"/>
                  </a:lnTo>
                  <a:lnTo>
                    <a:pt x="2929" y="3785"/>
                  </a:lnTo>
                  <a:lnTo>
                    <a:pt x="3220" y="3718"/>
                  </a:lnTo>
                  <a:lnTo>
                    <a:pt x="3422" y="3867"/>
                  </a:lnTo>
                  <a:lnTo>
                    <a:pt x="3465" y="3842"/>
                  </a:lnTo>
                  <a:lnTo>
                    <a:pt x="3340" y="3722"/>
                  </a:lnTo>
                  <a:lnTo>
                    <a:pt x="3513" y="3718"/>
                  </a:lnTo>
                  <a:lnTo>
                    <a:pt x="3539" y="3663"/>
                  </a:lnTo>
                  <a:lnTo>
                    <a:pt x="3270" y="3665"/>
                  </a:lnTo>
                  <a:lnTo>
                    <a:pt x="3068" y="2914"/>
                  </a:lnTo>
                  <a:lnTo>
                    <a:pt x="3038" y="2922"/>
                  </a:lnTo>
                  <a:lnTo>
                    <a:pt x="2560" y="1247"/>
                  </a:lnTo>
                  <a:lnTo>
                    <a:pt x="2443" y="1315"/>
                  </a:lnTo>
                  <a:lnTo>
                    <a:pt x="2427" y="808"/>
                  </a:lnTo>
                  <a:lnTo>
                    <a:pt x="2079" y="690"/>
                  </a:lnTo>
                  <a:lnTo>
                    <a:pt x="2252" y="576"/>
                  </a:lnTo>
                  <a:lnTo>
                    <a:pt x="2313" y="726"/>
                  </a:lnTo>
                  <a:lnTo>
                    <a:pt x="2384" y="741"/>
                  </a:lnTo>
                  <a:lnTo>
                    <a:pt x="2271" y="247"/>
                  </a:lnTo>
                  <a:lnTo>
                    <a:pt x="2123" y="203"/>
                  </a:lnTo>
                  <a:lnTo>
                    <a:pt x="2298" y="84"/>
                  </a:lnTo>
                  <a:lnTo>
                    <a:pt x="2560" y="181"/>
                  </a:lnTo>
                  <a:lnTo>
                    <a:pt x="2486" y="570"/>
                  </a:lnTo>
                  <a:lnTo>
                    <a:pt x="2692" y="639"/>
                  </a:lnTo>
                  <a:lnTo>
                    <a:pt x="2756" y="1101"/>
                  </a:lnTo>
                  <a:lnTo>
                    <a:pt x="2720" y="1152"/>
                  </a:lnTo>
                  <a:lnTo>
                    <a:pt x="3095" y="2732"/>
                  </a:lnTo>
                  <a:lnTo>
                    <a:pt x="3163" y="2726"/>
                  </a:lnTo>
                  <a:lnTo>
                    <a:pt x="3169" y="2728"/>
                  </a:lnTo>
                  <a:lnTo>
                    <a:pt x="3176" y="2736"/>
                  </a:lnTo>
                  <a:lnTo>
                    <a:pt x="3180" y="2743"/>
                  </a:lnTo>
                  <a:lnTo>
                    <a:pt x="3186" y="2755"/>
                  </a:lnTo>
                  <a:lnTo>
                    <a:pt x="3186" y="2764"/>
                  </a:lnTo>
                  <a:lnTo>
                    <a:pt x="3186" y="2775"/>
                  </a:lnTo>
                  <a:lnTo>
                    <a:pt x="3180" y="2783"/>
                  </a:lnTo>
                  <a:lnTo>
                    <a:pt x="3171" y="2791"/>
                  </a:lnTo>
                  <a:lnTo>
                    <a:pt x="3114" y="2800"/>
                  </a:lnTo>
                  <a:lnTo>
                    <a:pt x="3148" y="2941"/>
                  </a:lnTo>
                  <a:lnTo>
                    <a:pt x="3422" y="2931"/>
                  </a:lnTo>
                  <a:lnTo>
                    <a:pt x="3416" y="2958"/>
                  </a:lnTo>
                  <a:lnTo>
                    <a:pt x="3163" y="3038"/>
                  </a:lnTo>
                  <a:lnTo>
                    <a:pt x="3199" y="3247"/>
                  </a:lnTo>
                  <a:lnTo>
                    <a:pt x="3667" y="3435"/>
                  </a:lnTo>
                  <a:lnTo>
                    <a:pt x="3973" y="3433"/>
                  </a:lnTo>
                  <a:lnTo>
                    <a:pt x="3956" y="3340"/>
                  </a:lnTo>
                  <a:lnTo>
                    <a:pt x="3838" y="3382"/>
                  </a:lnTo>
                  <a:lnTo>
                    <a:pt x="3834" y="3277"/>
                  </a:lnTo>
                  <a:lnTo>
                    <a:pt x="3714" y="3287"/>
                  </a:lnTo>
                  <a:lnTo>
                    <a:pt x="3726" y="3182"/>
                  </a:lnTo>
                  <a:lnTo>
                    <a:pt x="3606" y="3180"/>
                  </a:lnTo>
                  <a:lnTo>
                    <a:pt x="3665" y="3091"/>
                  </a:lnTo>
                  <a:lnTo>
                    <a:pt x="3562" y="3047"/>
                  </a:lnTo>
                  <a:lnTo>
                    <a:pt x="3635" y="2971"/>
                  </a:lnTo>
                  <a:lnTo>
                    <a:pt x="3541" y="2888"/>
                  </a:lnTo>
                  <a:lnTo>
                    <a:pt x="3631" y="2834"/>
                  </a:lnTo>
                  <a:lnTo>
                    <a:pt x="3558" y="2751"/>
                  </a:lnTo>
                  <a:lnTo>
                    <a:pt x="3657" y="2732"/>
                  </a:lnTo>
                  <a:lnTo>
                    <a:pt x="3598" y="2606"/>
                  </a:lnTo>
                  <a:lnTo>
                    <a:pt x="3522" y="2705"/>
                  </a:lnTo>
                  <a:lnTo>
                    <a:pt x="3446" y="2880"/>
                  </a:lnTo>
                  <a:lnTo>
                    <a:pt x="3233" y="2880"/>
                  </a:lnTo>
                  <a:lnTo>
                    <a:pt x="3247" y="2669"/>
                  </a:lnTo>
                  <a:lnTo>
                    <a:pt x="3135" y="2542"/>
                  </a:lnTo>
                  <a:lnTo>
                    <a:pt x="3218" y="2513"/>
                  </a:lnTo>
                  <a:lnTo>
                    <a:pt x="3214" y="2462"/>
                  </a:lnTo>
                  <a:lnTo>
                    <a:pt x="3059" y="2412"/>
                  </a:lnTo>
                  <a:lnTo>
                    <a:pt x="2756" y="1146"/>
                  </a:lnTo>
                  <a:lnTo>
                    <a:pt x="2825" y="1103"/>
                  </a:lnTo>
                  <a:lnTo>
                    <a:pt x="2752" y="601"/>
                  </a:lnTo>
                  <a:lnTo>
                    <a:pt x="2553" y="532"/>
                  </a:lnTo>
                  <a:lnTo>
                    <a:pt x="2623" y="148"/>
                  </a:lnTo>
                  <a:lnTo>
                    <a:pt x="2304" y="0"/>
                  </a:lnTo>
                  <a:lnTo>
                    <a:pt x="2036" y="184"/>
                  </a:lnTo>
                  <a:lnTo>
                    <a:pt x="2224" y="523"/>
                  </a:lnTo>
                  <a:lnTo>
                    <a:pt x="2043" y="656"/>
                  </a:lnTo>
                  <a:lnTo>
                    <a:pt x="1965" y="1460"/>
                  </a:lnTo>
                  <a:lnTo>
                    <a:pt x="1568" y="1177"/>
                  </a:lnTo>
                  <a:lnTo>
                    <a:pt x="1448" y="1181"/>
                  </a:lnTo>
                  <a:lnTo>
                    <a:pt x="1047" y="416"/>
                  </a:lnTo>
                  <a:lnTo>
                    <a:pt x="705" y="1270"/>
                  </a:lnTo>
                  <a:lnTo>
                    <a:pt x="321" y="1393"/>
                  </a:lnTo>
                  <a:lnTo>
                    <a:pt x="357" y="2114"/>
                  </a:lnTo>
                  <a:lnTo>
                    <a:pt x="0" y="2179"/>
                  </a:lnTo>
                  <a:lnTo>
                    <a:pt x="460" y="3034"/>
                  </a:lnTo>
                  <a:lnTo>
                    <a:pt x="1213" y="3251"/>
                  </a:lnTo>
                  <a:lnTo>
                    <a:pt x="1676" y="3146"/>
                  </a:lnTo>
                  <a:lnTo>
                    <a:pt x="1608" y="3399"/>
                  </a:lnTo>
                  <a:lnTo>
                    <a:pt x="1675" y="3697"/>
                  </a:lnTo>
                  <a:lnTo>
                    <a:pt x="1853" y="2950"/>
                  </a:lnTo>
                  <a:lnTo>
                    <a:pt x="1825" y="2964"/>
                  </a:lnTo>
                  <a:lnTo>
                    <a:pt x="1823" y="2964"/>
                  </a:lnTo>
                  <a:lnTo>
                    <a:pt x="1817" y="2969"/>
                  </a:lnTo>
                  <a:lnTo>
                    <a:pt x="1811" y="2973"/>
                  </a:lnTo>
                  <a:lnTo>
                    <a:pt x="1802" y="2983"/>
                  </a:lnTo>
                  <a:lnTo>
                    <a:pt x="1794" y="2986"/>
                  </a:lnTo>
                  <a:lnTo>
                    <a:pt x="1787" y="2990"/>
                  </a:lnTo>
                  <a:lnTo>
                    <a:pt x="1777" y="2992"/>
                  </a:lnTo>
                  <a:lnTo>
                    <a:pt x="1768" y="2998"/>
                  </a:lnTo>
                  <a:lnTo>
                    <a:pt x="1756" y="3002"/>
                  </a:lnTo>
                  <a:lnTo>
                    <a:pt x="1745" y="3004"/>
                  </a:lnTo>
                  <a:lnTo>
                    <a:pt x="1730" y="3007"/>
                  </a:lnTo>
                  <a:lnTo>
                    <a:pt x="1716" y="3011"/>
                  </a:lnTo>
                  <a:lnTo>
                    <a:pt x="1716" y="30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0" name="Freeform 544"/>
            <p:cNvSpPr>
              <a:spLocks/>
            </p:cNvSpPr>
            <p:nvPr/>
          </p:nvSpPr>
          <p:spPr bwMode="auto">
            <a:xfrm>
              <a:off x="4494" y="1769"/>
              <a:ext cx="559" cy="670"/>
            </a:xfrm>
            <a:custGeom>
              <a:avLst/>
              <a:gdLst>
                <a:gd name="T0" fmla="*/ 0 w 1118"/>
                <a:gd name="T1" fmla="*/ 412 h 1340"/>
                <a:gd name="T2" fmla="*/ 409 w 1118"/>
                <a:gd name="T3" fmla="*/ 0 h 1340"/>
                <a:gd name="T4" fmla="*/ 1118 w 1118"/>
                <a:gd name="T5" fmla="*/ 927 h 1340"/>
                <a:gd name="T6" fmla="*/ 360 w 1118"/>
                <a:gd name="T7" fmla="*/ 1340 h 1340"/>
                <a:gd name="T8" fmla="*/ 358 w 1118"/>
                <a:gd name="T9" fmla="*/ 1289 h 1340"/>
                <a:gd name="T10" fmla="*/ 1061 w 1118"/>
                <a:gd name="T11" fmla="*/ 922 h 1340"/>
                <a:gd name="T12" fmla="*/ 398 w 1118"/>
                <a:gd name="T13" fmla="*/ 74 h 1340"/>
                <a:gd name="T14" fmla="*/ 10 w 1118"/>
                <a:gd name="T15" fmla="*/ 496 h 1340"/>
                <a:gd name="T16" fmla="*/ 0 w 1118"/>
                <a:gd name="T17" fmla="*/ 412 h 1340"/>
                <a:gd name="T18" fmla="*/ 0 w 1118"/>
                <a:gd name="T19" fmla="*/ 412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8" h="1340">
                  <a:moveTo>
                    <a:pt x="0" y="412"/>
                  </a:moveTo>
                  <a:lnTo>
                    <a:pt x="409" y="0"/>
                  </a:lnTo>
                  <a:lnTo>
                    <a:pt x="1118" y="927"/>
                  </a:lnTo>
                  <a:lnTo>
                    <a:pt x="360" y="1340"/>
                  </a:lnTo>
                  <a:lnTo>
                    <a:pt x="358" y="1289"/>
                  </a:lnTo>
                  <a:lnTo>
                    <a:pt x="1061" y="922"/>
                  </a:lnTo>
                  <a:lnTo>
                    <a:pt x="398" y="74"/>
                  </a:lnTo>
                  <a:lnTo>
                    <a:pt x="10" y="496"/>
                  </a:lnTo>
                  <a:lnTo>
                    <a:pt x="0" y="412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1" name="Freeform 545"/>
            <p:cNvSpPr>
              <a:spLocks/>
            </p:cNvSpPr>
            <p:nvPr/>
          </p:nvSpPr>
          <p:spPr bwMode="auto">
            <a:xfrm>
              <a:off x="4661" y="2429"/>
              <a:ext cx="86" cy="209"/>
            </a:xfrm>
            <a:custGeom>
              <a:avLst/>
              <a:gdLst>
                <a:gd name="T0" fmla="*/ 36 w 173"/>
                <a:gd name="T1" fmla="*/ 0 h 418"/>
                <a:gd name="T2" fmla="*/ 173 w 173"/>
                <a:gd name="T3" fmla="*/ 165 h 418"/>
                <a:gd name="T4" fmla="*/ 152 w 173"/>
                <a:gd name="T5" fmla="*/ 418 h 418"/>
                <a:gd name="T6" fmla="*/ 112 w 173"/>
                <a:gd name="T7" fmla="*/ 409 h 418"/>
                <a:gd name="T8" fmla="*/ 129 w 173"/>
                <a:gd name="T9" fmla="*/ 173 h 418"/>
                <a:gd name="T10" fmla="*/ 0 w 173"/>
                <a:gd name="T11" fmla="*/ 9 h 418"/>
                <a:gd name="T12" fmla="*/ 36 w 173"/>
                <a:gd name="T13" fmla="*/ 0 h 418"/>
                <a:gd name="T14" fmla="*/ 36 w 173"/>
                <a:gd name="T15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418">
                  <a:moveTo>
                    <a:pt x="36" y="0"/>
                  </a:moveTo>
                  <a:lnTo>
                    <a:pt x="173" y="165"/>
                  </a:lnTo>
                  <a:lnTo>
                    <a:pt x="152" y="418"/>
                  </a:lnTo>
                  <a:lnTo>
                    <a:pt x="112" y="409"/>
                  </a:lnTo>
                  <a:lnTo>
                    <a:pt x="129" y="173"/>
                  </a:lnTo>
                  <a:lnTo>
                    <a:pt x="0" y="9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2" name="Freeform 546"/>
            <p:cNvSpPr>
              <a:spLocks/>
            </p:cNvSpPr>
            <p:nvPr/>
          </p:nvSpPr>
          <p:spPr bwMode="auto">
            <a:xfrm>
              <a:off x="4779" y="2400"/>
              <a:ext cx="554" cy="517"/>
            </a:xfrm>
            <a:custGeom>
              <a:avLst/>
              <a:gdLst>
                <a:gd name="T0" fmla="*/ 0 w 1108"/>
                <a:gd name="T1" fmla="*/ 447 h 1034"/>
                <a:gd name="T2" fmla="*/ 5 w 1108"/>
                <a:gd name="T3" fmla="*/ 409 h 1034"/>
                <a:gd name="T4" fmla="*/ 24 w 1108"/>
                <a:gd name="T5" fmla="*/ 346 h 1034"/>
                <a:gd name="T6" fmla="*/ 59 w 1108"/>
                <a:gd name="T7" fmla="*/ 266 h 1034"/>
                <a:gd name="T8" fmla="*/ 114 w 1108"/>
                <a:gd name="T9" fmla="*/ 183 h 1034"/>
                <a:gd name="T10" fmla="*/ 188 w 1108"/>
                <a:gd name="T11" fmla="*/ 103 h 1034"/>
                <a:gd name="T12" fmla="*/ 291 w 1108"/>
                <a:gd name="T13" fmla="*/ 40 h 1034"/>
                <a:gd name="T14" fmla="*/ 424 w 1108"/>
                <a:gd name="T15" fmla="*/ 2 h 1034"/>
                <a:gd name="T16" fmla="*/ 581 w 1108"/>
                <a:gd name="T17" fmla="*/ 2 h 1034"/>
                <a:gd name="T18" fmla="*/ 718 w 1108"/>
                <a:gd name="T19" fmla="*/ 23 h 1034"/>
                <a:gd name="T20" fmla="*/ 832 w 1108"/>
                <a:gd name="T21" fmla="*/ 61 h 1034"/>
                <a:gd name="T22" fmla="*/ 922 w 1108"/>
                <a:gd name="T23" fmla="*/ 112 h 1034"/>
                <a:gd name="T24" fmla="*/ 992 w 1108"/>
                <a:gd name="T25" fmla="*/ 181 h 1034"/>
                <a:gd name="T26" fmla="*/ 1043 w 1108"/>
                <a:gd name="T27" fmla="*/ 257 h 1034"/>
                <a:gd name="T28" fmla="*/ 1076 w 1108"/>
                <a:gd name="T29" fmla="*/ 342 h 1034"/>
                <a:gd name="T30" fmla="*/ 1098 w 1108"/>
                <a:gd name="T31" fmla="*/ 432 h 1034"/>
                <a:gd name="T32" fmla="*/ 1108 w 1108"/>
                <a:gd name="T33" fmla="*/ 521 h 1034"/>
                <a:gd name="T34" fmla="*/ 1098 w 1108"/>
                <a:gd name="T35" fmla="*/ 614 h 1034"/>
                <a:gd name="T36" fmla="*/ 1076 w 1108"/>
                <a:gd name="T37" fmla="*/ 705 h 1034"/>
                <a:gd name="T38" fmla="*/ 1032 w 1108"/>
                <a:gd name="T39" fmla="*/ 793 h 1034"/>
                <a:gd name="T40" fmla="*/ 975 w 1108"/>
                <a:gd name="T41" fmla="*/ 871 h 1034"/>
                <a:gd name="T42" fmla="*/ 903 w 1108"/>
                <a:gd name="T43" fmla="*/ 935 h 1034"/>
                <a:gd name="T44" fmla="*/ 819 w 1108"/>
                <a:gd name="T45" fmla="*/ 987 h 1034"/>
                <a:gd name="T46" fmla="*/ 726 w 1108"/>
                <a:gd name="T47" fmla="*/ 1019 h 1034"/>
                <a:gd name="T48" fmla="*/ 650 w 1108"/>
                <a:gd name="T49" fmla="*/ 1028 h 1034"/>
                <a:gd name="T50" fmla="*/ 595 w 1108"/>
                <a:gd name="T51" fmla="*/ 1032 h 1034"/>
                <a:gd name="T52" fmla="*/ 534 w 1108"/>
                <a:gd name="T53" fmla="*/ 1032 h 1034"/>
                <a:gd name="T54" fmla="*/ 471 w 1108"/>
                <a:gd name="T55" fmla="*/ 1032 h 1034"/>
                <a:gd name="T56" fmla="*/ 407 w 1108"/>
                <a:gd name="T57" fmla="*/ 1028 h 1034"/>
                <a:gd name="T58" fmla="*/ 344 w 1108"/>
                <a:gd name="T59" fmla="*/ 1021 h 1034"/>
                <a:gd name="T60" fmla="*/ 287 w 1108"/>
                <a:gd name="T61" fmla="*/ 1009 h 1034"/>
                <a:gd name="T62" fmla="*/ 235 w 1108"/>
                <a:gd name="T63" fmla="*/ 994 h 1034"/>
                <a:gd name="T64" fmla="*/ 285 w 1108"/>
                <a:gd name="T65" fmla="*/ 954 h 1034"/>
                <a:gd name="T66" fmla="*/ 545 w 1108"/>
                <a:gd name="T67" fmla="*/ 975 h 1034"/>
                <a:gd name="T68" fmla="*/ 581 w 1108"/>
                <a:gd name="T69" fmla="*/ 975 h 1034"/>
                <a:gd name="T70" fmla="*/ 650 w 1108"/>
                <a:gd name="T71" fmla="*/ 968 h 1034"/>
                <a:gd name="T72" fmla="*/ 735 w 1108"/>
                <a:gd name="T73" fmla="*/ 949 h 1034"/>
                <a:gd name="T74" fmla="*/ 827 w 1108"/>
                <a:gd name="T75" fmla="*/ 911 h 1034"/>
                <a:gd name="T76" fmla="*/ 916 w 1108"/>
                <a:gd name="T77" fmla="*/ 848 h 1034"/>
                <a:gd name="T78" fmla="*/ 990 w 1108"/>
                <a:gd name="T79" fmla="*/ 753 h 1034"/>
                <a:gd name="T80" fmla="*/ 1038 w 1108"/>
                <a:gd name="T81" fmla="*/ 618 h 1034"/>
                <a:gd name="T82" fmla="*/ 1049 w 1108"/>
                <a:gd name="T83" fmla="*/ 451 h 1034"/>
                <a:gd name="T84" fmla="*/ 1015 w 1108"/>
                <a:gd name="T85" fmla="*/ 312 h 1034"/>
                <a:gd name="T86" fmla="*/ 941 w 1108"/>
                <a:gd name="T87" fmla="*/ 209 h 1034"/>
                <a:gd name="T88" fmla="*/ 846 w 1108"/>
                <a:gd name="T89" fmla="*/ 139 h 1034"/>
                <a:gd name="T90" fmla="*/ 737 w 1108"/>
                <a:gd name="T91" fmla="*/ 93 h 1034"/>
                <a:gd name="T92" fmla="*/ 631 w 1108"/>
                <a:gd name="T93" fmla="*/ 70 h 1034"/>
                <a:gd name="T94" fmla="*/ 536 w 1108"/>
                <a:gd name="T95" fmla="*/ 63 h 1034"/>
                <a:gd name="T96" fmla="*/ 465 w 1108"/>
                <a:gd name="T97" fmla="*/ 67 h 1034"/>
                <a:gd name="T98" fmla="*/ 427 w 1108"/>
                <a:gd name="T99" fmla="*/ 76 h 1034"/>
                <a:gd name="T100" fmla="*/ 391 w 1108"/>
                <a:gd name="T101" fmla="*/ 86 h 1034"/>
                <a:gd name="T102" fmla="*/ 357 w 1108"/>
                <a:gd name="T103" fmla="*/ 97 h 1034"/>
                <a:gd name="T104" fmla="*/ 321 w 1108"/>
                <a:gd name="T105" fmla="*/ 110 h 1034"/>
                <a:gd name="T106" fmla="*/ 287 w 1108"/>
                <a:gd name="T107" fmla="*/ 127 h 1034"/>
                <a:gd name="T108" fmla="*/ 249 w 1108"/>
                <a:gd name="T109" fmla="*/ 148 h 1034"/>
                <a:gd name="T110" fmla="*/ 213 w 1108"/>
                <a:gd name="T111" fmla="*/ 177 h 1034"/>
                <a:gd name="T112" fmla="*/ 175 w 1108"/>
                <a:gd name="T113" fmla="*/ 213 h 1034"/>
                <a:gd name="T114" fmla="*/ 85 w 1108"/>
                <a:gd name="T115" fmla="*/ 361 h 1034"/>
                <a:gd name="T116" fmla="*/ 0 w 1108"/>
                <a:gd name="T117" fmla="*/ 45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8" h="1034">
                  <a:moveTo>
                    <a:pt x="0" y="454"/>
                  </a:moveTo>
                  <a:lnTo>
                    <a:pt x="0" y="447"/>
                  </a:lnTo>
                  <a:lnTo>
                    <a:pt x="2" y="433"/>
                  </a:lnTo>
                  <a:lnTo>
                    <a:pt x="5" y="409"/>
                  </a:lnTo>
                  <a:lnTo>
                    <a:pt x="15" y="382"/>
                  </a:lnTo>
                  <a:lnTo>
                    <a:pt x="24" y="346"/>
                  </a:lnTo>
                  <a:lnTo>
                    <a:pt x="40" y="308"/>
                  </a:lnTo>
                  <a:lnTo>
                    <a:pt x="59" y="266"/>
                  </a:lnTo>
                  <a:lnTo>
                    <a:pt x="85" y="226"/>
                  </a:lnTo>
                  <a:lnTo>
                    <a:pt x="114" y="183"/>
                  </a:lnTo>
                  <a:lnTo>
                    <a:pt x="148" y="143"/>
                  </a:lnTo>
                  <a:lnTo>
                    <a:pt x="188" y="103"/>
                  </a:lnTo>
                  <a:lnTo>
                    <a:pt x="237" y="70"/>
                  </a:lnTo>
                  <a:lnTo>
                    <a:pt x="291" y="40"/>
                  </a:lnTo>
                  <a:lnTo>
                    <a:pt x="353" y="17"/>
                  </a:lnTo>
                  <a:lnTo>
                    <a:pt x="424" y="2"/>
                  </a:lnTo>
                  <a:lnTo>
                    <a:pt x="503" y="0"/>
                  </a:lnTo>
                  <a:lnTo>
                    <a:pt x="581" y="2"/>
                  </a:lnTo>
                  <a:lnTo>
                    <a:pt x="654" y="10"/>
                  </a:lnTo>
                  <a:lnTo>
                    <a:pt x="718" y="23"/>
                  </a:lnTo>
                  <a:lnTo>
                    <a:pt x="779" y="40"/>
                  </a:lnTo>
                  <a:lnTo>
                    <a:pt x="832" y="61"/>
                  </a:lnTo>
                  <a:lnTo>
                    <a:pt x="880" y="86"/>
                  </a:lnTo>
                  <a:lnTo>
                    <a:pt x="922" y="112"/>
                  </a:lnTo>
                  <a:lnTo>
                    <a:pt x="960" y="146"/>
                  </a:lnTo>
                  <a:lnTo>
                    <a:pt x="992" y="181"/>
                  </a:lnTo>
                  <a:lnTo>
                    <a:pt x="1019" y="219"/>
                  </a:lnTo>
                  <a:lnTo>
                    <a:pt x="1043" y="257"/>
                  </a:lnTo>
                  <a:lnTo>
                    <a:pt x="1062" y="300"/>
                  </a:lnTo>
                  <a:lnTo>
                    <a:pt x="1076" y="342"/>
                  </a:lnTo>
                  <a:lnTo>
                    <a:pt x="1091" y="386"/>
                  </a:lnTo>
                  <a:lnTo>
                    <a:pt x="1098" y="432"/>
                  </a:lnTo>
                  <a:lnTo>
                    <a:pt x="1106" y="477"/>
                  </a:lnTo>
                  <a:lnTo>
                    <a:pt x="1108" y="521"/>
                  </a:lnTo>
                  <a:lnTo>
                    <a:pt x="1106" y="567"/>
                  </a:lnTo>
                  <a:lnTo>
                    <a:pt x="1098" y="614"/>
                  </a:lnTo>
                  <a:lnTo>
                    <a:pt x="1089" y="660"/>
                  </a:lnTo>
                  <a:lnTo>
                    <a:pt x="1076" y="705"/>
                  </a:lnTo>
                  <a:lnTo>
                    <a:pt x="1055" y="749"/>
                  </a:lnTo>
                  <a:lnTo>
                    <a:pt x="1032" y="793"/>
                  </a:lnTo>
                  <a:lnTo>
                    <a:pt x="1005" y="835"/>
                  </a:lnTo>
                  <a:lnTo>
                    <a:pt x="975" y="871"/>
                  </a:lnTo>
                  <a:lnTo>
                    <a:pt x="941" y="905"/>
                  </a:lnTo>
                  <a:lnTo>
                    <a:pt x="903" y="935"/>
                  </a:lnTo>
                  <a:lnTo>
                    <a:pt x="865" y="966"/>
                  </a:lnTo>
                  <a:lnTo>
                    <a:pt x="819" y="987"/>
                  </a:lnTo>
                  <a:lnTo>
                    <a:pt x="775" y="1006"/>
                  </a:lnTo>
                  <a:lnTo>
                    <a:pt x="726" y="1019"/>
                  </a:lnTo>
                  <a:lnTo>
                    <a:pt x="676" y="1028"/>
                  </a:lnTo>
                  <a:lnTo>
                    <a:pt x="650" y="1028"/>
                  </a:lnTo>
                  <a:lnTo>
                    <a:pt x="623" y="1030"/>
                  </a:lnTo>
                  <a:lnTo>
                    <a:pt x="595" y="1032"/>
                  </a:lnTo>
                  <a:lnTo>
                    <a:pt x="566" y="1034"/>
                  </a:lnTo>
                  <a:lnTo>
                    <a:pt x="534" y="1032"/>
                  </a:lnTo>
                  <a:lnTo>
                    <a:pt x="503" y="1032"/>
                  </a:lnTo>
                  <a:lnTo>
                    <a:pt x="471" y="1032"/>
                  </a:lnTo>
                  <a:lnTo>
                    <a:pt x="439" y="1032"/>
                  </a:lnTo>
                  <a:lnTo>
                    <a:pt x="407" y="1028"/>
                  </a:lnTo>
                  <a:lnTo>
                    <a:pt x="376" y="1025"/>
                  </a:lnTo>
                  <a:lnTo>
                    <a:pt x="344" y="1021"/>
                  </a:lnTo>
                  <a:lnTo>
                    <a:pt x="315" y="1017"/>
                  </a:lnTo>
                  <a:lnTo>
                    <a:pt x="287" y="1009"/>
                  </a:lnTo>
                  <a:lnTo>
                    <a:pt x="258" y="1004"/>
                  </a:lnTo>
                  <a:lnTo>
                    <a:pt x="235" y="994"/>
                  </a:lnTo>
                  <a:lnTo>
                    <a:pt x="215" y="987"/>
                  </a:lnTo>
                  <a:lnTo>
                    <a:pt x="285" y="954"/>
                  </a:lnTo>
                  <a:lnTo>
                    <a:pt x="540" y="975"/>
                  </a:lnTo>
                  <a:lnTo>
                    <a:pt x="545" y="975"/>
                  </a:lnTo>
                  <a:lnTo>
                    <a:pt x="559" y="975"/>
                  </a:lnTo>
                  <a:lnTo>
                    <a:pt x="581" y="975"/>
                  </a:lnTo>
                  <a:lnTo>
                    <a:pt x="616" y="973"/>
                  </a:lnTo>
                  <a:lnTo>
                    <a:pt x="650" y="968"/>
                  </a:lnTo>
                  <a:lnTo>
                    <a:pt x="692" y="960"/>
                  </a:lnTo>
                  <a:lnTo>
                    <a:pt x="735" y="949"/>
                  </a:lnTo>
                  <a:lnTo>
                    <a:pt x="783" y="935"/>
                  </a:lnTo>
                  <a:lnTo>
                    <a:pt x="827" y="911"/>
                  </a:lnTo>
                  <a:lnTo>
                    <a:pt x="874" y="884"/>
                  </a:lnTo>
                  <a:lnTo>
                    <a:pt x="916" y="848"/>
                  </a:lnTo>
                  <a:lnTo>
                    <a:pt x="956" y="804"/>
                  </a:lnTo>
                  <a:lnTo>
                    <a:pt x="990" y="753"/>
                  </a:lnTo>
                  <a:lnTo>
                    <a:pt x="1019" y="690"/>
                  </a:lnTo>
                  <a:lnTo>
                    <a:pt x="1038" y="618"/>
                  </a:lnTo>
                  <a:lnTo>
                    <a:pt x="1051" y="536"/>
                  </a:lnTo>
                  <a:lnTo>
                    <a:pt x="1049" y="451"/>
                  </a:lnTo>
                  <a:lnTo>
                    <a:pt x="1036" y="376"/>
                  </a:lnTo>
                  <a:lnTo>
                    <a:pt x="1015" y="312"/>
                  </a:lnTo>
                  <a:lnTo>
                    <a:pt x="983" y="257"/>
                  </a:lnTo>
                  <a:lnTo>
                    <a:pt x="941" y="209"/>
                  </a:lnTo>
                  <a:lnTo>
                    <a:pt x="895" y="171"/>
                  </a:lnTo>
                  <a:lnTo>
                    <a:pt x="846" y="139"/>
                  </a:lnTo>
                  <a:lnTo>
                    <a:pt x="794" y="114"/>
                  </a:lnTo>
                  <a:lnTo>
                    <a:pt x="737" y="93"/>
                  </a:lnTo>
                  <a:lnTo>
                    <a:pt x="684" y="80"/>
                  </a:lnTo>
                  <a:lnTo>
                    <a:pt x="631" y="70"/>
                  </a:lnTo>
                  <a:lnTo>
                    <a:pt x="581" y="65"/>
                  </a:lnTo>
                  <a:lnTo>
                    <a:pt x="536" y="63"/>
                  </a:lnTo>
                  <a:lnTo>
                    <a:pt x="498" y="63"/>
                  </a:lnTo>
                  <a:lnTo>
                    <a:pt x="465" y="67"/>
                  </a:lnTo>
                  <a:lnTo>
                    <a:pt x="445" y="72"/>
                  </a:lnTo>
                  <a:lnTo>
                    <a:pt x="427" y="76"/>
                  </a:lnTo>
                  <a:lnTo>
                    <a:pt x="408" y="82"/>
                  </a:lnTo>
                  <a:lnTo>
                    <a:pt x="391" y="86"/>
                  </a:lnTo>
                  <a:lnTo>
                    <a:pt x="376" y="93"/>
                  </a:lnTo>
                  <a:lnTo>
                    <a:pt x="357" y="97"/>
                  </a:lnTo>
                  <a:lnTo>
                    <a:pt x="340" y="103"/>
                  </a:lnTo>
                  <a:lnTo>
                    <a:pt x="321" y="110"/>
                  </a:lnTo>
                  <a:lnTo>
                    <a:pt x="306" y="120"/>
                  </a:lnTo>
                  <a:lnTo>
                    <a:pt x="287" y="127"/>
                  </a:lnTo>
                  <a:lnTo>
                    <a:pt x="268" y="137"/>
                  </a:lnTo>
                  <a:lnTo>
                    <a:pt x="249" y="148"/>
                  </a:lnTo>
                  <a:lnTo>
                    <a:pt x="232" y="162"/>
                  </a:lnTo>
                  <a:lnTo>
                    <a:pt x="213" y="177"/>
                  </a:lnTo>
                  <a:lnTo>
                    <a:pt x="194" y="194"/>
                  </a:lnTo>
                  <a:lnTo>
                    <a:pt x="175" y="213"/>
                  </a:lnTo>
                  <a:lnTo>
                    <a:pt x="156" y="238"/>
                  </a:lnTo>
                  <a:lnTo>
                    <a:pt x="85" y="361"/>
                  </a:lnTo>
                  <a:lnTo>
                    <a:pt x="57" y="481"/>
                  </a:lnTo>
                  <a:lnTo>
                    <a:pt x="0" y="454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3" name="Freeform 547"/>
            <p:cNvSpPr>
              <a:spLocks/>
            </p:cNvSpPr>
            <p:nvPr/>
          </p:nvSpPr>
          <p:spPr bwMode="auto">
            <a:xfrm>
              <a:off x="4579" y="2628"/>
              <a:ext cx="72" cy="25"/>
            </a:xfrm>
            <a:custGeom>
              <a:avLst/>
              <a:gdLst>
                <a:gd name="T0" fmla="*/ 0 w 143"/>
                <a:gd name="T1" fmla="*/ 31 h 52"/>
                <a:gd name="T2" fmla="*/ 2 w 143"/>
                <a:gd name="T3" fmla="*/ 29 h 52"/>
                <a:gd name="T4" fmla="*/ 10 w 143"/>
                <a:gd name="T5" fmla="*/ 23 h 52"/>
                <a:gd name="T6" fmla="*/ 16 w 143"/>
                <a:gd name="T7" fmla="*/ 19 h 52"/>
                <a:gd name="T8" fmla="*/ 21 w 143"/>
                <a:gd name="T9" fmla="*/ 17 h 52"/>
                <a:gd name="T10" fmla="*/ 31 w 143"/>
                <a:gd name="T11" fmla="*/ 14 h 52"/>
                <a:gd name="T12" fmla="*/ 40 w 143"/>
                <a:gd name="T13" fmla="*/ 12 h 52"/>
                <a:gd name="T14" fmla="*/ 48 w 143"/>
                <a:gd name="T15" fmla="*/ 8 h 52"/>
                <a:gd name="T16" fmla="*/ 59 w 143"/>
                <a:gd name="T17" fmla="*/ 6 h 52"/>
                <a:gd name="T18" fmla="*/ 71 w 143"/>
                <a:gd name="T19" fmla="*/ 2 h 52"/>
                <a:gd name="T20" fmla="*/ 84 w 143"/>
                <a:gd name="T21" fmla="*/ 2 h 52"/>
                <a:gd name="T22" fmla="*/ 97 w 143"/>
                <a:gd name="T23" fmla="*/ 0 h 52"/>
                <a:gd name="T24" fmla="*/ 111 w 143"/>
                <a:gd name="T25" fmla="*/ 0 h 52"/>
                <a:gd name="T26" fmla="*/ 126 w 143"/>
                <a:gd name="T27" fmla="*/ 0 h 52"/>
                <a:gd name="T28" fmla="*/ 143 w 143"/>
                <a:gd name="T29" fmla="*/ 6 h 52"/>
                <a:gd name="T30" fmla="*/ 137 w 143"/>
                <a:gd name="T31" fmla="*/ 17 h 52"/>
                <a:gd name="T32" fmla="*/ 132 w 143"/>
                <a:gd name="T33" fmla="*/ 17 h 52"/>
                <a:gd name="T34" fmla="*/ 122 w 143"/>
                <a:gd name="T35" fmla="*/ 17 h 52"/>
                <a:gd name="T36" fmla="*/ 115 w 143"/>
                <a:gd name="T37" fmla="*/ 17 h 52"/>
                <a:gd name="T38" fmla="*/ 107 w 143"/>
                <a:gd name="T39" fmla="*/ 17 h 52"/>
                <a:gd name="T40" fmla="*/ 97 w 143"/>
                <a:gd name="T41" fmla="*/ 17 h 52"/>
                <a:gd name="T42" fmla="*/ 90 w 143"/>
                <a:gd name="T43" fmla="*/ 17 h 52"/>
                <a:gd name="T44" fmla="*/ 78 w 143"/>
                <a:gd name="T45" fmla="*/ 17 h 52"/>
                <a:gd name="T46" fmla="*/ 67 w 143"/>
                <a:gd name="T47" fmla="*/ 19 h 52"/>
                <a:gd name="T48" fmla="*/ 58 w 143"/>
                <a:gd name="T49" fmla="*/ 23 h 52"/>
                <a:gd name="T50" fmla="*/ 48 w 143"/>
                <a:gd name="T51" fmla="*/ 29 h 52"/>
                <a:gd name="T52" fmla="*/ 39 w 143"/>
                <a:gd name="T53" fmla="*/ 31 h 52"/>
                <a:gd name="T54" fmla="*/ 29 w 143"/>
                <a:gd name="T55" fmla="*/ 38 h 52"/>
                <a:gd name="T56" fmla="*/ 19 w 143"/>
                <a:gd name="T57" fmla="*/ 42 h 52"/>
                <a:gd name="T58" fmla="*/ 14 w 143"/>
                <a:gd name="T59" fmla="*/ 52 h 52"/>
                <a:gd name="T60" fmla="*/ 10 w 143"/>
                <a:gd name="T61" fmla="*/ 48 h 52"/>
                <a:gd name="T62" fmla="*/ 6 w 143"/>
                <a:gd name="T63" fmla="*/ 42 h 52"/>
                <a:gd name="T64" fmla="*/ 0 w 143"/>
                <a:gd name="T65" fmla="*/ 35 h 52"/>
                <a:gd name="T66" fmla="*/ 0 w 143"/>
                <a:gd name="T67" fmla="*/ 31 h 52"/>
                <a:gd name="T68" fmla="*/ 0 w 143"/>
                <a:gd name="T69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" h="52">
                  <a:moveTo>
                    <a:pt x="0" y="31"/>
                  </a:moveTo>
                  <a:lnTo>
                    <a:pt x="2" y="29"/>
                  </a:lnTo>
                  <a:lnTo>
                    <a:pt x="10" y="23"/>
                  </a:lnTo>
                  <a:lnTo>
                    <a:pt x="16" y="19"/>
                  </a:lnTo>
                  <a:lnTo>
                    <a:pt x="21" y="17"/>
                  </a:lnTo>
                  <a:lnTo>
                    <a:pt x="31" y="14"/>
                  </a:lnTo>
                  <a:lnTo>
                    <a:pt x="40" y="12"/>
                  </a:lnTo>
                  <a:lnTo>
                    <a:pt x="48" y="8"/>
                  </a:lnTo>
                  <a:lnTo>
                    <a:pt x="59" y="6"/>
                  </a:lnTo>
                  <a:lnTo>
                    <a:pt x="71" y="2"/>
                  </a:lnTo>
                  <a:lnTo>
                    <a:pt x="84" y="2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6" y="0"/>
                  </a:lnTo>
                  <a:lnTo>
                    <a:pt x="143" y="6"/>
                  </a:lnTo>
                  <a:lnTo>
                    <a:pt x="137" y="17"/>
                  </a:lnTo>
                  <a:lnTo>
                    <a:pt x="132" y="17"/>
                  </a:lnTo>
                  <a:lnTo>
                    <a:pt x="122" y="17"/>
                  </a:lnTo>
                  <a:lnTo>
                    <a:pt x="115" y="17"/>
                  </a:lnTo>
                  <a:lnTo>
                    <a:pt x="107" y="17"/>
                  </a:lnTo>
                  <a:lnTo>
                    <a:pt x="97" y="17"/>
                  </a:lnTo>
                  <a:lnTo>
                    <a:pt x="90" y="17"/>
                  </a:lnTo>
                  <a:lnTo>
                    <a:pt x="78" y="17"/>
                  </a:lnTo>
                  <a:lnTo>
                    <a:pt x="67" y="19"/>
                  </a:lnTo>
                  <a:lnTo>
                    <a:pt x="58" y="23"/>
                  </a:lnTo>
                  <a:lnTo>
                    <a:pt x="48" y="29"/>
                  </a:lnTo>
                  <a:lnTo>
                    <a:pt x="39" y="31"/>
                  </a:lnTo>
                  <a:lnTo>
                    <a:pt x="29" y="38"/>
                  </a:lnTo>
                  <a:lnTo>
                    <a:pt x="19" y="42"/>
                  </a:lnTo>
                  <a:lnTo>
                    <a:pt x="14" y="52"/>
                  </a:lnTo>
                  <a:lnTo>
                    <a:pt x="10" y="48"/>
                  </a:lnTo>
                  <a:lnTo>
                    <a:pt x="6" y="42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4" name="Freeform 548"/>
            <p:cNvSpPr>
              <a:spLocks/>
            </p:cNvSpPr>
            <p:nvPr/>
          </p:nvSpPr>
          <p:spPr bwMode="auto">
            <a:xfrm>
              <a:off x="4432" y="2541"/>
              <a:ext cx="123" cy="84"/>
            </a:xfrm>
            <a:custGeom>
              <a:avLst/>
              <a:gdLst>
                <a:gd name="T0" fmla="*/ 34 w 245"/>
                <a:gd name="T1" fmla="*/ 0 h 168"/>
                <a:gd name="T2" fmla="*/ 30 w 245"/>
                <a:gd name="T3" fmla="*/ 0 h 168"/>
                <a:gd name="T4" fmla="*/ 25 w 245"/>
                <a:gd name="T5" fmla="*/ 4 h 168"/>
                <a:gd name="T6" fmla="*/ 19 w 245"/>
                <a:gd name="T7" fmla="*/ 10 h 168"/>
                <a:gd name="T8" fmla="*/ 15 w 245"/>
                <a:gd name="T9" fmla="*/ 19 h 168"/>
                <a:gd name="T10" fmla="*/ 6 w 245"/>
                <a:gd name="T11" fmla="*/ 29 h 168"/>
                <a:gd name="T12" fmla="*/ 4 w 245"/>
                <a:gd name="T13" fmla="*/ 44 h 168"/>
                <a:gd name="T14" fmla="*/ 0 w 245"/>
                <a:gd name="T15" fmla="*/ 54 h 168"/>
                <a:gd name="T16" fmla="*/ 0 w 245"/>
                <a:gd name="T17" fmla="*/ 63 h 168"/>
                <a:gd name="T18" fmla="*/ 0 w 245"/>
                <a:gd name="T19" fmla="*/ 74 h 168"/>
                <a:gd name="T20" fmla="*/ 4 w 245"/>
                <a:gd name="T21" fmla="*/ 90 h 168"/>
                <a:gd name="T22" fmla="*/ 4 w 245"/>
                <a:gd name="T23" fmla="*/ 101 h 168"/>
                <a:gd name="T24" fmla="*/ 6 w 245"/>
                <a:gd name="T25" fmla="*/ 111 h 168"/>
                <a:gd name="T26" fmla="*/ 11 w 245"/>
                <a:gd name="T27" fmla="*/ 120 h 168"/>
                <a:gd name="T28" fmla="*/ 15 w 245"/>
                <a:gd name="T29" fmla="*/ 130 h 168"/>
                <a:gd name="T30" fmla="*/ 28 w 245"/>
                <a:gd name="T31" fmla="*/ 143 h 168"/>
                <a:gd name="T32" fmla="*/ 44 w 245"/>
                <a:gd name="T33" fmla="*/ 154 h 168"/>
                <a:gd name="T34" fmla="*/ 55 w 245"/>
                <a:gd name="T35" fmla="*/ 160 h 168"/>
                <a:gd name="T36" fmla="*/ 70 w 245"/>
                <a:gd name="T37" fmla="*/ 166 h 168"/>
                <a:gd name="T38" fmla="*/ 83 w 245"/>
                <a:gd name="T39" fmla="*/ 166 h 168"/>
                <a:gd name="T40" fmla="*/ 93 w 245"/>
                <a:gd name="T41" fmla="*/ 168 h 168"/>
                <a:gd name="T42" fmla="*/ 245 w 245"/>
                <a:gd name="T43" fmla="*/ 135 h 168"/>
                <a:gd name="T44" fmla="*/ 239 w 245"/>
                <a:gd name="T45" fmla="*/ 101 h 168"/>
                <a:gd name="T46" fmla="*/ 120 w 245"/>
                <a:gd name="T47" fmla="*/ 120 h 168"/>
                <a:gd name="T48" fmla="*/ 120 w 245"/>
                <a:gd name="T49" fmla="*/ 116 h 168"/>
                <a:gd name="T50" fmla="*/ 120 w 245"/>
                <a:gd name="T51" fmla="*/ 109 h 168"/>
                <a:gd name="T52" fmla="*/ 120 w 245"/>
                <a:gd name="T53" fmla="*/ 93 h 168"/>
                <a:gd name="T54" fmla="*/ 120 w 245"/>
                <a:gd name="T55" fmla="*/ 80 h 168"/>
                <a:gd name="T56" fmla="*/ 116 w 245"/>
                <a:gd name="T57" fmla="*/ 71 h 168"/>
                <a:gd name="T58" fmla="*/ 116 w 245"/>
                <a:gd name="T59" fmla="*/ 61 h 168"/>
                <a:gd name="T60" fmla="*/ 112 w 245"/>
                <a:gd name="T61" fmla="*/ 52 h 168"/>
                <a:gd name="T62" fmla="*/ 110 w 245"/>
                <a:gd name="T63" fmla="*/ 44 h 168"/>
                <a:gd name="T64" fmla="*/ 102 w 245"/>
                <a:gd name="T65" fmla="*/ 31 h 168"/>
                <a:gd name="T66" fmla="*/ 93 w 245"/>
                <a:gd name="T67" fmla="*/ 19 h 168"/>
                <a:gd name="T68" fmla="*/ 34 w 245"/>
                <a:gd name="T69" fmla="*/ 0 h 168"/>
                <a:gd name="T70" fmla="*/ 34 w 245"/>
                <a:gd name="T7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5" h="168">
                  <a:moveTo>
                    <a:pt x="34" y="0"/>
                  </a:moveTo>
                  <a:lnTo>
                    <a:pt x="30" y="0"/>
                  </a:lnTo>
                  <a:lnTo>
                    <a:pt x="25" y="4"/>
                  </a:lnTo>
                  <a:lnTo>
                    <a:pt x="19" y="10"/>
                  </a:lnTo>
                  <a:lnTo>
                    <a:pt x="15" y="19"/>
                  </a:lnTo>
                  <a:lnTo>
                    <a:pt x="6" y="29"/>
                  </a:lnTo>
                  <a:lnTo>
                    <a:pt x="4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74"/>
                  </a:lnTo>
                  <a:lnTo>
                    <a:pt x="4" y="90"/>
                  </a:lnTo>
                  <a:lnTo>
                    <a:pt x="4" y="101"/>
                  </a:lnTo>
                  <a:lnTo>
                    <a:pt x="6" y="111"/>
                  </a:lnTo>
                  <a:lnTo>
                    <a:pt x="11" y="120"/>
                  </a:lnTo>
                  <a:lnTo>
                    <a:pt x="15" y="130"/>
                  </a:lnTo>
                  <a:lnTo>
                    <a:pt x="28" y="143"/>
                  </a:lnTo>
                  <a:lnTo>
                    <a:pt x="44" y="154"/>
                  </a:lnTo>
                  <a:lnTo>
                    <a:pt x="55" y="160"/>
                  </a:lnTo>
                  <a:lnTo>
                    <a:pt x="70" y="166"/>
                  </a:lnTo>
                  <a:lnTo>
                    <a:pt x="83" y="166"/>
                  </a:lnTo>
                  <a:lnTo>
                    <a:pt x="93" y="168"/>
                  </a:lnTo>
                  <a:lnTo>
                    <a:pt x="245" y="135"/>
                  </a:lnTo>
                  <a:lnTo>
                    <a:pt x="239" y="101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0" y="109"/>
                  </a:lnTo>
                  <a:lnTo>
                    <a:pt x="120" y="93"/>
                  </a:lnTo>
                  <a:lnTo>
                    <a:pt x="120" y="80"/>
                  </a:lnTo>
                  <a:lnTo>
                    <a:pt x="116" y="71"/>
                  </a:lnTo>
                  <a:lnTo>
                    <a:pt x="116" y="61"/>
                  </a:lnTo>
                  <a:lnTo>
                    <a:pt x="112" y="52"/>
                  </a:lnTo>
                  <a:lnTo>
                    <a:pt x="110" y="44"/>
                  </a:lnTo>
                  <a:lnTo>
                    <a:pt x="102" y="31"/>
                  </a:lnTo>
                  <a:lnTo>
                    <a:pt x="93" y="19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245" name="Freeform 549"/>
            <p:cNvSpPr>
              <a:spLocks/>
            </p:cNvSpPr>
            <p:nvPr/>
          </p:nvSpPr>
          <p:spPr bwMode="auto">
            <a:xfrm>
              <a:off x="3288" y="1882"/>
              <a:ext cx="587" cy="116"/>
            </a:xfrm>
            <a:custGeom>
              <a:avLst/>
              <a:gdLst>
                <a:gd name="T0" fmla="*/ 245 w 1175"/>
                <a:gd name="T1" fmla="*/ 63 h 232"/>
                <a:gd name="T2" fmla="*/ 249 w 1175"/>
                <a:gd name="T3" fmla="*/ 65 h 232"/>
                <a:gd name="T4" fmla="*/ 260 w 1175"/>
                <a:gd name="T5" fmla="*/ 72 h 232"/>
                <a:gd name="T6" fmla="*/ 278 w 1175"/>
                <a:gd name="T7" fmla="*/ 82 h 232"/>
                <a:gd name="T8" fmla="*/ 304 w 1175"/>
                <a:gd name="T9" fmla="*/ 97 h 232"/>
                <a:gd name="T10" fmla="*/ 337 w 1175"/>
                <a:gd name="T11" fmla="*/ 110 h 232"/>
                <a:gd name="T12" fmla="*/ 378 w 1175"/>
                <a:gd name="T13" fmla="*/ 125 h 232"/>
                <a:gd name="T14" fmla="*/ 424 w 1175"/>
                <a:gd name="T15" fmla="*/ 141 h 232"/>
                <a:gd name="T16" fmla="*/ 481 w 1175"/>
                <a:gd name="T17" fmla="*/ 154 h 232"/>
                <a:gd name="T18" fmla="*/ 538 w 1175"/>
                <a:gd name="T19" fmla="*/ 162 h 232"/>
                <a:gd name="T20" fmla="*/ 605 w 1175"/>
                <a:gd name="T21" fmla="*/ 169 h 232"/>
                <a:gd name="T22" fmla="*/ 677 w 1175"/>
                <a:gd name="T23" fmla="*/ 171 h 232"/>
                <a:gd name="T24" fmla="*/ 755 w 1175"/>
                <a:gd name="T25" fmla="*/ 167 h 232"/>
                <a:gd name="T26" fmla="*/ 838 w 1175"/>
                <a:gd name="T27" fmla="*/ 156 h 232"/>
                <a:gd name="T28" fmla="*/ 928 w 1175"/>
                <a:gd name="T29" fmla="*/ 137 h 232"/>
                <a:gd name="T30" fmla="*/ 1021 w 1175"/>
                <a:gd name="T31" fmla="*/ 110 h 232"/>
                <a:gd name="T32" fmla="*/ 1122 w 1175"/>
                <a:gd name="T33" fmla="*/ 72 h 232"/>
                <a:gd name="T34" fmla="*/ 1175 w 1175"/>
                <a:gd name="T35" fmla="*/ 97 h 232"/>
                <a:gd name="T36" fmla="*/ 1169 w 1175"/>
                <a:gd name="T37" fmla="*/ 101 h 232"/>
                <a:gd name="T38" fmla="*/ 1154 w 1175"/>
                <a:gd name="T39" fmla="*/ 112 h 232"/>
                <a:gd name="T40" fmla="*/ 1129 w 1175"/>
                <a:gd name="T41" fmla="*/ 125 h 232"/>
                <a:gd name="T42" fmla="*/ 1097 w 1175"/>
                <a:gd name="T43" fmla="*/ 146 h 232"/>
                <a:gd name="T44" fmla="*/ 1053 w 1175"/>
                <a:gd name="T45" fmla="*/ 165 h 232"/>
                <a:gd name="T46" fmla="*/ 1000 w 1175"/>
                <a:gd name="T47" fmla="*/ 186 h 232"/>
                <a:gd name="T48" fmla="*/ 939 w 1175"/>
                <a:gd name="T49" fmla="*/ 205 h 232"/>
                <a:gd name="T50" fmla="*/ 871 w 1175"/>
                <a:gd name="T51" fmla="*/ 222 h 232"/>
                <a:gd name="T52" fmla="*/ 789 w 1175"/>
                <a:gd name="T53" fmla="*/ 230 h 232"/>
                <a:gd name="T54" fmla="*/ 702 w 1175"/>
                <a:gd name="T55" fmla="*/ 232 h 232"/>
                <a:gd name="T56" fmla="*/ 605 w 1175"/>
                <a:gd name="T57" fmla="*/ 224 h 232"/>
                <a:gd name="T58" fmla="*/ 502 w 1175"/>
                <a:gd name="T59" fmla="*/ 209 h 232"/>
                <a:gd name="T60" fmla="*/ 386 w 1175"/>
                <a:gd name="T61" fmla="*/ 179 h 232"/>
                <a:gd name="T62" fmla="*/ 266 w 1175"/>
                <a:gd name="T63" fmla="*/ 135 h 232"/>
                <a:gd name="T64" fmla="*/ 135 w 1175"/>
                <a:gd name="T65" fmla="*/ 76 h 232"/>
                <a:gd name="T66" fmla="*/ 0 w 1175"/>
                <a:gd name="T67" fmla="*/ 0 h 232"/>
                <a:gd name="T68" fmla="*/ 245 w 1175"/>
                <a:gd name="T69" fmla="*/ 63 h 232"/>
                <a:gd name="T70" fmla="*/ 245 w 1175"/>
                <a:gd name="T71" fmla="*/ 6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5" h="232">
                  <a:moveTo>
                    <a:pt x="245" y="63"/>
                  </a:moveTo>
                  <a:lnTo>
                    <a:pt x="249" y="65"/>
                  </a:lnTo>
                  <a:lnTo>
                    <a:pt x="260" y="72"/>
                  </a:lnTo>
                  <a:lnTo>
                    <a:pt x="278" y="82"/>
                  </a:lnTo>
                  <a:lnTo>
                    <a:pt x="304" y="97"/>
                  </a:lnTo>
                  <a:lnTo>
                    <a:pt x="337" y="110"/>
                  </a:lnTo>
                  <a:lnTo>
                    <a:pt x="378" y="125"/>
                  </a:lnTo>
                  <a:lnTo>
                    <a:pt x="424" y="141"/>
                  </a:lnTo>
                  <a:lnTo>
                    <a:pt x="481" y="154"/>
                  </a:lnTo>
                  <a:lnTo>
                    <a:pt x="538" y="162"/>
                  </a:lnTo>
                  <a:lnTo>
                    <a:pt x="605" y="169"/>
                  </a:lnTo>
                  <a:lnTo>
                    <a:pt x="677" y="171"/>
                  </a:lnTo>
                  <a:lnTo>
                    <a:pt x="755" y="167"/>
                  </a:lnTo>
                  <a:lnTo>
                    <a:pt x="838" y="156"/>
                  </a:lnTo>
                  <a:lnTo>
                    <a:pt x="928" y="137"/>
                  </a:lnTo>
                  <a:lnTo>
                    <a:pt x="1021" y="110"/>
                  </a:lnTo>
                  <a:lnTo>
                    <a:pt x="1122" y="72"/>
                  </a:lnTo>
                  <a:lnTo>
                    <a:pt x="1175" y="97"/>
                  </a:lnTo>
                  <a:lnTo>
                    <a:pt x="1169" y="101"/>
                  </a:lnTo>
                  <a:lnTo>
                    <a:pt x="1154" y="112"/>
                  </a:lnTo>
                  <a:lnTo>
                    <a:pt x="1129" y="125"/>
                  </a:lnTo>
                  <a:lnTo>
                    <a:pt x="1097" y="146"/>
                  </a:lnTo>
                  <a:lnTo>
                    <a:pt x="1053" y="165"/>
                  </a:lnTo>
                  <a:lnTo>
                    <a:pt x="1000" y="186"/>
                  </a:lnTo>
                  <a:lnTo>
                    <a:pt x="939" y="205"/>
                  </a:lnTo>
                  <a:lnTo>
                    <a:pt x="871" y="222"/>
                  </a:lnTo>
                  <a:lnTo>
                    <a:pt x="789" y="230"/>
                  </a:lnTo>
                  <a:lnTo>
                    <a:pt x="702" y="232"/>
                  </a:lnTo>
                  <a:lnTo>
                    <a:pt x="605" y="224"/>
                  </a:lnTo>
                  <a:lnTo>
                    <a:pt x="502" y="209"/>
                  </a:lnTo>
                  <a:lnTo>
                    <a:pt x="386" y="179"/>
                  </a:lnTo>
                  <a:lnTo>
                    <a:pt x="266" y="135"/>
                  </a:lnTo>
                  <a:lnTo>
                    <a:pt x="135" y="76"/>
                  </a:lnTo>
                  <a:lnTo>
                    <a:pt x="0" y="0"/>
                  </a:lnTo>
                  <a:lnTo>
                    <a:pt x="245" y="63"/>
                  </a:lnTo>
                  <a:lnTo>
                    <a:pt x="245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30246" name="Picture 550" descr="j043386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7400" y="3937000"/>
            <a:ext cx="1485900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247" name="Picture 551" descr="j0432657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46250" y="5143500"/>
            <a:ext cx="1714500" cy="171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144" name="Group 448"/>
          <p:cNvGrpSpPr>
            <a:grpSpLocks/>
          </p:cNvGrpSpPr>
          <p:nvPr/>
        </p:nvGrpSpPr>
        <p:grpSpPr bwMode="auto">
          <a:xfrm rot="2855795">
            <a:off x="-162719" y="5765007"/>
            <a:ext cx="1982787" cy="863600"/>
            <a:chOff x="683" y="2482"/>
            <a:chExt cx="1249" cy="544"/>
          </a:xfrm>
        </p:grpSpPr>
        <p:sp>
          <p:nvSpPr>
            <p:cNvPr id="30145" name="Freeform 449"/>
            <p:cNvSpPr>
              <a:spLocks/>
            </p:cNvSpPr>
            <p:nvPr/>
          </p:nvSpPr>
          <p:spPr bwMode="auto">
            <a:xfrm>
              <a:off x="1037" y="2603"/>
              <a:ext cx="623" cy="72"/>
            </a:xfrm>
            <a:custGeom>
              <a:avLst/>
              <a:gdLst>
                <a:gd name="T0" fmla="*/ 0 w 623"/>
                <a:gd name="T1" fmla="*/ 39 h 72"/>
                <a:gd name="T2" fmla="*/ 620 w 623"/>
                <a:gd name="T3" fmla="*/ 0 h 72"/>
                <a:gd name="T4" fmla="*/ 623 w 623"/>
                <a:gd name="T5" fmla="*/ 31 h 72"/>
                <a:gd name="T6" fmla="*/ 4 w 623"/>
                <a:gd name="T7" fmla="*/ 72 h 72"/>
                <a:gd name="T8" fmla="*/ 0 w 623"/>
                <a:gd name="T9" fmla="*/ 39 h 72"/>
                <a:gd name="T10" fmla="*/ 0 w 623"/>
                <a:gd name="T11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3" h="72">
                  <a:moveTo>
                    <a:pt x="0" y="39"/>
                  </a:moveTo>
                  <a:lnTo>
                    <a:pt x="620" y="0"/>
                  </a:lnTo>
                  <a:lnTo>
                    <a:pt x="623" y="31"/>
                  </a:lnTo>
                  <a:lnTo>
                    <a:pt x="4" y="72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6" name="Freeform 450"/>
            <p:cNvSpPr>
              <a:spLocks/>
            </p:cNvSpPr>
            <p:nvPr/>
          </p:nvSpPr>
          <p:spPr bwMode="auto">
            <a:xfrm>
              <a:off x="683" y="2569"/>
              <a:ext cx="791" cy="457"/>
            </a:xfrm>
            <a:custGeom>
              <a:avLst/>
              <a:gdLst>
                <a:gd name="T0" fmla="*/ 0 w 791"/>
                <a:gd name="T1" fmla="*/ 0 h 457"/>
                <a:gd name="T2" fmla="*/ 0 w 791"/>
                <a:gd name="T3" fmla="*/ 31 h 457"/>
                <a:gd name="T4" fmla="*/ 791 w 791"/>
                <a:gd name="T5" fmla="*/ 457 h 457"/>
                <a:gd name="T6" fmla="*/ 788 w 791"/>
                <a:gd name="T7" fmla="*/ 418 h 457"/>
                <a:gd name="T8" fmla="*/ 0 w 791"/>
                <a:gd name="T9" fmla="*/ 0 h 457"/>
                <a:gd name="T10" fmla="*/ 0 w 791"/>
                <a:gd name="T1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1" h="457">
                  <a:moveTo>
                    <a:pt x="0" y="0"/>
                  </a:moveTo>
                  <a:lnTo>
                    <a:pt x="0" y="31"/>
                  </a:lnTo>
                  <a:lnTo>
                    <a:pt x="791" y="457"/>
                  </a:lnTo>
                  <a:lnTo>
                    <a:pt x="788" y="4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7" name="Freeform 451"/>
            <p:cNvSpPr>
              <a:spLocks/>
            </p:cNvSpPr>
            <p:nvPr/>
          </p:nvSpPr>
          <p:spPr bwMode="auto">
            <a:xfrm>
              <a:off x="683" y="2569"/>
              <a:ext cx="788" cy="418"/>
            </a:xfrm>
            <a:custGeom>
              <a:avLst/>
              <a:gdLst>
                <a:gd name="T0" fmla="*/ 0 w 788"/>
                <a:gd name="T1" fmla="*/ 0 h 418"/>
                <a:gd name="T2" fmla="*/ 788 w 788"/>
                <a:gd name="T3" fmla="*/ 418 h 418"/>
                <a:gd name="T4" fmla="*/ 780 w 788"/>
                <a:gd name="T5" fmla="*/ 262 h 418"/>
                <a:gd name="T6" fmla="*/ 218 w 788"/>
                <a:gd name="T7" fmla="*/ 12 h 418"/>
                <a:gd name="T8" fmla="*/ 0 w 788"/>
                <a:gd name="T9" fmla="*/ 0 h 418"/>
                <a:gd name="T10" fmla="*/ 0 w 788"/>
                <a:gd name="T1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8" h="418">
                  <a:moveTo>
                    <a:pt x="0" y="0"/>
                  </a:moveTo>
                  <a:lnTo>
                    <a:pt x="788" y="418"/>
                  </a:lnTo>
                  <a:lnTo>
                    <a:pt x="780" y="262"/>
                  </a:lnTo>
                  <a:lnTo>
                    <a:pt x="218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8" name="Freeform 452"/>
            <p:cNvSpPr>
              <a:spLocks/>
            </p:cNvSpPr>
            <p:nvPr/>
          </p:nvSpPr>
          <p:spPr bwMode="auto">
            <a:xfrm>
              <a:off x="683" y="2482"/>
              <a:ext cx="1243" cy="505"/>
            </a:xfrm>
            <a:custGeom>
              <a:avLst/>
              <a:gdLst>
                <a:gd name="T0" fmla="*/ 0 w 1243"/>
                <a:gd name="T1" fmla="*/ 87 h 505"/>
                <a:gd name="T2" fmla="*/ 1243 w 1243"/>
                <a:gd name="T3" fmla="*/ 0 h 505"/>
                <a:gd name="T4" fmla="*/ 788 w 1243"/>
                <a:gd name="T5" fmla="*/ 505 h 505"/>
                <a:gd name="T6" fmla="*/ 668 w 1243"/>
                <a:gd name="T7" fmla="*/ 407 h 505"/>
                <a:gd name="T8" fmla="*/ 963 w 1243"/>
                <a:gd name="T9" fmla="*/ 124 h 505"/>
                <a:gd name="T10" fmla="*/ 194 w 1243"/>
                <a:gd name="T11" fmla="*/ 180 h 505"/>
                <a:gd name="T12" fmla="*/ 0 w 1243"/>
                <a:gd name="T13" fmla="*/ 87 h 505"/>
                <a:gd name="T14" fmla="*/ 0 w 1243"/>
                <a:gd name="T15" fmla="*/ 8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3" h="505">
                  <a:moveTo>
                    <a:pt x="0" y="87"/>
                  </a:moveTo>
                  <a:lnTo>
                    <a:pt x="1243" y="0"/>
                  </a:lnTo>
                  <a:lnTo>
                    <a:pt x="788" y="505"/>
                  </a:lnTo>
                  <a:lnTo>
                    <a:pt x="668" y="407"/>
                  </a:lnTo>
                  <a:lnTo>
                    <a:pt x="963" y="124"/>
                  </a:lnTo>
                  <a:lnTo>
                    <a:pt x="194" y="180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B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9" name="Freeform 453"/>
            <p:cNvSpPr>
              <a:spLocks/>
            </p:cNvSpPr>
            <p:nvPr/>
          </p:nvSpPr>
          <p:spPr bwMode="auto">
            <a:xfrm>
              <a:off x="1471" y="2482"/>
              <a:ext cx="461" cy="544"/>
            </a:xfrm>
            <a:custGeom>
              <a:avLst/>
              <a:gdLst>
                <a:gd name="T0" fmla="*/ 0 w 461"/>
                <a:gd name="T1" fmla="*/ 505 h 544"/>
                <a:gd name="T2" fmla="*/ 455 w 461"/>
                <a:gd name="T3" fmla="*/ 0 h 544"/>
                <a:gd name="T4" fmla="*/ 461 w 461"/>
                <a:gd name="T5" fmla="*/ 24 h 544"/>
                <a:gd name="T6" fmla="*/ 3 w 461"/>
                <a:gd name="T7" fmla="*/ 544 h 544"/>
                <a:gd name="T8" fmla="*/ 0 w 461"/>
                <a:gd name="T9" fmla="*/ 505 h 544"/>
                <a:gd name="T10" fmla="*/ 0 w 461"/>
                <a:gd name="T11" fmla="*/ 50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1" h="544">
                  <a:moveTo>
                    <a:pt x="0" y="505"/>
                  </a:moveTo>
                  <a:lnTo>
                    <a:pt x="455" y="0"/>
                  </a:lnTo>
                  <a:lnTo>
                    <a:pt x="461" y="24"/>
                  </a:lnTo>
                  <a:lnTo>
                    <a:pt x="3" y="544"/>
                  </a:lnTo>
                  <a:lnTo>
                    <a:pt x="0" y="505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E8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0" name="Freeform 454"/>
            <p:cNvSpPr>
              <a:spLocks/>
            </p:cNvSpPr>
            <p:nvPr/>
          </p:nvSpPr>
          <p:spPr bwMode="auto">
            <a:xfrm>
              <a:off x="1450" y="2923"/>
              <a:ext cx="56" cy="40"/>
            </a:xfrm>
            <a:custGeom>
              <a:avLst/>
              <a:gdLst>
                <a:gd name="T0" fmla="*/ 0 w 56"/>
                <a:gd name="T1" fmla="*/ 13 h 40"/>
                <a:gd name="T2" fmla="*/ 45 w 56"/>
                <a:gd name="T3" fmla="*/ 40 h 40"/>
                <a:gd name="T4" fmla="*/ 56 w 56"/>
                <a:gd name="T5" fmla="*/ 28 h 40"/>
                <a:gd name="T6" fmla="*/ 7 w 56"/>
                <a:gd name="T7" fmla="*/ 0 h 40"/>
                <a:gd name="T8" fmla="*/ 0 w 56"/>
                <a:gd name="T9" fmla="*/ 13 h 40"/>
                <a:gd name="T10" fmla="*/ 0 w 56"/>
                <a:gd name="T11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0">
                  <a:moveTo>
                    <a:pt x="0" y="13"/>
                  </a:moveTo>
                  <a:lnTo>
                    <a:pt x="45" y="40"/>
                  </a:lnTo>
                  <a:lnTo>
                    <a:pt x="56" y="28"/>
                  </a:lnTo>
                  <a:lnTo>
                    <a:pt x="7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1" name="Freeform 455"/>
            <p:cNvSpPr>
              <a:spLocks/>
            </p:cNvSpPr>
            <p:nvPr/>
          </p:nvSpPr>
          <p:spPr bwMode="auto">
            <a:xfrm>
              <a:off x="1432" y="2866"/>
              <a:ext cx="98" cy="67"/>
            </a:xfrm>
            <a:custGeom>
              <a:avLst/>
              <a:gdLst>
                <a:gd name="T0" fmla="*/ 0 w 98"/>
                <a:gd name="T1" fmla="*/ 12 h 67"/>
                <a:gd name="T2" fmla="*/ 87 w 98"/>
                <a:gd name="T3" fmla="*/ 67 h 67"/>
                <a:gd name="T4" fmla="*/ 98 w 98"/>
                <a:gd name="T5" fmla="*/ 54 h 67"/>
                <a:gd name="T6" fmla="*/ 10 w 98"/>
                <a:gd name="T7" fmla="*/ 0 h 67"/>
                <a:gd name="T8" fmla="*/ 0 w 98"/>
                <a:gd name="T9" fmla="*/ 12 h 67"/>
                <a:gd name="T10" fmla="*/ 0 w 98"/>
                <a:gd name="T11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67">
                  <a:moveTo>
                    <a:pt x="0" y="12"/>
                  </a:moveTo>
                  <a:lnTo>
                    <a:pt x="87" y="67"/>
                  </a:lnTo>
                  <a:lnTo>
                    <a:pt x="98" y="54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2" name="Freeform 456"/>
            <p:cNvSpPr>
              <a:spLocks/>
            </p:cNvSpPr>
            <p:nvPr/>
          </p:nvSpPr>
          <p:spPr bwMode="auto">
            <a:xfrm>
              <a:off x="1503" y="2861"/>
              <a:ext cx="56" cy="38"/>
            </a:xfrm>
            <a:custGeom>
              <a:avLst/>
              <a:gdLst>
                <a:gd name="T0" fmla="*/ 0 w 56"/>
                <a:gd name="T1" fmla="*/ 11 h 38"/>
                <a:gd name="T2" fmla="*/ 45 w 56"/>
                <a:gd name="T3" fmla="*/ 38 h 38"/>
                <a:gd name="T4" fmla="*/ 56 w 56"/>
                <a:gd name="T5" fmla="*/ 28 h 38"/>
                <a:gd name="T6" fmla="*/ 10 w 56"/>
                <a:gd name="T7" fmla="*/ 0 h 38"/>
                <a:gd name="T8" fmla="*/ 0 w 56"/>
                <a:gd name="T9" fmla="*/ 11 h 38"/>
                <a:gd name="T10" fmla="*/ 0 w 56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8">
                  <a:moveTo>
                    <a:pt x="0" y="11"/>
                  </a:moveTo>
                  <a:lnTo>
                    <a:pt x="45" y="38"/>
                  </a:lnTo>
                  <a:lnTo>
                    <a:pt x="56" y="28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3" name="Freeform 457"/>
            <p:cNvSpPr>
              <a:spLocks/>
            </p:cNvSpPr>
            <p:nvPr/>
          </p:nvSpPr>
          <p:spPr bwMode="auto">
            <a:xfrm>
              <a:off x="1489" y="2805"/>
              <a:ext cx="98" cy="65"/>
            </a:xfrm>
            <a:custGeom>
              <a:avLst/>
              <a:gdLst>
                <a:gd name="T0" fmla="*/ 0 w 98"/>
                <a:gd name="T1" fmla="*/ 13 h 65"/>
                <a:gd name="T2" fmla="*/ 88 w 98"/>
                <a:gd name="T3" fmla="*/ 65 h 65"/>
                <a:gd name="T4" fmla="*/ 98 w 98"/>
                <a:gd name="T5" fmla="*/ 53 h 65"/>
                <a:gd name="T6" fmla="*/ 8 w 98"/>
                <a:gd name="T7" fmla="*/ 0 h 65"/>
                <a:gd name="T8" fmla="*/ 0 w 98"/>
                <a:gd name="T9" fmla="*/ 13 h 65"/>
                <a:gd name="T10" fmla="*/ 0 w 98"/>
                <a:gd name="T11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65">
                  <a:moveTo>
                    <a:pt x="0" y="13"/>
                  </a:moveTo>
                  <a:lnTo>
                    <a:pt x="88" y="65"/>
                  </a:lnTo>
                  <a:lnTo>
                    <a:pt x="98" y="53"/>
                  </a:lnTo>
                  <a:lnTo>
                    <a:pt x="8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4" name="Freeform 458"/>
            <p:cNvSpPr>
              <a:spLocks/>
            </p:cNvSpPr>
            <p:nvPr/>
          </p:nvSpPr>
          <p:spPr bwMode="auto">
            <a:xfrm>
              <a:off x="1556" y="2802"/>
              <a:ext cx="56" cy="40"/>
            </a:xfrm>
            <a:custGeom>
              <a:avLst/>
              <a:gdLst>
                <a:gd name="T0" fmla="*/ 0 w 56"/>
                <a:gd name="T1" fmla="*/ 12 h 40"/>
                <a:gd name="T2" fmla="*/ 45 w 56"/>
                <a:gd name="T3" fmla="*/ 40 h 40"/>
                <a:gd name="T4" fmla="*/ 56 w 56"/>
                <a:gd name="T5" fmla="*/ 28 h 40"/>
                <a:gd name="T6" fmla="*/ 10 w 56"/>
                <a:gd name="T7" fmla="*/ 0 h 40"/>
                <a:gd name="T8" fmla="*/ 0 w 56"/>
                <a:gd name="T9" fmla="*/ 12 h 40"/>
                <a:gd name="T10" fmla="*/ 0 w 56"/>
                <a:gd name="T11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0">
                  <a:moveTo>
                    <a:pt x="0" y="12"/>
                  </a:moveTo>
                  <a:lnTo>
                    <a:pt x="45" y="40"/>
                  </a:lnTo>
                  <a:lnTo>
                    <a:pt x="56" y="28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5" name="Freeform 459"/>
            <p:cNvSpPr>
              <a:spLocks/>
            </p:cNvSpPr>
            <p:nvPr/>
          </p:nvSpPr>
          <p:spPr bwMode="auto">
            <a:xfrm>
              <a:off x="1539" y="2748"/>
              <a:ext cx="100" cy="63"/>
            </a:xfrm>
            <a:custGeom>
              <a:avLst/>
              <a:gdLst>
                <a:gd name="T0" fmla="*/ 0 w 100"/>
                <a:gd name="T1" fmla="*/ 9 h 63"/>
                <a:gd name="T2" fmla="*/ 89 w 100"/>
                <a:gd name="T3" fmla="*/ 63 h 63"/>
                <a:gd name="T4" fmla="*/ 100 w 100"/>
                <a:gd name="T5" fmla="*/ 51 h 63"/>
                <a:gd name="T6" fmla="*/ 9 w 100"/>
                <a:gd name="T7" fmla="*/ 0 h 63"/>
                <a:gd name="T8" fmla="*/ 0 w 100"/>
                <a:gd name="T9" fmla="*/ 9 h 63"/>
                <a:gd name="T10" fmla="*/ 0 w 100"/>
                <a:gd name="T1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63">
                  <a:moveTo>
                    <a:pt x="0" y="9"/>
                  </a:moveTo>
                  <a:lnTo>
                    <a:pt x="89" y="63"/>
                  </a:lnTo>
                  <a:lnTo>
                    <a:pt x="100" y="51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6" name="Freeform 460"/>
            <p:cNvSpPr>
              <a:spLocks/>
            </p:cNvSpPr>
            <p:nvPr/>
          </p:nvSpPr>
          <p:spPr bwMode="auto">
            <a:xfrm>
              <a:off x="1610" y="2746"/>
              <a:ext cx="54" cy="37"/>
            </a:xfrm>
            <a:custGeom>
              <a:avLst/>
              <a:gdLst>
                <a:gd name="T0" fmla="*/ 0 w 54"/>
                <a:gd name="T1" fmla="*/ 11 h 37"/>
                <a:gd name="T2" fmla="*/ 42 w 54"/>
                <a:gd name="T3" fmla="*/ 37 h 37"/>
                <a:gd name="T4" fmla="*/ 54 w 54"/>
                <a:gd name="T5" fmla="*/ 26 h 37"/>
                <a:gd name="T6" fmla="*/ 8 w 54"/>
                <a:gd name="T7" fmla="*/ 0 h 37"/>
                <a:gd name="T8" fmla="*/ 0 w 54"/>
                <a:gd name="T9" fmla="*/ 11 h 37"/>
                <a:gd name="T10" fmla="*/ 0 w 54"/>
                <a:gd name="T11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7">
                  <a:moveTo>
                    <a:pt x="0" y="11"/>
                  </a:moveTo>
                  <a:lnTo>
                    <a:pt x="42" y="37"/>
                  </a:lnTo>
                  <a:lnTo>
                    <a:pt x="54" y="26"/>
                  </a:lnTo>
                  <a:lnTo>
                    <a:pt x="8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7" name="Freeform 461"/>
            <p:cNvSpPr>
              <a:spLocks/>
            </p:cNvSpPr>
            <p:nvPr/>
          </p:nvSpPr>
          <p:spPr bwMode="auto">
            <a:xfrm>
              <a:off x="1610" y="2704"/>
              <a:ext cx="99" cy="65"/>
            </a:xfrm>
            <a:custGeom>
              <a:avLst/>
              <a:gdLst>
                <a:gd name="T0" fmla="*/ 0 w 99"/>
                <a:gd name="T1" fmla="*/ 9 h 65"/>
                <a:gd name="T2" fmla="*/ 88 w 99"/>
                <a:gd name="T3" fmla="*/ 65 h 65"/>
                <a:gd name="T4" fmla="*/ 99 w 99"/>
                <a:gd name="T5" fmla="*/ 53 h 65"/>
                <a:gd name="T6" fmla="*/ 11 w 99"/>
                <a:gd name="T7" fmla="*/ 0 h 65"/>
                <a:gd name="T8" fmla="*/ 0 w 99"/>
                <a:gd name="T9" fmla="*/ 9 h 65"/>
                <a:gd name="T10" fmla="*/ 0 w 99"/>
                <a:gd name="T1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65">
                  <a:moveTo>
                    <a:pt x="0" y="9"/>
                  </a:moveTo>
                  <a:lnTo>
                    <a:pt x="88" y="65"/>
                  </a:lnTo>
                  <a:lnTo>
                    <a:pt x="99" y="53"/>
                  </a:lnTo>
                  <a:lnTo>
                    <a:pt x="11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8" name="Freeform 462"/>
            <p:cNvSpPr>
              <a:spLocks/>
            </p:cNvSpPr>
            <p:nvPr/>
          </p:nvSpPr>
          <p:spPr bwMode="auto">
            <a:xfrm>
              <a:off x="1663" y="2684"/>
              <a:ext cx="54" cy="38"/>
            </a:xfrm>
            <a:custGeom>
              <a:avLst/>
              <a:gdLst>
                <a:gd name="T0" fmla="*/ 0 w 54"/>
                <a:gd name="T1" fmla="*/ 12 h 38"/>
                <a:gd name="T2" fmla="*/ 44 w 54"/>
                <a:gd name="T3" fmla="*/ 38 h 38"/>
                <a:gd name="T4" fmla="*/ 54 w 54"/>
                <a:gd name="T5" fmla="*/ 26 h 38"/>
                <a:gd name="T6" fmla="*/ 9 w 54"/>
                <a:gd name="T7" fmla="*/ 0 h 38"/>
                <a:gd name="T8" fmla="*/ 0 w 54"/>
                <a:gd name="T9" fmla="*/ 12 h 38"/>
                <a:gd name="T10" fmla="*/ 0 w 54"/>
                <a:gd name="T11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8">
                  <a:moveTo>
                    <a:pt x="0" y="12"/>
                  </a:moveTo>
                  <a:lnTo>
                    <a:pt x="44" y="38"/>
                  </a:lnTo>
                  <a:lnTo>
                    <a:pt x="54" y="26"/>
                  </a:lnTo>
                  <a:lnTo>
                    <a:pt x="9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59" name="Freeform 463"/>
            <p:cNvSpPr>
              <a:spLocks/>
            </p:cNvSpPr>
            <p:nvPr/>
          </p:nvSpPr>
          <p:spPr bwMode="auto">
            <a:xfrm>
              <a:off x="1646" y="2628"/>
              <a:ext cx="99" cy="64"/>
            </a:xfrm>
            <a:custGeom>
              <a:avLst/>
              <a:gdLst>
                <a:gd name="T0" fmla="*/ 0 w 99"/>
                <a:gd name="T1" fmla="*/ 11 h 64"/>
                <a:gd name="T2" fmla="*/ 88 w 99"/>
                <a:gd name="T3" fmla="*/ 64 h 64"/>
                <a:gd name="T4" fmla="*/ 99 w 99"/>
                <a:gd name="T5" fmla="*/ 53 h 64"/>
                <a:gd name="T6" fmla="*/ 8 w 99"/>
                <a:gd name="T7" fmla="*/ 0 h 64"/>
                <a:gd name="T8" fmla="*/ 0 w 99"/>
                <a:gd name="T9" fmla="*/ 11 h 64"/>
                <a:gd name="T10" fmla="*/ 0 w 99"/>
                <a:gd name="T11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64">
                  <a:moveTo>
                    <a:pt x="0" y="11"/>
                  </a:moveTo>
                  <a:lnTo>
                    <a:pt x="88" y="64"/>
                  </a:lnTo>
                  <a:lnTo>
                    <a:pt x="99" y="53"/>
                  </a:lnTo>
                  <a:lnTo>
                    <a:pt x="8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60" name="Freeform 464"/>
            <p:cNvSpPr>
              <a:spLocks/>
            </p:cNvSpPr>
            <p:nvPr/>
          </p:nvSpPr>
          <p:spPr bwMode="auto">
            <a:xfrm>
              <a:off x="1716" y="2627"/>
              <a:ext cx="54" cy="36"/>
            </a:xfrm>
            <a:custGeom>
              <a:avLst/>
              <a:gdLst>
                <a:gd name="T0" fmla="*/ 0 w 54"/>
                <a:gd name="T1" fmla="*/ 10 h 36"/>
                <a:gd name="T2" fmla="*/ 45 w 54"/>
                <a:gd name="T3" fmla="*/ 36 h 36"/>
                <a:gd name="T4" fmla="*/ 54 w 54"/>
                <a:gd name="T5" fmla="*/ 26 h 36"/>
                <a:gd name="T6" fmla="*/ 9 w 54"/>
                <a:gd name="T7" fmla="*/ 0 h 36"/>
                <a:gd name="T8" fmla="*/ 0 w 54"/>
                <a:gd name="T9" fmla="*/ 10 h 36"/>
                <a:gd name="T10" fmla="*/ 0 w 54"/>
                <a:gd name="T11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6">
                  <a:moveTo>
                    <a:pt x="0" y="10"/>
                  </a:moveTo>
                  <a:lnTo>
                    <a:pt x="45" y="36"/>
                  </a:lnTo>
                  <a:lnTo>
                    <a:pt x="54" y="26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61" name="Freeform 465"/>
            <p:cNvSpPr>
              <a:spLocks/>
            </p:cNvSpPr>
            <p:nvPr/>
          </p:nvSpPr>
          <p:spPr bwMode="auto">
            <a:xfrm>
              <a:off x="1696" y="2569"/>
              <a:ext cx="102" cy="65"/>
            </a:xfrm>
            <a:custGeom>
              <a:avLst/>
              <a:gdLst>
                <a:gd name="T0" fmla="*/ 0 w 102"/>
                <a:gd name="T1" fmla="*/ 11 h 65"/>
                <a:gd name="T2" fmla="*/ 91 w 102"/>
                <a:gd name="T3" fmla="*/ 65 h 65"/>
                <a:gd name="T4" fmla="*/ 102 w 102"/>
                <a:gd name="T5" fmla="*/ 53 h 65"/>
                <a:gd name="T6" fmla="*/ 11 w 102"/>
                <a:gd name="T7" fmla="*/ 0 h 65"/>
                <a:gd name="T8" fmla="*/ 0 w 102"/>
                <a:gd name="T9" fmla="*/ 11 h 65"/>
                <a:gd name="T10" fmla="*/ 0 w 102"/>
                <a:gd name="T11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65">
                  <a:moveTo>
                    <a:pt x="0" y="11"/>
                  </a:moveTo>
                  <a:lnTo>
                    <a:pt x="91" y="65"/>
                  </a:lnTo>
                  <a:lnTo>
                    <a:pt x="102" y="53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62" name="Freeform 466"/>
            <p:cNvSpPr>
              <a:spLocks/>
            </p:cNvSpPr>
            <p:nvPr/>
          </p:nvSpPr>
          <p:spPr bwMode="auto">
            <a:xfrm>
              <a:off x="1773" y="2563"/>
              <a:ext cx="55" cy="37"/>
            </a:xfrm>
            <a:custGeom>
              <a:avLst/>
              <a:gdLst>
                <a:gd name="T0" fmla="*/ 0 w 55"/>
                <a:gd name="T1" fmla="*/ 11 h 37"/>
                <a:gd name="T2" fmla="*/ 44 w 55"/>
                <a:gd name="T3" fmla="*/ 37 h 37"/>
                <a:gd name="T4" fmla="*/ 55 w 55"/>
                <a:gd name="T5" fmla="*/ 24 h 37"/>
                <a:gd name="T6" fmla="*/ 9 w 55"/>
                <a:gd name="T7" fmla="*/ 0 h 37"/>
                <a:gd name="T8" fmla="*/ 0 w 55"/>
                <a:gd name="T9" fmla="*/ 11 h 37"/>
                <a:gd name="T10" fmla="*/ 0 w 55"/>
                <a:gd name="T11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7">
                  <a:moveTo>
                    <a:pt x="0" y="11"/>
                  </a:moveTo>
                  <a:lnTo>
                    <a:pt x="44" y="37"/>
                  </a:lnTo>
                  <a:lnTo>
                    <a:pt x="55" y="24"/>
                  </a:lnTo>
                  <a:lnTo>
                    <a:pt x="9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E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30128" name="Group 432"/>
          <p:cNvGrpSpPr>
            <a:grpSpLocks/>
          </p:cNvGrpSpPr>
          <p:nvPr/>
        </p:nvGrpSpPr>
        <p:grpSpPr bwMode="auto">
          <a:xfrm rot="-1400598">
            <a:off x="0" y="4384675"/>
            <a:ext cx="1433513" cy="2473325"/>
            <a:chOff x="249" y="1555"/>
            <a:chExt cx="1000" cy="1558"/>
          </a:xfrm>
        </p:grpSpPr>
        <p:sp>
          <p:nvSpPr>
            <p:cNvPr id="30129" name="Freeform 433"/>
            <p:cNvSpPr>
              <a:spLocks/>
            </p:cNvSpPr>
            <p:nvPr/>
          </p:nvSpPr>
          <p:spPr bwMode="auto">
            <a:xfrm>
              <a:off x="347" y="2441"/>
              <a:ext cx="129" cy="124"/>
            </a:xfrm>
            <a:custGeom>
              <a:avLst/>
              <a:gdLst>
                <a:gd name="T0" fmla="*/ 23 w 129"/>
                <a:gd name="T1" fmla="*/ 124 h 124"/>
                <a:gd name="T2" fmla="*/ 2 w 129"/>
                <a:gd name="T3" fmla="*/ 101 h 124"/>
                <a:gd name="T4" fmla="*/ 2 w 129"/>
                <a:gd name="T5" fmla="*/ 100 h 124"/>
                <a:gd name="T6" fmla="*/ 0 w 129"/>
                <a:gd name="T7" fmla="*/ 93 h 124"/>
                <a:gd name="T8" fmla="*/ 0 w 129"/>
                <a:gd name="T9" fmla="*/ 89 h 124"/>
                <a:gd name="T10" fmla="*/ 0 w 129"/>
                <a:gd name="T11" fmla="*/ 86 h 124"/>
                <a:gd name="T12" fmla="*/ 0 w 129"/>
                <a:gd name="T13" fmla="*/ 81 h 124"/>
                <a:gd name="T14" fmla="*/ 2 w 129"/>
                <a:gd name="T15" fmla="*/ 77 h 124"/>
                <a:gd name="T16" fmla="*/ 2 w 129"/>
                <a:gd name="T17" fmla="*/ 69 h 124"/>
                <a:gd name="T18" fmla="*/ 3 w 129"/>
                <a:gd name="T19" fmla="*/ 63 h 124"/>
                <a:gd name="T20" fmla="*/ 5 w 129"/>
                <a:gd name="T21" fmla="*/ 57 h 124"/>
                <a:gd name="T22" fmla="*/ 8 w 129"/>
                <a:gd name="T23" fmla="*/ 51 h 124"/>
                <a:gd name="T24" fmla="*/ 11 w 129"/>
                <a:gd name="T25" fmla="*/ 44 h 124"/>
                <a:gd name="T26" fmla="*/ 15 w 129"/>
                <a:gd name="T27" fmla="*/ 37 h 124"/>
                <a:gd name="T28" fmla="*/ 20 w 129"/>
                <a:gd name="T29" fmla="*/ 30 h 124"/>
                <a:gd name="T30" fmla="*/ 28 w 129"/>
                <a:gd name="T31" fmla="*/ 24 h 124"/>
                <a:gd name="T32" fmla="*/ 34 w 129"/>
                <a:gd name="T33" fmla="*/ 16 h 124"/>
                <a:gd name="T34" fmla="*/ 40 w 129"/>
                <a:gd name="T35" fmla="*/ 12 h 124"/>
                <a:gd name="T36" fmla="*/ 47 w 129"/>
                <a:gd name="T37" fmla="*/ 6 h 124"/>
                <a:gd name="T38" fmla="*/ 55 w 129"/>
                <a:gd name="T39" fmla="*/ 4 h 124"/>
                <a:gd name="T40" fmla="*/ 61 w 129"/>
                <a:gd name="T41" fmla="*/ 1 h 124"/>
                <a:gd name="T42" fmla="*/ 68 w 129"/>
                <a:gd name="T43" fmla="*/ 1 h 124"/>
                <a:gd name="T44" fmla="*/ 74 w 129"/>
                <a:gd name="T45" fmla="*/ 0 h 124"/>
                <a:gd name="T46" fmla="*/ 82 w 129"/>
                <a:gd name="T47" fmla="*/ 0 h 124"/>
                <a:gd name="T48" fmla="*/ 86 w 129"/>
                <a:gd name="T49" fmla="*/ 0 h 124"/>
                <a:gd name="T50" fmla="*/ 91 w 129"/>
                <a:gd name="T51" fmla="*/ 0 h 124"/>
                <a:gd name="T52" fmla="*/ 96 w 129"/>
                <a:gd name="T53" fmla="*/ 1 h 124"/>
                <a:gd name="T54" fmla="*/ 100 w 129"/>
                <a:gd name="T55" fmla="*/ 1 h 124"/>
                <a:gd name="T56" fmla="*/ 106 w 129"/>
                <a:gd name="T57" fmla="*/ 4 h 124"/>
                <a:gd name="T58" fmla="*/ 109 w 129"/>
                <a:gd name="T59" fmla="*/ 4 h 124"/>
                <a:gd name="T60" fmla="*/ 129 w 129"/>
                <a:gd name="T61" fmla="*/ 19 h 124"/>
                <a:gd name="T62" fmla="*/ 23 w 129"/>
                <a:gd name="T63" fmla="*/ 124 h 124"/>
                <a:gd name="T64" fmla="*/ 23 w 129"/>
                <a:gd name="T6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4">
                  <a:moveTo>
                    <a:pt x="23" y="124"/>
                  </a:moveTo>
                  <a:lnTo>
                    <a:pt x="2" y="101"/>
                  </a:lnTo>
                  <a:lnTo>
                    <a:pt x="2" y="100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2" y="77"/>
                  </a:lnTo>
                  <a:lnTo>
                    <a:pt x="2" y="69"/>
                  </a:lnTo>
                  <a:lnTo>
                    <a:pt x="3" y="63"/>
                  </a:lnTo>
                  <a:lnTo>
                    <a:pt x="5" y="57"/>
                  </a:lnTo>
                  <a:lnTo>
                    <a:pt x="8" y="51"/>
                  </a:lnTo>
                  <a:lnTo>
                    <a:pt x="11" y="44"/>
                  </a:lnTo>
                  <a:lnTo>
                    <a:pt x="15" y="37"/>
                  </a:lnTo>
                  <a:lnTo>
                    <a:pt x="20" y="30"/>
                  </a:lnTo>
                  <a:lnTo>
                    <a:pt x="28" y="24"/>
                  </a:lnTo>
                  <a:lnTo>
                    <a:pt x="34" y="16"/>
                  </a:lnTo>
                  <a:lnTo>
                    <a:pt x="40" y="12"/>
                  </a:lnTo>
                  <a:lnTo>
                    <a:pt x="47" y="6"/>
                  </a:lnTo>
                  <a:lnTo>
                    <a:pt x="55" y="4"/>
                  </a:lnTo>
                  <a:lnTo>
                    <a:pt x="61" y="1"/>
                  </a:lnTo>
                  <a:lnTo>
                    <a:pt x="68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6" y="1"/>
                  </a:lnTo>
                  <a:lnTo>
                    <a:pt x="100" y="1"/>
                  </a:lnTo>
                  <a:lnTo>
                    <a:pt x="106" y="4"/>
                  </a:lnTo>
                  <a:lnTo>
                    <a:pt x="109" y="4"/>
                  </a:lnTo>
                  <a:lnTo>
                    <a:pt x="129" y="19"/>
                  </a:lnTo>
                  <a:lnTo>
                    <a:pt x="23" y="124"/>
                  </a:lnTo>
                  <a:lnTo>
                    <a:pt x="23" y="124"/>
                  </a:lnTo>
                  <a:close/>
                </a:path>
              </a:pathLst>
            </a:custGeom>
            <a:solidFill>
              <a:srgbClr val="4F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0" name="Freeform 434"/>
            <p:cNvSpPr>
              <a:spLocks/>
            </p:cNvSpPr>
            <p:nvPr/>
          </p:nvSpPr>
          <p:spPr bwMode="auto">
            <a:xfrm>
              <a:off x="359" y="2450"/>
              <a:ext cx="133" cy="131"/>
            </a:xfrm>
            <a:custGeom>
              <a:avLst/>
              <a:gdLst>
                <a:gd name="T0" fmla="*/ 17 w 133"/>
                <a:gd name="T1" fmla="*/ 122 h 131"/>
                <a:gd name="T2" fmla="*/ 26 w 133"/>
                <a:gd name="T3" fmla="*/ 128 h 131"/>
                <a:gd name="T4" fmla="*/ 38 w 133"/>
                <a:gd name="T5" fmla="*/ 131 h 131"/>
                <a:gd name="T6" fmla="*/ 49 w 133"/>
                <a:gd name="T7" fmla="*/ 131 h 131"/>
                <a:gd name="T8" fmla="*/ 62 w 133"/>
                <a:gd name="T9" fmla="*/ 130 h 131"/>
                <a:gd name="T10" fmla="*/ 76 w 133"/>
                <a:gd name="T11" fmla="*/ 127 h 131"/>
                <a:gd name="T12" fmla="*/ 88 w 133"/>
                <a:gd name="T13" fmla="*/ 119 h 131"/>
                <a:gd name="T14" fmla="*/ 100 w 133"/>
                <a:gd name="T15" fmla="*/ 112 h 131"/>
                <a:gd name="T16" fmla="*/ 111 w 133"/>
                <a:gd name="T17" fmla="*/ 101 h 131"/>
                <a:gd name="T18" fmla="*/ 120 w 133"/>
                <a:gd name="T19" fmla="*/ 89 h 131"/>
                <a:gd name="T20" fmla="*/ 126 w 133"/>
                <a:gd name="T21" fmla="*/ 75 h 131"/>
                <a:gd name="T22" fmla="*/ 130 w 133"/>
                <a:gd name="T23" fmla="*/ 65 h 131"/>
                <a:gd name="T24" fmla="*/ 132 w 133"/>
                <a:gd name="T25" fmla="*/ 51 h 131"/>
                <a:gd name="T26" fmla="*/ 132 w 133"/>
                <a:gd name="T27" fmla="*/ 39 h 131"/>
                <a:gd name="T28" fmla="*/ 129 w 133"/>
                <a:gd name="T29" fmla="*/ 28 h 131"/>
                <a:gd name="T30" fmla="*/ 124 w 133"/>
                <a:gd name="T31" fmla="*/ 19 h 131"/>
                <a:gd name="T32" fmla="*/ 117 w 133"/>
                <a:gd name="T33" fmla="*/ 10 h 131"/>
                <a:gd name="T34" fmla="*/ 106 w 133"/>
                <a:gd name="T35" fmla="*/ 4 h 131"/>
                <a:gd name="T36" fmla="*/ 96 w 133"/>
                <a:gd name="T37" fmla="*/ 0 h 131"/>
                <a:gd name="T38" fmla="*/ 84 w 133"/>
                <a:gd name="T39" fmla="*/ 0 h 131"/>
                <a:gd name="T40" fmla="*/ 73 w 133"/>
                <a:gd name="T41" fmla="*/ 1 h 131"/>
                <a:gd name="T42" fmla="*/ 59 w 133"/>
                <a:gd name="T43" fmla="*/ 6 h 131"/>
                <a:gd name="T44" fmla="*/ 47 w 133"/>
                <a:gd name="T45" fmla="*/ 12 h 131"/>
                <a:gd name="T46" fmla="*/ 34 w 133"/>
                <a:gd name="T47" fmla="*/ 21 h 131"/>
                <a:gd name="T48" fmla="*/ 23 w 133"/>
                <a:gd name="T49" fmla="*/ 32 h 131"/>
                <a:gd name="T50" fmla="*/ 14 w 133"/>
                <a:gd name="T51" fmla="*/ 44 h 131"/>
                <a:gd name="T52" fmla="*/ 6 w 133"/>
                <a:gd name="T53" fmla="*/ 56 h 131"/>
                <a:gd name="T54" fmla="*/ 2 w 133"/>
                <a:gd name="T55" fmla="*/ 68 h 131"/>
                <a:gd name="T56" fmla="*/ 0 w 133"/>
                <a:gd name="T57" fmla="*/ 80 h 131"/>
                <a:gd name="T58" fmla="*/ 0 w 133"/>
                <a:gd name="T59" fmla="*/ 92 h 131"/>
                <a:gd name="T60" fmla="*/ 3 w 133"/>
                <a:gd name="T61" fmla="*/ 104 h 131"/>
                <a:gd name="T62" fmla="*/ 8 w 133"/>
                <a:gd name="T63" fmla="*/ 113 h 131"/>
                <a:gd name="T64" fmla="*/ 12 w 133"/>
                <a:gd name="T65" fmla="*/ 1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1">
                  <a:moveTo>
                    <a:pt x="12" y="119"/>
                  </a:moveTo>
                  <a:lnTo>
                    <a:pt x="17" y="122"/>
                  </a:lnTo>
                  <a:lnTo>
                    <a:pt x="20" y="125"/>
                  </a:lnTo>
                  <a:lnTo>
                    <a:pt x="26" y="128"/>
                  </a:lnTo>
                  <a:lnTo>
                    <a:pt x="32" y="130"/>
                  </a:lnTo>
                  <a:lnTo>
                    <a:pt x="38" y="131"/>
                  </a:lnTo>
                  <a:lnTo>
                    <a:pt x="44" y="131"/>
                  </a:lnTo>
                  <a:lnTo>
                    <a:pt x="49" y="131"/>
                  </a:lnTo>
                  <a:lnTo>
                    <a:pt x="56" y="131"/>
                  </a:lnTo>
                  <a:lnTo>
                    <a:pt x="62" y="130"/>
                  </a:lnTo>
                  <a:lnTo>
                    <a:pt x="68" y="128"/>
                  </a:lnTo>
                  <a:lnTo>
                    <a:pt x="76" y="127"/>
                  </a:lnTo>
                  <a:lnTo>
                    <a:pt x="82" y="124"/>
                  </a:lnTo>
                  <a:lnTo>
                    <a:pt x="88" y="119"/>
                  </a:lnTo>
                  <a:lnTo>
                    <a:pt x="94" y="116"/>
                  </a:lnTo>
                  <a:lnTo>
                    <a:pt x="100" y="112"/>
                  </a:lnTo>
                  <a:lnTo>
                    <a:pt x="106" y="107"/>
                  </a:lnTo>
                  <a:lnTo>
                    <a:pt x="111" y="101"/>
                  </a:lnTo>
                  <a:lnTo>
                    <a:pt x="115" y="95"/>
                  </a:lnTo>
                  <a:lnTo>
                    <a:pt x="120" y="89"/>
                  </a:lnTo>
                  <a:lnTo>
                    <a:pt x="124" y="83"/>
                  </a:lnTo>
                  <a:lnTo>
                    <a:pt x="126" y="75"/>
                  </a:lnTo>
                  <a:lnTo>
                    <a:pt x="129" y="71"/>
                  </a:lnTo>
                  <a:lnTo>
                    <a:pt x="130" y="65"/>
                  </a:lnTo>
                  <a:lnTo>
                    <a:pt x="132" y="59"/>
                  </a:lnTo>
                  <a:lnTo>
                    <a:pt x="132" y="51"/>
                  </a:lnTo>
                  <a:lnTo>
                    <a:pt x="133" y="45"/>
                  </a:lnTo>
                  <a:lnTo>
                    <a:pt x="132" y="39"/>
                  </a:lnTo>
                  <a:lnTo>
                    <a:pt x="132" y="35"/>
                  </a:lnTo>
                  <a:lnTo>
                    <a:pt x="129" y="28"/>
                  </a:lnTo>
                  <a:lnTo>
                    <a:pt x="127" y="22"/>
                  </a:lnTo>
                  <a:lnTo>
                    <a:pt x="124" y="19"/>
                  </a:lnTo>
                  <a:lnTo>
                    <a:pt x="121" y="15"/>
                  </a:lnTo>
                  <a:lnTo>
                    <a:pt x="117" y="10"/>
                  </a:lnTo>
                  <a:lnTo>
                    <a:pt x="112" y="7"/>
                  </a:lnTo>
                  <a:lnTo>
                    <a:pt x="106" y="4"/>
                  </a:lnTo>
                  <a:lnTo>
                    <a:pt x="102" y="3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9" y="1"/>
                  </a:lnTo>
                  <a:lnTo>
                    <a:pt x="73" y="1"/>
                  </a:lnTo>
                  <a:lnTo>
                    <a:pt x="65" y="3"/>
                  </a:lnTo>
                  <a:lnTo>
                    <a:pt x="59" y="6"/>
                  </a:lnTo>
                  <a:lnTo>
                    <a:pt x="53" y="9"/>
                  </a:lnTo>
                  <a:lnTo>
                    <a:pt x="47" y="12"/>
                  </a:lnTo>
                  <a:lnTo>
                    <a:pt x="40" y="16"/>
                  </a:lnTo>
                  <a:lnTo>
                    <a:pt x="34" y="21"/>
                  </a:lnTo>
                  <a:lnTo>
                    <a:pt x="29" y="27"/>
                  </a:lnTo>
                  <a:lnTo>
                    <a:pt x="23" y="32"/>
                  </a:lnTo>
                  <a:lnTo>
                    <a:pt x="19" y="38"/>
                  </a:lnTo>
                  <a:lnTo>
                    <a:pt x="14" y="44"/>
                  </a:lnTo>
                  <a:lnTo>
                    <a:pt x="11" y="50"/>
                  </a:lnTo>
                  <a:lnTo>
                    <a:pt x="6" y="56"/>
                  </a:lnTo>
                  <a:lnTo>
                    <a:pt x="5" y="62"/>
                  </a:lnTo>
                  <a:lnTo>
                    <a:pt x="2" y="68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0" y="86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3" y="104"/>
                  </a:lnTo>
                  <a:lnTo>
                    <a:pt x="6" y="109"/>
                  </a:lnTo>
                  <a:lnTo>
                    <a:pt x="8" y="113"/>
                  </a:lnTo>
                  <a:lnTo>
                    <a:pt x="12" y="119"/>
                  </a:lnTo>
                  <a:lnTo>
                    <a:pt x="12" y="119"/>
                  </a:lnTo>
                  <a:close/>
                </a:path>
              </a:pathLst>
            </a:custGeom>
            <a:solidFill>
              <a:srgbClr val="265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1" name="Freeform 435"/>
            <p:cNvSpPr>
              <a:spLocks/>
            </p:cNvSpPr>
            <p:nvPr/>
          </p:nvSpPr>
          <p:spPr bwMode="auto">
            <a:xfrm>
              <a:off x="934" y="2936"/>
              <a:ext cx="89" cy="177"/>
            </a:xfrm>
            <a:custGeom>
              <a:avLst/>
              <a:gdLst>
                <a:gd name="T0" fmla="*/ 24 w 89"/>
                <a:gd name="T1" fmla="*/ 0 h 177"/>
                <a:gd name="T2" fmla="*/ 0 w 89"/>
                <a:gd name="T3" fmla="*/ 177 h 177"/>
                <a:gd name="T4" fmla="*/ 89 w 89"/>
                <a:gd name="T5" fmla="*/ 10 h 177"/>
                <a:gd name="T6" fmla="*/ 24 w 89"/>
                <a:gd name="T7" fmla="*/ 0 h 177"/>
                <a:gd name="T8" fmla="*/ 24 w 89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77">
                  <a:moveTo>
                    <a:pt x="24" y="0"/>
                  </a:moveTo>
                  <a:lnTo>
                    <a:pt x="0" y="177"/>
                  </a:lnTo>
                  <a:lnTo>
                    <a:pt x="89" y="1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1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2" name="Freeform 436"/>
            <p:cNvSpPr>
              <a:spLocks/>
            </p:cNvSpPr>
            <p:nvPr/>
          </p:nvSpPr>
          <p:spPr bwMode="auto">
            <a:xfrm>
              <a:off x="1112" y="1555"/>
              <a:ext cx="137" cy="209"/>
            </a:xfrm>
            <a:custGeom>
              <a:avLst/>
              <a:gdLst>
                <a:gd name="T0" fmla="*/ 0 w 137"/>
                <a:gd name="T1" fmla="*/ 180 h 209"/>
                <a:gd name="T2" fmla="*/ 84 w 137"/>
                <a:gd name="T3" fmla="*/ 3 h 209"/>
                <a:gd name="T4" fmla="*/ 85 w 137"/>
                <a:gd name="T5" fmla="*/ 2 h 209"/>
                <a:gd name="T6" fmla="*/ 91 w 137"/>
                <a:gd name="T7" fmla="*/ 2 h 209"/>
                <a:gd name="T8" fmla="*/ 94 w 137"/>
                <a:gd name="T9" fmla="*/ 0 h 209"/>
                <a:gd name="T10" fmla="*/ 99 w 137"/>
                <a:gd name="T11" fmla="*/ 0 h 209"/>
                <a:gd name="T12" fmla="*/ 102 w 137"/>
                <a:gd name="T13" fmla="*/ 0 h 209"/>
                <a:gd name="T14" fmla="*/ 106 w 137"/>
                <a:gd name="T15" fmla="*/ 2 h 209"/>
                <a:gd name="T16" fmla="*/ 111 w 137"/>
                <a:gd name="T17" fmla="*/ 2 h 209"/>
                <a:gd name="T18" fmla="*/ 115 w 137"/>
                <a:gd name="T19" fmla="*/ 3 h 209"/>
                <a:gd name="T20" fmla="*/ 120 w 137"/>
                <a:gd name="T21" fmla="*/ 6 h 209"/>
                <a:gd name="T22" fmla="*/ 124 w 137"/>
                <a:gd name="T23" fmla="*/ 11 h 209"/>
                <a:gd name="T24" fmla="*/ 128 w 137"/>
                <a:gd name="T25" fmla="*/ 14 h 209"/>
                <a:gd name="T26" fmla="*/ 132 w 137"/>
                <a:gd name="T27" fmla="*/ 20 h 209"/>
                <a:gd name="T28" fmla="*/ 132 w 137"/>
                <a:gd name="T29" fmla="*/ 23 h 209"/>
                <a:gd name="T30" fmla="*/ 134 w 137"/>
                <a:gd name="T31" fmla="*/ 28 h 209"/>
                <a:gd name="T32" fmla="*/ 135 w 137"/>
                <a:gd name="T33" fmla="*/ 32 h 209"/>
                <a:gd name="T34" fmla="*/ 137 w 137"/>
                <a:gd name="T35" fmla="*/ 37 h 209"/>
                <a:gd name="T36" fmla="*/ 59 w 137"/>
                <a:gd name="T37" fmla="*/ 209 h 209"/>
                <a:gd name="T38" fmla="*/ 0 w 137"/>
                <a:gd name="T39" fmla="*/ 180 h 209"/>
                <a:gd name="T40" fmla="*/ 0 w 137"/>
                <a:gd name="T41" fmla="*/ 18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209">
                  <a:moveTo>
                    <a:pt x="0" y="180"/>
                  </a:moveTo>
                  <a:lnTo>
                    <a:pt x="84" y="3"/>
                  </a:lnTo>
                  <a:lnTo>
                    <a:pt x="85" y="2"/>
                  </a:lnTo>
                  <a:lnTo>
                    <a:pt x="91" y="2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6" y="2"/>
                  </a:lnTo>
                  <a:lnTo>
                    <a:pt x="111" y="2"/>
                  </a:lnTo>
                  <a:lnTo>
                    <a:pt x="115" y="3"/>
                  </a:lnTo>
                  <a:lnTo>
                    <a:pt x="120" y="6"/>
                  </a:lnTo>
                  <a:lnTo>
                    <a:pt x="124" y="11"/>
                  </a:lnTo>
                  <a:lnTo>
                    <a:pt x="128" y="14"/>
                  </a:lnTo>
                  <a:lnTo>
                    <a:pt x="132" y="20"/>
                  </a:lnTo>
                  <a:lnTo>
                    <a:pt x="132" y="23"/>
                  </a:lnTo>
                  <a:lnTo>
                    <a:pt x="134" y="28"/>
                  </a:lnTo>
                  <a:lnTo>
                    <a:pt x="135" y="32"/>
                  </a:lnTo>
                  <a:lnTo>
                    <a:pt x="137" y="37"/>
                  </a:lnTo>
                  <a:lnTo>
                    <a:pt x="59" y="209"/>
                  </a:lnTo>
                  <a:lnTo>
                    <a:pt x="0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003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3" name="Freeform 437"/>
            <p:cNvSpPr>
              <a:spLocks/>
            </p:cNvSpPr>
            <p:nvPr/>
          </p:nvSpPr>
          <p:spPr bwMode="auto">
            <a:xfrm>
              <a:off x="985" y="1831"/>
              <a:ext cx="186" cy="1130"/>
            </a:xfrm>
            <a:custGeom>
              <a:avLst/>
              <a:gdLst>
                <a:gd name="T0" fmla="*/ 144 w 186"/>
                <a:gd name="T1" fmla="*/ 0 h 1130"/>
                <a:gd name="T2" fmla="*/ 186 w 186"/>
                <a:gd name="T3" fmla="*/ 9 h 1130"/>
                <a:gd name="T4" fmla="*/ 62 w 186"/>
                <a:gd name="T5" fmla="*/ 1118 h 1130"/>
                <a:gd name="T6" fmla="*/ 0 w 186"/>
                <a:gd name="T7" fmla="*/ 1130 h 1130"/>
                <a:gd name="T8" fmla="*/ 144 w 186"/>
                <a:gd name="T9" fmla="*/ 0 h 1130"/>
                <a:gd name="T10" fmla="*/ 144 w 186"/>
                <a:gd name="T11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1130">
                  <a:moveTo>
                    <a:pt x="144" y="0"/>
                  </a:moveTo>
                  <a:lnTo>
                    <a:pt x="186" y="9"/>
                  </a:lnTo>
                  <a:lnTo>
                    <a:pt x="62" y="1118"/>
                  </a:lnTo>
                  <a:lnTo>
                    <a:pt x="0" y="1130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B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4" name="Freeform 438"/>
            <p:cNvSpPr>
              <a:spLocks/>
            </p:cNvSpPr>
            <p:nvPr/>
          </p:nvSpPr>
          <p:spPr bwMode="auto">
            <a:xfrm>
              <a:off x="249" y="2689"/>
              <a:ext cx="103" cy="153"/>
            </a:xfrm>
            <a:custGeom>
              <a:avLst/>
              <a:gdLst>
                <a:gd name="T0" fmla="*/ 50 w 103"/>
                <a:gd name="T1" fmla="*/ 0 h 153"/>
                <a:gd name="T2" fmla="*/ 0 w 103"/>
                <a:gd name="T3" fmla="*/ 153 h 153"/>
                <a:gd name="T4" fmla="*/ 103 w 103"/>
                <a:gd name="T5" fmla="*/ 24 h 153"/>
                <a:gd name="T6" fmla="*/ 50 w 103"/>
                <a:gd name="T7" fmla="*/ 0 h 153"/>
                <a:gd name="T8" fmla="*/ 50 w 103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53">
                  <a:moveTo>
                    <a:pt x="50" y="0"/>
                  </a:moveTo>
                  <a:lnTo>
                    <a:pt x="0" y="153"/>
                  </a:lnTo>
                  <a:lnTo>
                    <a:pt x="103" y="24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1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5" name="Freeform 439"/>
            <p:cNvSpPr>
              <a:spLocks/>
            </p:cNvSpPr>
            <p:nvPr/>
          </p:nvSpPr>
          <p:spPr bwMode="auto">
            <a:xfrm>
              <a:off x="279" y="1784"/>
              <a:ext cx="823" cy="938"/>
            </a:xfrm>
            <a:custGeom>
              <a:avLst/>
              <a:gdLst>
                <a:gd name="T0" fmla="*/ 0 w 823"/>
                <a:gd name="T1" fmla="*/ 896 h 938"/>
                <a:gd name="T2" fmla="*/ 768 w 823"/>
                <a:gd name="T3" fmla="*/ 0 h 938"/>
                <a:gd name="T4" fmla="*/ 823 w 823"/>
                <a:gd name="T5" fmla="*/ 33 h 938"/>
                <a:gd name="T6" fmla="*/ 44 w 823"/>
                <a:gd name="T7" fmla="*/ 938 h 938"/>
                <a:gd name="T8" fmla="*/ 0 w 823"/>
                <a:gd name="T9" fmla="*/ 896 h 938"/>
                <a:gd name="T10" fmla="*/ 0 w 823"/>
                <a:gd name="T11" fmla="*/ 89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3" h="938">
                  <a:moveTo>
                    <a:pt x="0" y="896"/>
                  </a:moveTo>
                  <a:lnTo>
                    <a:pt x="768" y="0"/>
                  </a:lnTo>
                  <a:lnTo>
                    <a:pt x="823" y="33"/>
                  </a:lnTo>
                  <a:lnTo>
                    <a:pt x="44" y="938"/>
                  </a:lnTo>
                  <a:lnTo>
                    <a:pt x="0" y="896"/>
                  </a:lnTo>
                  <a:lnTo>
                    <a:pt x="0" y="896"/>
                  </a:lnTo>
                  <a:close/>
                </a:path>
              </a:pathLst>
            </a:custGeom>
            <a:solidFill>
              <a:srgbClr val="42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6" name="Freeform 440"/>
            <p:cNvSpPr>
              <a:spLocks/>
            </p:cNvSpPr>
            <p:nvPr/>
          </p:nvSpPr>
          <p:spPr bwMode="auto">
            <a:xfrm>
              <a:off x="323" y="1813"/>
              <a:ext cx="808" cy="909"/>
            </a:xfrm>
            <a:custGeom>
              <a:avLst/>
              <a:gdLst>
                <a:gd name="T0" fmla="*/ 0 w 808"/>
                <a:gd name="T1" fmla="*/ 909 h 909"/>
                <a:gd name="T2" fmla="*/ 61 w 808"/>
                <a:gd name="T3" fmla="*/ 905 h 909"/>
                <a:gd name="T4" fmla="*/ 808 w 808"/>
                <a:gd name="T5" fmla="*/ 13 h 909"/>
                <a:gd name="T6" fmla="*/ 767 w 808"/>
                <a:gd name="T7" fmla="*/ 0 h 909"/>
                <a:gd name="T8" fmla="*/ 0 w 808"/>
                <a:gd name="T9" fmla="*/ 909 h 909"/>
                <a:gd name="T10" fmla="*/ 0 w 808"/>
                <a:gd name="T11" fmla="*/ 90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8" h="909">
                  <a:moveTo>
                    <a:pt x="0" y="909"/>
                  </a:moveTo>
                  <a:lnTo>
                    <a:pt x="61" y="905"/>
                  </a:lnTo>
                  <a:lnTo>
                    <a:pt x="808" y="13"/>
                  </a:lnTo>
                  <a:lnTo>
                    <a:pt x="767" y="0"/>
                  </a:lnTo>
                  <a:lnTo>
                    <a:pt x="0" y="909"/>
                  </a:lnTo>
                  <a:lnTo>
                    <a:pt x="0" y="909"/>
                  </a:lnTo>
                  <a:close/>
                </a:path>
              </a:pathLst>
            </a:custGeom>
            <a:solidFill>
              <a:srgbClr val="00B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7" name="Freeform 441"/>
            <p:cNvSpPr>
              <a:spLocks/>
            </p:cNvSpPr>
            <p:nvPr/>
          </p:nvSpPr>
          <p:spPr bwMode="auto">
            <a:xfrm>
              <a:off x="919" y="1813"/>
              <a:ext cx="212" cy="1148"/>
            </a:xfrm>
            <a:custGeom>
              <a:avLst/>
              <a:gdLst>
                <a:gd name="T0" fmla="*/ 171 w 212"/>
                <a:gd name="T1" fmla="*/ 0 h 1148"/>
                <a:gd name="T2" fmla="*/ 0 w 212"/>
                <a:gd name="T3" fmla="*/ 1126 h 1148"/>
                <a:gd name="T4" fmla="*/ 66 w 212"/>
                <a:gd name="T5" fmla="*/ 1148 h 1148"/>
                <a:gd name="T6" fmla="*/ 212 w 212"/>
                <a:gd name="T7" fmla="*/ 13 h 1148"/>
                <a:gd name="T8" fmla="*/ 171 w 212"/>
                <a:gd name="T9" fmla="*/ 0 h 1148"/>
                <a:gd name="T10" fmla="*/ 171 w 212"/>
                <a:gd name="T11" fmla="*/ 0 h 1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2" h="1148">
                  <a:moveTo>
                    <a:pt x="171" y="0"/>
                  </a:moveTo>
                  <a:lnTo>
                    <a:pt x="0" y="1126"/>
                  </a:lnTo>
                  <a:lnTo>
                    <a:pt x="66" y="1148"/>
                  </a:lnTo>
                  <a:lnTo>
                    <a:pt x="212" y="13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2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8" name="Freeform 442"/>
            <p:cNvSpPr>
              <a:spLocks/>
            </p:cNvSpPr>
            <p:nvPr/>
          </p:nvSpPr>
          <p:spPr bwMode="auto">
            <a:xfrm>
              <a:off x="1047" y="1708"/>
              <a:ext cx="129" cy="123"/>
            </a:xfrm>
            <a:custGeom>
              <a:avLst/>
              <a:gdLst>
                <a:gd name="T0" fmla="*/ 0 w 129"/>
                <a:gd name="T1" fmla="*/ 80 h 123"/>
                <a:gd name="T2" fmla="*/ 82 w 129"/>
                <a:gd name="T3" fmla="*/ 123 h 123"/>
                <a:gd name="T4" fmla="*/ 129 w 129"/>
                <a:gd name="T5" fmla="*/ 33 h 123"/>
                <a:gd name="T6" fmla="*/ 41 w 129"/>
                <a:gd name="T7" fmla="*/ 0 h 123"/>
                <a:gd name="T8" fmla="*/ 0 w 129"/>
                <a:gd name="T9" fmla="*/ 80 h 123"/>
                <a:gd name="T10" fmla="*/ 0 w 129"/>
                <a:gd name="T11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23">
                  <a:moveTo>
                    <a:pt x="0" y="80"/>
                  </a:moveTo>
                  <a:lnTo>
                    <a:pt x="82" y="123"/>
                  </a:lnTo>
                  <a:lnTo>
                    <a:pt x="129" y="33"/>
                  </a:lnTo>
                  <a:lnTo>
                    <a:pt x="41" y="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7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39" name="Freeform 443"/>
            <p:cNvSpPr>
              <a:spLocks/>
            </p:cNvSpPr>
            <p:nvPr/>
          </p:nvSpPr>
          <p:spPr bwMode="auto">
            <a:xfrm>
              <a:off x="1129" y="1741"/>
              <a:ext cx="80" cy="99"/>
            </a:xfrm>
            <a:custGeom>
              <a:avLst/>
              <a:gdLst>
                <a:gd name="T0" fmla="*/ 0 w 80"/>
                <a:gd name="T1" fmla="*/ 90 h 99"/>
                <a:gd name="T2" fmla="*/ 42 w 80"/>
                <a:gd name="T3" fmla="*/ 99 h 99"/>
                <a:gd name="T4" fmla="*/ 80 w 80"/>
                <a:gd name="T5" fmla="*/ 28 h 99"/>
                <a:gd name="T6" fmla="*/ 47 w 80"/>
                <a:gd name="T7" fmla="*/ 0 h 99"/>
                <a:gd name="T8" fmla="*/ 0 w 80"/>
                <a:gd name="T9" fmla="*/ 90 h 99"/>
                <a:gd name="T10" fmla="*/ 0 w 80"/>
                <a:gd name="T11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99">
                  <a:moveTo>
                    <a:pt x="0" y="90"/>
                  </a:moveTo>
                  <a:lnTo>
                    <a:pt x="42" y="99"/>
                  </a:lnTo>
                  <a:lnTo>
                    <a:pt x="80" y="28"/>
                  </a:lnTo>
                  <a:lnTo>
                    <a:pt x="47" y="0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5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0" name="Freeform 444"/>
            <p:cNvSpPr>
              <a:spLocks/>
            </p:cNvSpPr>
            <p:nvPr/>
          </p:nvSpPr>
          <p:spPr bwMode="auto">
            <a:xfrm>
              <a:off x="960" y="2693"/>
              <a:ext cx="95" cy="193"/>
            </a:xfrm>
            <a:custGeom>
              <a:avLst/>
              <a:gdLst>
                <a:gd name="T0" fmla="*/ 90 w 95"/>
                <a:gd name="T1" fmla="*/ 193 h 193"/>
                <a:gd name="T2" fmla="*/ 50 w 95"/>
                <a:gd name="T3" fmla="*/ 182 h 193"/>
                <a:gd name="T4" fmla="*/ 47 w 95"/>
                <a:gd name="T5" fmla="*/ 179 h 193"/>
                <a:gd name="T6" fmla="*/ 41 w 95"/>
                <a:gd name="T7" fmla="*/ 174 h 193"/>
                <a:gd name="T8" fmla="*/ 36 w 95"/>
                <a:gd name="T9" fmla="*/ 171 h 193"/>
                <a:gd name="T10" fmla="*/ 30 w 95"/>
                <a:gd name="T11" fmla="*/ 167 h 193"/>
                <a:gd name="T12" fmla="*/ 25 w 95"/>
                <a:gd name="T13" fmla="*/ 162 h 193"/>
                <a:gd name="T14" fmla="*/ 21 w 95"/>
                <a:gd name="T15" fmla="*/ 156 h 193"/>
                <a:gd name="T16" fmla="*/ 18 w 95"/>
                <a:gd name="T17" fmla="*/ 153 h 193"/>
                <a:gd name="T18" fmla="*/ 15 w 95"/>
                <a:gd name="T19" fmla="*/ 149 h 193"/>
                <a:gd name="T20" fmla="*/ 13 w 95"/>
                <a:gd name="T21" fmla="*/ 146 h 193"/>
                <a:gd name="T22" fmla="*/ 10 w 95"/>
                <a:gd name="T23" fmla="*/ 143 h 193"/>
                <a:gd name="T24" fmla="*/ 9 w 95"/>
                <a:gd name="T25" fmla="*/ 138 h 193"/>
                <a:gd name="T26" fmla="*/ 7 w 95"/>
                <a:gd name="T27" fmla="*/ 134 h 193"/>
                <a:gd name="T28" fmla="*/ 4 w 95"/>
                <a:gd name="T29" fmla="*/ 129 h 193"/>
                <a:gd name="T30" fmla="*/ 4 w 95"/>
                <a:gd name="T31" fmla="*/ 125 h 193"/>
                <a:gd name="T32" fmla="*/ 1 w 95"/>
                <a:gd name="T33" fmla="*/ 118 h 193"/>
                <a:gd name="T34" fmla="*/ 1 w 95"/>
                <a:gd name="T35" fmla="*/ 114 h 193"/>
                <a:gd name="T36" fmla="*/ 0 w 95"/>
                <a:gd name="T37" fmla="*/ 109 h 193"/>
                <a:gd name="T38" fmla="*/ 0 w 95"/>
                <a:gd name="T39" fmla="*/ 103 h 193"/>
                <a:gd name="T40" fmla="*/ 0 w 95"/>
                <a:gd name="T41" fmla="*/ 97 h 193"/>
                <a:gd name="T42" fmla="*/ 0 w 95"/>
                <a:gd name="T43" fmla="*/ 91 h 193"/>
                <a:gd name="T44" fmla="*/ 1 w 95"/>
                <a:gd name="T45" fmla="*/ 85 h 193"/>
                <a:gd name="T46" fmla="*/ 3 w 95"/>
                <a:gd name="T47" fmla="*/ 79 h 193"/>
                <a:gd name="T48" fmla="*/ 4 w 95"/>
                <a:gd name="T49" fmla="*/ 73 h 193"/>
                <a:gd name="T50" fmla="*/ 6 w 95"/>
                <a:gd name="T51" fmla="*/ 65 h 193"/>
                <a:gd name="T52" fmla="*/ 6 w 95"/>
                <a:gd name="T53" fmla="*/ 59 h 193"/>
                <a:gd name="T54" fmla="*/ 7 w 95"/>
                <a:gd name="T55" fmla="*/ 55 h 193"/>
                <a:gd name="T56" fmla="*/ 10 w 95"/>
                <a:gd name="T57" fmla="*/ 50 h 193"/>
                <a:gd name="T58" fmla="*/ 12 w 95"/>
                <a:gd name="T59" fmla="*/ 46 h 193"/>
                <a:gd name="T60" fmla="*/ 13 w 95"/>
                <a:gd name="T61" fmla="*/ 41 h 193"/>
                <a:gd name="T62" fmla="*/ 16 w 95"/>
                <a:gd name="T63" fmla="*/ 37 h 193"/>
                <a:gd name="T64" fmla="*/ 18 w 95"/>
                <a:gd name="T65" fmla="*/ 32 h 193"/>
                <a:gd name="T66" fmla="*/ 19 w 95"/>
                <a:gd name="T67" fmla="*/ 29 h 193"/>
                <a:gd name="T68" fmla="*/ 22 w 95"/>
                <a:gd name="T69" fmla="*/ 26 h 193"/>
                <a:gd name="T70" fmla="*/ 24 w 95"/>
                <a:gd name="T71" fmla="*/ 23 h 193"/>
                <a:gd name="T72" fmla="*/ 28 w 95"/>
                <a:gd name="T73" fmla="*/ 17 h 193"/>
                <a:gd name="T74" fmla="*/ 35 w 95"/>
                <a:gd name="T75" fmla="*/ 14 h 193"/>
                <a:gd name="T76" fmla="*/ 38 w 95"/>
                <a:gd name="T77" fmla="*/ 9 h 193"/>
                <a:gd name="T78" fmla="*/ 42 w 95"/>
                <a:gd name="T79" fmla="*/ 6 h 193"/>
                <a:gd name="T80" fmla="*/ 45 w 95"/>
                <a:gd name="T81" fmla="*/ 3 h 193"/>
                <a:gd name="T82" fmla="*/ 50 w 95"/>
                <a:gd name="T83" fmla="*/ 3 h 193"/>
                <a:gd name="T84" fmla="*/ 54 w 95"/>
                <a:gd name="T85" fmla="*/ 0 h 193"/>
                <a:gd name="T86" fmla="*/ 56 w 95"/>
                <a:gd name="T87" fmla="*/ 0 h 193"/>
                <a:gd name="T88" fmla="*/ 95 w 95"/>
                <a:gd name="T89" fmla="*/ 0 h 193"/>
                <a:gd name="T90" fmla="*/ 90 w 95"/>
                <a:gd name="T91" fmla="*/ 193 h 193"/>
                <a:gd name="T92" fmla="*/ 90 w 95"/>
                <a:gd name="T9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193">
                  <a:moveTo>
                    <a:pt x="90" y="193"/>
                  </a:moveTo>
                  <a:lnTo>
                    <a:pt x="50" y="182"/>
                  </a:lnTo>
                  <a:lnTo>
                    <a:pt x="47" y="179"/>
                  </a:lnTo>
                  <a:lnTo>
                    <a:pt x="41" y="174"/>
                  </a:lnTo>
                  <a:lnTo>
                    <a:pt x="36" y="171"/>
                  </a:lnTo>
                  <a:lnTo>
                    <a:pt x="30" y="167"/>
                  </a:lnTo>
                  <a:lnTo>
                    <a:pt x="25" y="162"/>
                  </a:lnTo>
                  <a:lnTo>
                    <a:pt x="21" y="156"/>
                  </a:lnTo>
                  <a:lnTo>
                    <a:pt x="18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0" y="143"/>
                  </a:lnTo>
                  <a:lnTo>
                    <a:pt x="9" y="138"/>
                  </a:lnTo>
                  <a:lnTo>
                    <a:pt x="7" y="134"/>
                  </a:lnTo>
                  <a:lnTo>
                    <a:pt x="4" y="129"/>
                  </a:lnTo>
                  <a:lnTo>
                    <a:pt x="4" y="125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0" y="91"/>
                  </a:lnTo>
                  <a:lnTo>
                    <a:pt x="1" y="85"/>
                  </a:lnTo>
                  <a:lnTo>
                    <a:pt x="3" y="79"/>
                  </a:lnTo>
                  <a:lnTo>
                    <a:pt x="4" y="73"/>
                  </a:lnTo>
                  <a:lnTo>
                    <a:pt x="6" y="65"/>
                  </a:lnTo>
                  <a:lnTo>
                    <a:pt x="6" y="59"/>
                  </a:lnTo>
                  <a:lnTo>
                    <a:pt x="7" y="55"/>
                  </a:lnTo>
                  <a:lnTo>
                    <a:pt x="10" y="50"/>
                  </a:lnTo>
                  <a:lnTo>
                    <a:pt x="12" y="46"/>
                  </a:lnTo>
                  <a:lnTo>
                    <a:pt x="13" y="41"/>
                  </a:lnTo>
                  <a:lnTo>
                    <a:pt x="16" y="37"/>
                  </a:lnTo>
                  <a:lnTo>
                    <a:pt x="18" y="32"/>
                  </a:lnTo>
                  <a:lnTo>
                    <a:pt x="19" y="29"/>
                  </a:lnTo>
                  <a:lnTo>
                    <a:pt x="22" y="26"/>
                  </a:lnTo>
                  <a:lnTo>
                    <a:pt x="24" y="23"/>
                  </a:lnTo>
                  <a:lnTo>
                    <a:pt x="28" y="17"/>
                  </a:lnTo>
                  <a:lnTo>
                    <a:pt x="35" y="14"/>
                  </a:lnTo>
                  <a:lnTo>
                    <a:pt x="38" y="9"/>
                  </a:lnTo>
                  <a:lnTo>
                    <a:pt x="42" y="6"/>
                  </a:lnTo>
                  <a:lnTo>
                    <a:pt x="45" y="3"/>
                  </a:lnTo>
                  <a:lnTo>
                    <a:pt x="50" y="3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95" y="0"/>
                  </a:lnTo>
                  <a:lnTo>
                    <a:pt x="90" y="193"/>
                  </a:lnTo>
                  <a:lnTo>
                    <a:pt x="90" y="193"/>
                  </a:lnTo>
                  <a:close/>
                </a:path>
              </a:pathLst>
            </a:custGeom>
            <a:solidFill>
              <a:srgbClr val="A8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1" name="Freeform 445"/>
            <p:cNvSpPr>
              <a:spLocks/>
            </p:cNvSpPr>
            <p:nvPr/>
          </p:nvSpPr>
          <p:spPr bwMode="auto">
            <a:xfrm>
              <a:off x="993" y="2693"/>
              <a:ext cx="133" cy="193"/>
            </a:xfrm>
            <a:custGeom>
              <a:avLst/>
              <a:gdLst>
                <a:gd name="T0" fmla="*/ 73 w 133"/>
                <a:gd name="T1" fmla="*/ 191 h 193"/>
                <a:gd name="T2" fmla="*/ 86 w 133"/>
                <a:gd name="T3" fmla="*/ 185 h 193"/>
                <a:gd name="T4" fmla="*/ 98 w 133"/>
                <a:gd name="T5" fmla="*/ 177 h 193"/>
                <a:gd name="T6" fmla="*/ 109 w 133"/>
                <a:gd name="T7" fmla="*/ 168 h 193"/>
                <a:gd name="T8" fmla="*/ 118 w 133"/>
                <a:gd name="T9" fmla="*/ 155 h 193"/>
                <a:gd name="T10" fmla="*/ 124 w 133"/>
                <a:gd name="T11" fmla="*/ 143 h 193"/>
                <a:gd name="T12" fmla="*/ 127 w 133"/>
                <a:gd name="T13" fmla="*/ 135 h 193"/>
                <a:gd name="T14" fmla="*/ 129 w 133"/>
                <a:gd name="T15" fmla="*/ 126 h 193"/>
                <a:gd name="T16" fmla="*/ 130 w 133"/>
                <a:gd name="T17" fmla="*/ 117 h 193"/>
                <a:gd name="T18" fmla="*/ 132 w 133"/>
                <a:gd name="T19" fmla="*/ 109 h 193"/>
                <a:gd name="T20" fmla="*/ 133 w 133"/>
                <a:gd name="T21" fmla="*/ 100 h 193"/>
                <a:gd name="T22" fmla="*/ 133 w 133"/>
                <a:gd name="T23" fmla="*/ 90 h 193"/>
                <a:gd name="T24" fmla="*/ 132 w 133"/>
                <a:gd name="T25" fmla="*/ 81 h 193"/>
                <a:gd name="T26" fmla="*/ 130 w 133"/>
                <a:gd name="T27" fmla="*/ 70 h 193"/>
                <a:gd name="T28" fmla="*/ 129 w 133"/>
                <a:gd name="T29" fmla="*/ 61 h 193"/>
                <a:gd name="T30" fmla="*/ 126 w 133"/>
                <a:gd name="T31" fmla="*/ 53 h 193"/>
                <a:gd name="T32" fmla="*/ 123 w 133"/>
                <a:gd name="T33" fmla="*/ 44 h 193"/>
                <a:gd name="T34" fmla="*/ 116 w 133"/>
                <a:gd name="T35" fmla="*/ 34 h 193"/>
                <a:gd name="T36" fmla="*/ 106 w 133"/>
                <a:gd name="T37" fmla="*/ 20 h 193"/>
                <a:gd name="T38" fmla="*/ 95 w 133"/>
                <a:gd name="T39" fmla="*/ 9 h 193"/>
                <a:gd name="T40" fmla="*/ 82 w 133"/>
                <a:gd name="T41" fmla="*/ 3 h 193"/>
                <a:gd name="T42" fmla="*/ 68 w 133"/>
                <a:gd name="T43" fmla="*/ 0 h 193"/>
                <a:gd name="T44" fmla="*/ 54 w 133"/>
                <a:gd name="T45" fmla="*/ 0 h 193"/>
                <a:gd name="T46" fmla="*/ 41 w 133"/>
                <a:gd name="T47" fmla="*/ 3 h 193"/>
                <a:gd name="T48" fmla="*/ 29 w 133"/>
                <a:gd name="T49" fmla="*/ 11 h 193"/>
                <a:gd name="T50" fmla="*/ 20 w 133"/>
                <a:gd name="T51" fmla="*/ 22 h 193"/>
                <a:gd name="T52" fmla="*/ 11 w 133"/>
                <a:gd name="T53" fmla="*/ 35 h 193"/>
                <a:gd name="T54" fmla="*/ 6 w 133"/>
                <a:gd name="T55" fmla="*/ 46 h 193"/>
                <a:gd name="T56" fmla="*/ 3 w 133"/>
                <a:gd name="T57" fmla="*/ 55 h 193"/>
                <a:gd name="T58" fmla="*/ 3 w 133"/>
                <a:gd name="T59" fmla="*/ 62 h 193"/>
                <a:gd name="T60" fmla="*/ 2 w 133"/>
                <a:gd name="T61" fmla="*/ 72 h 193"/>
                <a:gd name="T62" fmla="*/ 0 w 133"/>
                <a:gd name="T63" fmla="*/ 81 h 193"/>
                <a:gd name="T64" fmla="*/ 0 w 133"/>
                <a:gd name="T65" fmla="*/ 90 h 193"/>
                <a:gd name="T66" fmla="*/ 2 w 133"/>
                <a:gd name="T67" fmla="*/ 100 h 193"/>
                <a:gd name="T68" fmla="*/ 2 w 133"/>
                <a:gd name="T69" fmla="*/ 109 h 193"/>
                <a:gd name="T70" fmla="*/ 2 w 133"/>
                <a:gd name="T71" fmla="*/ 118 h 193"/>
                <a:gd name="T72" fmla="*/ 3 w 133"/>
                <a:gd name="T73" fmla="*/ 128 h 193"/>
                <a:gd name="T74" fmla="*/ 6 w 133"/>
                <a:gd name="T75" fmla="*/ 137 h 193"/>
                <a:gd name="T76" fmla="*/ 8 w 133"/>
                <a:gd name="T77" fmla="*/ 144 h 193"/>
                <a:gd name="T78" fmla="*/ 14 w 133"/>
                <a:gd name="T79" fmla="*/ 156 h 193"/>
                <a:gd name="T80" fmla="*/ 23 w 133"/>
                <a:gd name="T81" fmla="*/ 168 h 193"/>
                <a:gd name="T82" fmla="*/ 32 w 133"/>
                <a:gd name="T83" fmla="*/ 179 h 193"/>
                <a:gd name="T84" fmla="*/ 45 w 133"/>
                <a:gd name="T85" fmla="*/ 187 h 193"/>
                <a:gd name="T86" fmla="*/ 59 w 133"/>
                <a:gd name="T87" fmla="*/ 191 h 193"/>
                <a:gd name="T88" fmla="*/ 67 w 133"/>
                <a:gd name="T8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3" h="193">
                  <a:moveTo>
                    <a:pt x="67" y="193"/>
                  </a:moveTo>
                  <a:lnTo>
                    <a:pt x="73" y="191"/>
                  </a:lnTo>
                  <a:lnTo>
                    <a:pt x="80" y="188"/>
                  </a:lnTo>
                  <a:lnTo>
                    <a:pt x="86" y="185"/>
                  </a:lnTo>
                  <a:lnTo>
                    <a:pt x="92" y="182"/>
                  </a:lnTo>
                  <a:lnTo>
                    <a:pt x="98" y="177"/>
                  </a:lnTo>
                  <a:lnTo>
                    <a:pt x="104" y="173"/>
                  </a:lnTo>
                  <a:lnTo>
                    <a:pt x="109" y="168"/>
                  </a:lnTo>
                  <a:lnTo>
                    <a:pt x="115" y="162"/>
                  </a:lnTo>
                  <a:lnTo>
                    <a:pt x="118" y="155"/>
                  </a:lnTo>
                  <a:lnTo>
                    <a:pt x="123" y="147"/>
                  </a:lnTo>
                  <a:lnTo>
                    <a:pt x="124" y="143"/>
                  </a:lnTo>
                  <a:lnTo>
                    <a:pt x="126" y="140"/>
                  </a:lnTo>
                  <a:lnTo>
                    <a:pt x="127" y="135"/>
                  </a:lnTo>
                  <a:lnTo>
                    <a:pt x="129" y="131"/>
                  </a:lnTo>
                  <a:lnTo>
                    <a:pt x="129" y="126"/>
                  </a:lnTo>
                  <a:lnTo>
                    <a:pt x="130" y="121"/>
                  </a:lnTo>
                  <a:lnTo>
                    <a:pt x="130" y="117"/>
                  </a:lnTo>
                  <a:lnTo>
                    <a:pt x="132" y="112"/>
                  </a:lnTo>
                  <a:lnTo>
                    <a:pt x="132" y="109"/>
                  </a:lnTo>
                  <a:lnTo>
                    <a:pt x="133" y="105"/>
                  </a:lnTo>
                  <a:lnTo>
                    <a:pt x="133" y="100"/>
                  </a:lnTo>
                  <a:lnTo>
                    <a:pt x="133" y="96"/>
                  </a:lnTo>
                  <a:lnTo>
                    <a:pt x="133" y="90"/>
                  </a:lnTo>
                  <a:lnTo>
                    <a:pt x="133" y="85"/>
                  </a:lnTo>
                  <a:lnTo>
                    <a:pt x="132" y="81"/>
                  </a:lnTo>
                  <a:lnTo>
                    <a:pt x="132" y="76"/>
                  </a:lnTo>
                  <a:lnTo>
                    <a:pt x="130" y="70"/>
                  </a:lnTo>
                  <a:lnTo>
                    <a:pt x="129" y="65"/>
                  </a:lnTo>
                  <a:lnTo>
                    <a:pt x="129" y="61"/>
                  </a:lnTo>
                  <a:lnTo>
                    <a:pt x="127" y="58"/>
                  </a:lnTo>
                  <a:lnTo>
                    <a:pt x="126" y="53"/>
                  </a:lnTo>
                  <a:lnTo>
                    <a:pt x="124" y="49"/>
                  </a:lnTo>
                  <a:lnTo>
                    <a:pt x="123" y="44"/>
                  </a:lnTo>
                  <a:lnTo>
                    <a:pt x="121" y="41"/>
                  </a:lnTo>
                  <a:lnTo>
                    <a:pt x="116" y="34"/>
                  </a:lnTo>
                  <a:lnTo>
                    <a:pt x="112" y="28"/>
                  </a:lnTo>
                  <a:lnTo>
                    <a:pt x="106" y="20"/>
                  </a:lnTo>
                  <a:lnTo>
                    <a:pt x="101" y="16"/>
                  </a:lnTo>
                  <a:lnTo>
                    <a:pt x="95" y="9"/>
                  </a:lnTo>
                  <a:lnTo>
                    <a:pt x="89" y="6"/>
                  </a:lnTo>
                  <a:lnTo>
                    <a:pt x="82" y="3"/>
                  </a:lnTo>
                  <a:lnTo>
                    <a:pt x="76" y="2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7" y="3"/>
                  </a:lnTo>
                  <a:lnTo>
                    <a:pt x="41" y="3"/>
                  </a:lnTo>
                  <a:lnTo>
                    <a:pt x="35" y="8"/>
                  </a:lnTo>
                  <a:lnTo>
                    <a:pt x="29" y="11"/>
                  </a:lnTo>
                  <a:lnTo>
                    <a:pt x="24" y="17"/>
                  </a:lnTo>
                  <a:lnTo>
                    <a:pt x="20" y="22"/>
                  </a:lnTo>
                  <a:lnTo>
                    <a:pt x="15" y="29"/>
                  </a:lnTo>
                  <a:lnTo>
                    <a:pt x="11" y="35"/>
                  </a:lnTo>
                  <a:lnTo>
                    <a:pt x="8" y="43"/>
                  </a:lnTo>
                  <a:lnTo>
                    <a:pt x="6" y="46"/>
                  </a:lnTo>
                  <a:lnTo>
                    <a:pt x="5" y="50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2" y="67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6"/>
                  </a:lnTo>
                  <a:lnTo>
                    <a:pt x="2" y="100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3" y="123"/>
                  </a:lnTo>
                  <a:lnTo>
                    <a:pt x="3" y="128"/>
                  </a:lnTo>
                  <a:lnTo>
                    <a:pt x="5" y="132"/>
                  </a:lnTo>
                  <a:lnTo>
                    <a:pt x="6" y="137"/>
                  </a:lnTo>
                  <a:lnTo>
                    <a:pt x="8" y="141"/>
                  </a:lnTo>
                  <a:lnTo>
                    <a:pt x="8" y="144"/>
                  </a:lnTo>
                  <a:lnTo>
                    <a:pt x="11" y="149"/>
                  </a:lnTo>
                  <a:lnTo>
                    <a:pt x="14" y="156"/>
                  </a:lnTo>
                  <a:lnTo>
                    <a:pt x="18" y="164"/>
                  </a:lnTo>
                  <a:lnTo>
                    <a:pt x="23" y="168"/>
                  </a:lnTo>
                  <a:lnTo>
                    <a:pt x="27" y="174"/>
                  </a:lnTo>
                  <a:lnTo>
                    <a:pt x="32" y="179"/>
                  </a:lnTo>
                  <a:lnTo>
                    <a:pt x="39" y="184"/>
                  </a:lnTo>
                  <a:lnTo>
                    <a:pt x="45" y="187"/>
                  </a:lnTo>
                  <a:lnTo>
                    <a:pt x="51" y="190"/>
                  </a:lnTo>
                  <a:lnTo>
                    <a:pt x="59" y="191"/>
                  </a:lnTo>
                  <a:lnTo>
                    <a:pt x="67" y="193"/>
                  </a:lnTo>
                  <a:lnTo>
                    <a:pt x="67" y="193"/>
                  </a:lnTo>
                  <a:close/>
                </a:path>
              </a:pathLst>
            </a:custGeom>
            <a:solidFill>
              <a:srgbClr val="17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2" name="Freeform 446"/>
            <p:cNvSpPr>
              <a:spLocks/>
            </p:cNvSpPr>
            <p:nvPr/>
          </p:nvSpPr>
          <p:spPr bwMode="auto">
            <a:xfrm>
              <a:off x="1041" y="2755"/>
              <a:ext cx="40" cy="59"/>
            </a:xfrm>
            <a:custGeom>
              <a:avLst/>
              <a:gdLst>
                <a:gd name="T0" fmla="*/ 20 w 40"/>
                <a:gd name="T1" fmla="*/ 59 h 59"/>
                <a:gd name="T2" fmla="*/ 28 w 40"/>
                <a:gd name="T3" fmla="*/ 55 h 59"/>
                <a:gd name="T4" fmla="*/ 34 w 40"/>
                <a:gd name="T5" fmla="*/ 50 h 59"/>
                <a:gd name="T6" fmla="*/ 35 w 40"/>
                <a:gd name="T7" fmla="*/ 44 h 59"/>
                <a:gd name="T8" fmla="*/ 38 w 40"/>
                <a:gd name="T9" fmla="*/ 40 h 59"/>
                <a:gd name="T10" fmla="*/ 40 w 40"/>
                <a:gd name="T11" fmla="*/ 34 h 59"/>
                <a:gd name="T12" fmla="*/ 40 w 40"/>
                <a:gd name="T13" fmla="*/ 29 h 59"/>
                <a:gd name="T14" fmla="*/ 40 w 40"/>
                <a:gd name="T15" fmla="*/ 23 h 59"/>
                <a:gd name="T16" fmla="*/ 38 w 40"/>
                <a:gd name="T17" fmla="*/ 17 h 59"/>
                <a:gd name="T18" fmla="*/ 35 w 40"/>
                <a:gd name="T19" fmla="*/ 13 h 59"/>
                <a:gd name="T20" fmla="*/ 34 w 40"/>
                <a:gd name="T21" fmla="*/ 8 h 59"/>
                <a:gd name="T22" fmla="*/ 31 w 40"/>
                <a:gd name="T23" fmla="*/ 3 h 59"/>
                <a:gd name="T24" fmla="*/ 26 w 40"/>
                <a:gd name="T25" fmla="*/ 2 h 59"/>
                <a:gd name="T26" fmla="*/ 22 w 40"/>
                <a:gd name="T27" fmla="*/ 0 h 59"/>
                <a:gd name="T28" fmla="*/ 19 w 40"/>
                <a:gd name="T29" fmla="*/ 0 h 59"/>
                <a:gd name="T30" fmla="*/ 13 w 40"/>
                <a:gd name="T31" fmla="*/ 0 h 59"/>
                <a:gd name="T32" fmla="*/ 9 w 40"/>
                <a:gd name="T33" fmla="*/ 2 h 59"/>
                <a:gd name="T34" fmla="*/ 6 w 40"/>
                <a:gd name="T35" fmla="*/ 5 h 59"/>
                <a:gd name="T36" fmla="*/ 5 w 40"/>
                <a:gd name="T37" fmla="*/ 10 h 59"/>
                <a:gd name="T38" fmla="*/ 2 w 40"/>
                <a:gd name="T39" fmla="*/ 13 h 59"/>
                <a:gd name="T40" fmla="*/ 0 w 40"/>
                <a:gd name="T41" fmla="*/ 19 h 59"/>
                <a:gd name="T42" fmla="*/ 0 w 40"/>
                <a:gd name="T43" fmla="*/ 23 h 59"/>
                <a:gd name="T44" fmla="*/ 0 w 40"/>
                <a:gd name="T45" fmla="*/ 29 h 59"/>
                <a:gd name="T46" fmla="*/ 0 w 40"/>
                <a:gd name="T47" fmla="*/ 35 h 59"/>
                <a:gd name="T48" fmla="*/ 0 w 40"/>
                <a:gd name="T49" fmla="*/ 41 h 59"/>
                <a:gd name="T50" fmla="*/ 2 w 40"/>
                <a:gd name="T51" fmla="*/ 46 h 59"/>
                <a:gd name="T52" fmla="*/ 5 w 40"/>
                <a:gd name="T53" fmla="*/ 50 h 59"/>
                <a:gd name="T54" fmla="*/ 8 w 40"/>
                <a:gd name="T55" fmla="*/ 53 h 59"/>
                <a:gd name="T56" fmla="*/ 11 w 40"/>
                <a:gd name="T57" fmla="*/ 56 h 59"/>
                <a:gd name="T58" fmla="*/ 16 w 40"/>
                <a:gd name="T59" fmla="*/ 58 h 59"/>
                <a:gd name="T60" fmla="*/ 20 w 40"/>
                <a:gd name="T61" fmla="*/ 59 h 59"/>
                <a:gd name="T62" fmla="*/ 20 w 40"/>
                <a:gd name="T6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" h="59">
                  <a:moveTo>
                    <a:pt x="20" y="59"/>
                  </a:moveTo>
                  <a:lnTo>
                    <a:pt x="28" y="55"/>
                  </a:lnTo>
                  <a:lnTo>
                    <a:pt x="34" y="50"/>
                  </a:lnTo>
                  <a:lnTo>
                    <a:pt x="35" y="44"/>
                  </a:lnTo>
                  <a:lnTo>
                    <a:pt x="38" y="40"/>
                  </a:lnTo>
                  <a:lnTo>
                    <a:pt x="40" y="34"/>
                  </a:lnTo>
                  <a:lnTo>
                    <a:pt x="40" y="29"/>
                  </a:lnTo>
                  <a:lnTo>
                    <a:pt x="40" y="23"/>
                  </a:lnTo>
                  <a:lnTo>
                    <a:pt x="38" y="17"/>
                  </a:lnTo>
                  <a:lnTo>
                    <a:pt x="35" y="13"/>
                  </a:lnTo>
                  <a:lnTo>
                    <a:pt x="34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6" y="5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2" y="46"/>
                  </a:lnTo>
                  <a:lnTo>
                    <a:pt x="5" y="50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6" y="58"/>
                  </a:lnTo>
                  <a:lnTo>
                    <a:pt x="20" y="59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000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0143" name="Freeform 447"/>
            <p:cNvSpPr>
              <a:spLocks/>
            </p:cNvSpPr>
            <p:nvPr/>
          </p:nvSpPr>
          <p:spPr bwMode="auto">
            <a:xfrm>
              <a:off x="647" y="2159"/>
              <a:ext cx="505" cy="235"/>
            </a:xfrm>
            <a:custGeom>
              <a:avLst/>
              <a:gdLst>
                <a:gd name="T0" fmla="*/ 30 w 505"/>
                <a:gd name="T1" fmla="*/ 3 h 235"/>
                <a:gd name="T2" fmla="*/ 35 w 505"/>
                <a:gd name="T3" fmla="*/ 11 h 235"/>
                <a:gd name="T4" fmla="*/ 41 w 505"/>
                <a:gd name="T5" fmla="*/ 23 h 235"/>
                <a:gd name="T6" fmla="*/ 45 w 505"/>
                <a:gd name="T7" fmla="*/ 29 h 235"/>
                <a:gd name="T8" fmla="*/ 51 w 505"/>
                <a:gd name="T9" fmla="*/ 38 h 235"/>
                <a:gd name="T10" fmla="*/ 57 w 505"/>
                <a:gd name="T11" fmla="*/ 46 h 235"/>
                <a:gd name="T12" fmla="*/ 63 w 505"/>
                <a:gd name="T13" fmla="*/ 56 h 235"/>
                <a:gd name="T14" fmla="*/ 72 w 505"/>
                <a:gd name="T15" fmla="*/ 65 h 235"/>
                <a:gd name="T16" fmla="*/ 81 w 505"/>
                <a:gd name="T17" fmla="*/ 76 h 235"/>
                <a:gd name="T18" fmla="*/ 90 w 505"/>
                <a:gd name="T19" fmla="*/ 86 h 235"/>
                <a:gd name="T20" fmla="*/ 103 w 505"/>
                <a:gd name="T21" fmla="*/ 97 h 235"/>
                <a:gd name="T22" fmla="*/ 113 w 505"/>
                <a:gd name="T23" fmla="*/ 108 h 235"/>
                <a:gd name="T24" fmla="*/ 127 w 505"/>
                <a:gd name="T25" fmla="*/ 118 h 235"/>
                <a:gd name="T26" fmla="*/ 140 w 505"/>
                <a:gd name="T27" fmla="*/ 127 h 235"/>
                <a:gd name="T28" fmla="*/ 155 w 505"/>
                <a:gd name="T29" fmla="*/ 138 h 235"/>
                <a:gd name="T30" fmla="*/ 171 w 505"/>
                <a:gd name="T31" fmla="*/ 147 h 235"/>
                <a:gd name="T32" fmla="*/ 189 w 505"/>
                <a:gd name="T33" fmla="*/ 158 h 235"/>
                <a:gd name="T34" fmla="*/ 207 w 505"/>
                <a:gd name="T35" fmla="*/ 167 h 235"/>
                <a:gd name="T36" fmla="*/ 227 w 505"/>
                <a:gd name="T37" fmla="*/ 174 h 235"/>
                <a:gd name="T38" fmla="*/ 246 w 505"/>
                <a:gd name="T39" fmla="*/ 182 h 235"/>
                <a:gd name="T40" fmla="*/ 270 w 505"/>
                <a:gd name="T41" fmla="*/ 189 h 235"/>
                <a:gd name="T42" fmla="*/ 293 w 505"/>
                <a:gd name="T43" fmla="*/ 195 h 235"/>
                <a:gd name="T44" fmla="*/ 317 w 505"/>
                <a:gd name="T45" fmla="*/ 200 h 235"/>
                <a:gd name="T46" fmla="*/ 343 w 505"/>
                <a:gd name="T47" fmla="*/ 203 h 235"/>
                <a:gd name="T48" fmla="*/ 370 w 505"/>
                <a:gd name="T49" fmla="*/ 206 h 235"/>
                <a:gd name="T50" fmla="*/ 399 w 505"/>
                <a:gd name="T51" fmla="*/ 206 h 235"/>
                <a:gd name="T52" fmla="*/ 429 w 505"/>
                <a:gd name="T53" fmla="*/ 206 h 235"/>
                <a:gd name="T54" fmla="*/ 459 w 505"/>
                <a:gd name="T55" fmla="*/ 204 h 235"/>
                <a:gd name="T56" fmla="*/ 494 w 505"/>
                <a:gd name="T57" fmla="*/ 201 h 235"/>
                <a:gd name="T58" fmla="*/ 503 w 505"/>
                <a:gd name="T59" fmla="*/ 227 h 235"/>
                <a:gd name="T60" fmla="*/ 494 w 505"/>
                <a:gd name="T61" fmla="*/ 229 h 235"/>
                <a:gd name="T62" fmla="*/ 482 w 505"/>
                <a:gd name="T63" fmla="*/ 230 h 235"/>
                <a:gd name="T64" fmla="*/ 473 w 505"/>
                <a:gd name="T65" fmla="*/ 232 h 235"/>
                <a:gd name="T66" fmla="*/ 461 w 505"/>
                <a:gd name="T67" fmla="*/ 232 h 235"/>
                <a:gd name="T68" fmla="*/ 449 w 505"/>
                <a:gd name="T69" fmla="*/ 233 h 235"/>
                <a:gd name="T70" fmla="*/ 434 w 505"/>
                <a:gd name="T71" fmla="*/ 235 h 235"/>
                <a:gd name="T72" fmla="*/ 419 w 505"/>
                <a:gd name="T73" fmla="*/ 235 h 235"/>
                <a:gd name="T74" fmla="*/ 402 w 505"/>
                <a:gd name="T75" fmla="*/ 235 h 235"/>
                <a:gd name="T76" fmla="*/ 385 w 505"/>
                <a:gd name="T77" fmla="*/ 235 h 235"/>
                <a:gd name="T78" fmla="*/ 367 w 505"/>
                <a:gd name="T79" fmla="*/ 235 h 235"/>
                <a:gd name="T80" fmla="*/ 349 w 505"/>
                <a:gd name="T81" fmla="*/ 233 h 235"/>
                <a:gd name="T82" fmla="*/ 328 w 505"/>
                <a:gd name="T83" fmla="*/ 232 h 235"/>
                <a:gd name="T84" fmla="*/ 308 w 505"/>
                <a:gd name="T85" fmla="*/ 230 h 235"/>
                <a:gd name="T86" fmla="*/ 289 w 505"/>
                <a:gd name="T87" fmla="*/ 227 h 235"/>
                <a:gd name="T88" fmla="*/ 267 w 505"/>
                <a:gd name="T89" fmla="*/ 223 h 235"/>
                <a:gd name="T90" fmla="*/ 245 w 505"/>
                <a:gd name="T91" fmla="*/ 217 h 235"/>
                <a:gd name="T92" fmla="*/ 224 w 505"/>
                <a:gd name="T93" fmla="*/ 211 h 235"/>
                <a:gd name="T94" fmla="*/ 202 w 505"/>
                <a:gd name="T95" fmla="*/ 203 h 235"/>
                <a:gd name="T96" fmla="*/ 181 w 505"/>
                <a:gd name="T97" fmla="*/ 194 h 235"/>
                <a:gd name="T98" fmla="*/ 160 w 505"/>
                <a:gd name="T99" fmla="*/ 185 h 235"/>
                <a:gd name="T100" fmla="*/ 140 w 505"/>
                <a:gd name="T101" fmla="*/ 174 h 235"/>
                <a:gd name="T102" fmla="*/ 121 w 505"/>
                <a:gd name="T103" fmla="*/ 161 h 235"/>
                <a:gd name="T104" fmla="*/ 101 w 505"/>
                <a:gd name="T105" fmla="*/ 147 h 235"/>
                <a:gd name="T106" fmla="*/ 81 w 505"/>
                <a:gd name="T107" fmla="*/ 130 h 235"/>
                <a:gd name="T108" fmla="*/ 65 w 505"/>
                <a:gd name="T109" fmla="*/ 114 h 235"/>
                <a:gd name="T110" fmla="*/ 48 w 505"/>
                <a:gd name="T111" fmla="*/ 94 h 235"/>
                <a:gd name="T112" fmla="*/ 31 w 505"/>
                <a:gd name="T113" fmla="*/ 73 h 235"/>
                <a:gd name="T114" fmla="*/ 18 w 505"/>
                <a:gd name="T115" fmla="*/ 50 h 235"/>
                <a:gd name="T116" fmla="*/ 4 w 505"/>
                <a:gd name="T117" fmla="*/ 26 h 235"/>
                <a:gd name="T118" fmla="*/ 28 w 505"/>
                <a:gd name="T1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5" h="235">
                  <a:moveTo>
                    <a:pt x="28" y="0"/>
                  </a:moveTo>
                  <a:lnTo>
                    <a:pt x="30" y="3"/>
                  </a:lnTo>
                  <a:lnTo>
                    <a:pt x="31" y="5"/>
                  </a:lnTo>
                  <a:lnTo>
                    <a:pt x="35" y="11"/>
                  </a:lnTo>
                  <a:lnTo>
                    <a:pt x="36" y="15"/>
                  </a:lnTo>
                  <a:lnTo>
                    <a:pt x="41" y="23"/>
                  </a:lnTo>
                  <a:lnTo>
                    <a:pt x="44" y="26"/>
                  </a:lnTo>
                  <a:lnTo>
                    <a:pt x="45" y="29"/>
                  </a:lnTo>
                  <a:lnTo>
                    <a:pt x="48" y="33"/>
                  </a:lnTo>
                  <a:lnTo>
                    <a:pt x="51" y="38"/>
                  </a:lnTo>
                  <a:lnTo>
                    <a:pt x="53" y="41"/>
                  </a:lnTo>
                  <a:lnTo>
                    <a:pt x="57" y="46"/>
                  </a:lnTo>
                  <a:lnTo>
                    <a:pt x="60" y="50"/>
                  </a:lnTo>
                  <a:lnTo>
                    <a:pt x="63" y="56"/>
                  </a:lnTo>
                  <a:lnTo>
                    <a:pt x="68" y="59"/>
                  </a:lnTo>
                  <a:lnTo>
                    <a:pt x="72" y="65"/>
                  </a:lnTo>
                  <a:lnTo>
                    <a:pt x="77" y="70"/>
                  </a:lnTo>
                  <a:lnTo>
                    <a:pt x="81" y="76"/>
                  </a:lnTo>
                  <a:lnTo>
                    <a:pt x="86" y="80"/>
                  </a:lnTo>
                  <a:lnTo>
                    <a:pt x="90" y="86"/>
                  </a:lnTo>
                  <a:lnTo>
                    <a:pt x="95" y="91"/>
                  </a:lnTo>
                  <a:lnTo>
                    <a:pt x="103" y="97"/>
                  </a:lnTo>
                  <a:lnTo>
                    <a:pt x="107" y="102"/>
                  </a:lnTo>
                  <a:lnTo>
                    <a:pt x="113" y="108"/>
                  </a:lnTo>
                  <a:lnTo>
                    <a:pt x="119" y="112"/>
                  </a:lnTo>
                  <a:lnTo>
                    <a:pt x="127" y="118"/>
                  </a:lnTo>
                  <a:lnTo>
                    <a:pt x="134" y="123"/>
                  </a:lnTo>
                  <a:lnTo>
                    <a:pt x="140" y="127"/>
                  </a:lnTo>
                  <a:lnTo>
                    <a:pt x="148" y="133"/>
                  </a:lnTo>
                  <a:lnTo>
                    <a:pt x="155" y="138"/>
                  </a:lnTo>
                  <a:lnTo>
                    <a:pt x="163" y="142"/>
                  </a:lnTo>
                  <a:lnTo>
                    <a:pt x="171" y="147"/>
                  </a:lnTo>
                  <a:lnTo>
                    <a:pt x="180" y="153"/>
                  </a:lnTo>
                  <a:lnTo>
                    <a:pt x="189" y="158"/>
                  </a:lnTo>
                  <a:lnTo>
                    <a:pt x="198" y="162"/>
                  </a:lnTo>
                  <a:lnTo>
                    <a:pt x="207" y="167"/>
                  </a:lnTo>
                  <a:lnTo>
                    <a:pt x="216" y="171"/>
                  </a:lnTo>
                  <a:lnTo>
                    <a:pt x="227" y="174"/>
                  </a:lnTo>
                  <a:lnTo>
                    <a:pt x="237" y="179"/>
                  </a:lnTo>
                  <a:lnTo>
                    <a:pt x="246" y="182"/>
                  </a:lnTo>
                  <a:lnTo>
                    <a:pt x="258" y="186"/>
                  </a:lnTo>
                  <a:lnTo>
                    <a:pt x="270" y="189"/>
                  </a:lnTo>
                  <a:lnTo>
                    <a:pt x="281" y="192"/>
                  </a:lnTo>
                  <a:lnTo>
                    <a:pt x="293" y="195"/>
                  </a:lnTo>
                  <a:lnTo>
                    <a:pt x="304" y="197"/>
                  </a:lnTo>
                  <a:lnTo>
                    <a:pt x="317" y="200"/>
                  </a:lnTo>
                  <a:lnTo>
                    <a:pt x="329" y="201"/>
                  </a:lnTo>
                  <a:lnTo>
                    <a:pt x="343" y="203"/>
                  </a:lnTo>
                  <a:lnTo>
                    <a:pt x="355" y="204"/>
                  </a:lnTo>
                  <a:lnTo>
                    <a:pt x="370" y="206"/>
                  </a:lnTo>
                  <a:lnTo>
                    <a:pt x="384" y="206"/>
                  </a:lnTo>
                  <a:lnTo>
                    <a:pt x="399" y="206"/>
                  </a:lnTo>
                  <a:lnTo>
                    <a:pt x="414" y="206"/>
                  </a:lnTo>
                  <a:lnTo>
                    <a:pt x="429" y="206"/>
                  </a:lnTo>
                  <a:lnTo>
                    <a:pt x="444" y="204"/>
                  </a:lnTo>
                  <a:lnTo>
                    <a:pt x="459" y="204"/>
                  </a:lnTo>
                  <a:lnTo>
                    <a:pt x="476" y="203"/>
                  </a:lnTo>
                  <a:lnTo>
                    <a:pt x="494" y="201"/>
                  </a:lnTo>
                  <a:lnTo>
                    <a:pt x="505" y="227"/>
                  </a:lnTo>
                  <a:lnTo>
                    <a:pt x="503" y="227"/>
                  </a:lnTo>
                  <a:lnTo>
                    <a:pt x="499" y="227"/>
                  </a:lnTo>
                  <a:lnTo>
                    <a:pt x="494" y="229"/>
                  </a:lnTo>
                  <a:lnTo>
                    <a:pt x="487" y="230"/>
                  </a:lnTo>
                  <a:lnTo>
                    <a:pt x="482" y="230"/>
                  </a:lnTo>
                  <a:lnTo>
                    <a:pt x="478" y="230"/>
                  </a:lnTo>
                  <a:lnTo>
                    <a:pt x="473" y="232"/>
                  </a:lnTo>
                  <a:lnTo>
                    <a:pt x="467" y="232"/>
                  </a:lnTo>
                  <a:lnTo>
                    <a:pt x="461" y="232"/>
                  </a:lnTo>
                  <a:lnTo>
                    <a:pt x="455" y="233"/>
                  </a:lnTo>
                  <a:lnTo>
                    <a:pt x="449" y="233"/>
                  </a:lnTo>
                  <a:lnTo>
                    <a:pt x="443" y="235"/>
                  </a:lnTo>
                  <a:lnTo>
                    <a:pt x="434" y="235"/>
                  </a:lnTo>
                  <a:lnTo>
                    <a:pt x="428" y="235"/>
                  </a:lnTo>
                  <a:lnTo>
                    <a:pt x="419" y="235"/>
                  </a:lnTo>
                  <a:lnTo>
                    <a:pt x="411" y="235"/>
                  </a:lnTo>
                  <a:lnTo>
                    <a:pt x="402" y="235"/>
                  </a:lnTo>
                  <a:lnTo>
                    <a:pt x="394" y="235"/>
                  </a:lnTo>
                  <a:lnTo>
                    <a:pt x="385" y="235"/>
                  </a:lnTo>
                  <a:lnTo>
                    <a:pt x="376" y="235"/>
                  </a:lnTo>
                  <a:lnTo>
                    <a:pt x="367" y="235"/>
                  </a:lnTo>
                  <a:lnTo>
                    <a:pt x="358" y="233"/>
                  </a:lnTo>
                  <a:lnTo>
                    <a:pt x="349" y="233"/>
                  </a:lnTo>
                  <a:lnTo>
                    <a:pt x="338" y="233"/>
                  </a:lnTo>
                  <a:lnTo>
                    <a:pt x="328" y="232"/>
                  </a:lnTo>
                  <a:lnTo>
                    <a:pt x="319" y="230"/>
                  </a:lnTo>
                  <a:lnTo>
                    <a:pt x="308" y="230"/>
                  </a:lnTo>
                  <a:lnTo>
                    <a:pt x="299" y="229"/>
                  </a:lnTo>
                  <a:lnTo>
                    <a:pt x="289" y="227"/>
                  </a:lnTo>
                  <a:lnTo>
                    <a:pt x="278" y="224"/>
                  </a:lnTo>
                  <a:lnTo>
                    <a:pt x="267" y="223"/>
                  </a:lnTo>
                  <a:lnTo>
                    <a:pt x="257" y="220"/>
                  </a:lnTo>
                  <a:lnTo>
                    <a:pt x="245" y="217"/>
                  </a:lnTo>
                  <a:lnTo>
                    <a:pt x="236" y="214"/>
                  </a:lnTo>
                  <a:lnTo>
                    <a:pt x="224" y="211"/>
                  </a:lnTo>
                  <a:lnTo>
                    <a:pt x="214" y="207"/>
                  </a:lnTo>
                  <a:lnTo>
                    <a:pt x="202" y="203"/>
                  </a:lnTo>
                  <a:lnTo>
                    <a:pt x="192" y="198"/>
                  </a:lnTo>
                  <a:lnTo>
                    <a:pt x="181" y="194"/>
                  </a:lnTo>
                  <a:lnTo>
                    <a:pt x="171" y="189"/>
                  </a:lnTo>
                  <a:lnTo>
                    <a:pt x="160" y="185"/>
                  </a:lnTo>
                  <a:lnTo>
                    <a:pt x="151" y="179"/>
                  </a:lnTo>
                  <a:lnTo>
                    <a:pt x="140" y="174"/>
                  </a:lnTo>
                  <a:lnTo>
                    <a:pt x="131" y="168"/>
                  </a:lnTo>
                  <a:lnTo>
                    <a:pt x="121" y="161"/>
                  </a:lnTo>
                  <a:lnTo>
                    <a:pt x="110" y="155"/>
                  </a:lnTo>
                  <a:lnTo>
                    <a:pt x="101" y="147"/>
                  </a:lnTo>
                  <a:lnTo>
                    <a:pt x="92" y="139"/>
                  </a:lnTo>
                  <a:lnTo>
                    <a:pt x="81" y="130"/>
                  </a:lnTo>
                  <a:lnTo>
                    <a:pt x="74" y="123"/>
                  </a:lnTo>
                  <a:lnTo>
                    <a:pt x="65" y="114"/>
                  </a:lnTo>
                  <a:lnTo>
                    <a:pt x="56" y="105"/>
                  </a:lnTo>
                  <a:lnTo>
                    <a:pt x="48" y="94"/>
                  </a:lnTo>
                  <a:lnTo>
                    <a:pt x="39" y="85"/>
                  </a:lnTo>
                  <a:lnTo>
                    <a:pt x="31" y="73"/>
                  </a:lnTo>
                  <a:lnTo>
                    <a:pt x="25" y="62"/>
                  </a:lnTo>
                  <a:lnTo>
                    <a:pt x="18" y="50"/>
                  </a:lnTo>
                  <a:lnTo>
                    <a:pt x="10" y="38"/>
                  </a:lnTo>
                  <a:lnTo>
                    <a:pt x="4" y="26"/>
                  </a:lnTo>
                  <a:lnTo>
                    <a:pt x="0" y="12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1F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0251" name="AutoShape 555">
            <a:hlinkClick r:id="rId11" action="ppaction://hlinksldjump"/>
          </p:cNvPr>
          <p:cNvSpPr>
            <a:spLocks noChangeArrowheads="1"/>
          </p:cNvSpPr>
          <p:nvPr/>
        </p:nvSpPr>
        <p:spPr bwMode="auto">
          <a:xfrm>
            <a:off x="3733800" y="35814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30256" name="AutoShape 560">
            <a:hlinkClick r:id="rId12" action="ppaction://hlinksldjump"/>
          </p:cNvPr>
          <p:cNvSpPr>
            <a:spLocks noChangeArrowheads="1"/>
          </p:cNvSpPr>
          <p:nvPr/>
        </p:nvSpPr>
        <p:spPr bwMode="auto">
          <a:xfrm>
            <a:off x="5067300" y="35814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sp>
        <p:nvSpPr>
          <p:cNvPr id="30250" name="AutoShape 554">
            <a:hlinkClick r:id="rId13" action="ppaction://hlinksldjump"/>
          </p:cNvPr>
          <p:cNvSpPr>
            <a:spLocks noChangeArrowheads="1"/>
          </p:cNvSpPr>
          <p:nvPr/>
        </p:nvSpPr>
        <p:spPr bwMode="auto">
          <a:xfrm>
            <a:off x="2463800" y="3619500"/>
            <a:ext cx="1206500" cy="914400"/>
          </a:xfrm>
          <a:prstGeom prst="irregularSeal1">
            <a:avLst/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3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3600" b="1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1" name="AutoShape 1423"/>
          <p:cNvSpPr>
            <a:spLocks noChangeArrowheads="1"/>
          </p:cNvSpPr>
          <p:nvPr/>
        </p:nvSpPr>
        <p:spPr bwMode="auto">
          <a:xfrm>
            <a:off x="7573251" y="1055807"/>
            <a:ext cx="558800" cy="381000"/>
          </a:xfrm>
          <a:prstGeom prst="rightArrow">
            <a:avLst>
              <a:gd name="adj1" fmla="val 50000"/>
              <a:gd name="adj2" fmla="val 36667"/>
            </a:avLst>
          </a:prstGeom>
          <a:gradFill rotWithShape="1">
            <a:gsLst>
              <a:gs pos="0">
                <a:srgbClr val="F3CDE6"/>
              </a:gs>
              <a:gs pos="100000">
                <a:srgbClr val="CC3399"/>
              </a:gs>
            </a:gsLst>
            <a:path path="rect">
              <a:fillToRect l="50000" t="50000" r="50000" b="50000"/>
            </a:path>
          </a:gradFill>
          <a:ln w="38100">
            <a:solidFill>
              <a:srgbClr val="A5002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 sz="3600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282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2000"/>
                                        <p:tgtEl>
                                          <p:spTgt spid="2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0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679" fill="hold"/>
                                        <p:tgtEl>
                                          <p:spTgt spid="302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194"/>
                            </p:stCondLst>
                            <p:childTnLst>
                              <p:par>
                                <p:cTn id="1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0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694"/>
                            </p:stCondLst>
                            <p:childTnLst>
                              <p:par>
                                <p:cTn id="2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1679" fill="hold"/>
                                        <p:tgtEl>
                                          <p:spTgt spid="3026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388"/>
                            </p:stCondLst>
                            <p:childTnLst>
                              <p:par>
                                <p:cTn id="2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0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888"/>
                            </p:stCondLst>
                            <p:childTnLst>
                              <p:par>
                                <p:cTn id="3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679" fill="hold"/>
                                        <p:tgtEl>
                                          <p:spTgt spid="302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582"/>
                            </p:stCondLst>
                            <p:childTnLst>
                              <p:par>
                                <p:cTn id="3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268"/>
                </p:tgtEl>
              </p:cMediaNode>
            </p:audio>
            <p:audio>
              <p:cMediaNode>
                <p:cTn id="4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269"/>
                </p:tgtEl>
              </p:cMediaNode>
            </p:audio>
            <p:audio>
              <p:cMediaNode>
                <p:cTn id="4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270"/>
                </p:tgtEl>
              </p:cMediaNode>
            </p:audio>
          </p:childTnLst>
        </p:cTn>
      </p:par>
    </p:tnLst>
    <p:bldLst>
      <p:bldP spid="30251" grpId="0" animBg="1"/>
      <p:bldP spid="30256" grpId="0" animBg="1"/>
      <p:bldP spid="30250" grpId="0" animBg="1"/>
      <p:bldP spid="44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28" name="Group 80"/>
          <p:cNvGrpSpPr>
            <a:grpSpLocks/>
          </p:cNvGrpSpPr>
          <p:nvPr/>
        </p:nvGrpSpPr>
        <p:grpSpPr bwMode="auto">
          <a:xfrm>
            <a:off x="0" y="739775"/>
            <a:ext cx="9144000" cy="1089025"/>
            <a:chOff x="0" y="466"/>
            <a:chExt cx="5744" cy="686"/>
          </a:xfrm>
        </p:grpSpPr>
        <p:grpSp>
          <p:nvGrpSpPr>
            <p:cNvPr id="53329" name="Group 81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53330" name="Rectangle 8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1" name="Line 8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2" name="Line 8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3" name="Line 8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4" name="Line 8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5" name="Line 8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6" name="Line 8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7" name="Line 8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8" name="Line 9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39" name="Line 9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0" name="Line 9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1" name="Line 9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2" name="Line 9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3" name="Line 9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4" name="Line 9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5" name="Line 9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6" name="Line 9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7" name="Line 9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8" name="Line 10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49" name="Line 10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0" name="Line 10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1" name="Line 10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2" name="Line 10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3" name="Line 10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4" name="Line 10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5" name="Line 10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6" name="Line 10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7" name="Line 10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8" name="Line 11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59" name="Line 11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360" name="Group 11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3361" name="Line 11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362" name="Line 11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3363" name="Line 11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4" name="Line 11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5" name="Line 11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6" name="Line 11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7" name="Line 11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8" name="Line 12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69" name="Line 12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70" name="Line 12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371" name="Group 12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3372" name="Line 12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373" name="Line 12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374" name="Group 12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3375" name="Line 12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376" name="Line 12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377" name="Group 12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3378" name="Line 13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379" name="Line 13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380" name="Group 13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3381" name="Line 13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382" name="Line 13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383" name="Group 135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53384" name="Rectangle 13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85" name="Line 13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86" name="Line 13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87" name="Line 13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88" name="Line 14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89" name="Line 14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0" name="Line 14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1" name="Line 14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2" name="Line 14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3" name="Line 14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4" name="Line 14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5" name="Line 14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6" name="Line 14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7" name="Line 14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8" name="Line 15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399" name="Line 15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0" name="Line 15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1" name="Line 15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2" name="Line 15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3" name="Line 15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4" name="Line 15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5" name="Line 15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6" name="Line 15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7" name="Line 15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8" name="Line 16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09" name="Line 16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0" name="Line 16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1" name="Line 16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2" name="Line 16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3" name="Line 16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414" name="Group 16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3415" name="Line 16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16" name="Line 16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3417" name="Line 16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8" name="Line 17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19" name="Line 17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20" name="Line 17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21" name="Line 17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22" name="Line 17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23" name="Line 17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24" name="Line 17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425" name="Group 17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3426" name="Line 17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27" name="Line 17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28" name="Group 18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3429" name="Line 18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30" name="Line 18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31" name="Group 18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3432" name="Line 18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33" name="Line 18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34" name="Group 18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3435" name="Line 18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36" name="Line 18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437" name="Group 189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53438" name="Rectangle 190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39" name="Line 191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0" name="Line 192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1" name="Line 193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2" name="Line 194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3" name="Line 195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4" name="Line 196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5" name="Line 197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6" name="Line 198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7" name="Line 199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8" name="Line 200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49" name="Line 201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0" name="Line 202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1" name="Line 203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2" name="Line 204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3" name="Line 205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4" name="Line 206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5" name="Line 207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6" name="Line 208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7" name="Line 209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8" name="Line 210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59" name="Line 211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0" name="Line 212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1" name="Line 213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2" name="Line 214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3" name="Line 215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4" name="Line 216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5" name="Line 217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6" name="Line 218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67" name="Line 219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468" name="Group 220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3469" name="Line 22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70" name="Line 22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3471" name="Line 223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2" name="Line 224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3" name="Line 225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4" name="Line 226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5" name="Line 227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6" name="Line 228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7" name="Line 229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78" name="Line 230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479" name="Group 231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3480" name="Line 23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81" name="Line 23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82" name="Group 234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3483" name="Line 2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84" name="Line 2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85" name="Group 237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3486" name="Line 23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87" name="Line 23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488" name="Group 240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3489" name="Line 24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490" name="Line 24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491" name="Group 243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53492" name="Rectangle 24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3" name="Line 24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4" name="Line 24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5" name="Line 24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6" name="Line 24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7" name="Line 24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8" name="Line 25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499" name="Line 25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0" name="Line 25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1" name="Line 25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2" name="Line 25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3" name="Line 25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4" name="Line 25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5" name="Line 25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6" name="Line 25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7" name="Line 25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8" name="Line 26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09" name="Line 26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0" name="Line 26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1" name="Line 26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2" name="Line 26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3" name="Line 26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4" name="Line 26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5" name="Line 26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6" name="Line 26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7" name="Line 26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8" name="Line 27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19" name="Line 27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0" name="Line 27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1" name="Line 27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522" name="Group 27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53523" name="Line 27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524" name="Line 27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53525" name="Line 27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6" name="Line 27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7" name="Line 27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8" name="Line 28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29" name="Line 28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30" name="Line 28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31" name="Line 28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532" name="Line 28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533" name="Group 28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53534" name="Line 28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535" name="Line 28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536" name="Group 28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53537" name="Line 2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538" name="Line 2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539" name="Group 29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53540" name="Line 29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541" name="Line 29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542" name="Group 29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53543" name="Line 29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53544" name="Line 29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pic>
        <p:nvPicPr>
          <p:cNvPr id="53546" name="Picture 298" descr="Картинка 593 из 6912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40713" y="889000"/>
            <a:ext cx="903287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983" name="AutoShape 735"/>
          <p:cNvSpPr>
            <a:spLocks noChangeArrowheads="1"/>
          </p:cNvSpPr>
          <p:nvPr/>
        </p:nvSpPr>
        <p:spPr bwMode="auto">
          <a:xfrm>
            <a:off x="800100" y="1562100"/>
            <a:ext cx="6934200" cy="2476500"/>
          </a:xfrm>
          <a:prstGeom prst="cloudCallout">
            <a:avLst>
              <a:gd name="adj1" fmla="val 33426"/>
              <a:gd name="adj2" fmla="val 92181"/>
            </a:avLst>
          </a:prstGeom>
          <a:gradFill rotWithShape="1">
            <a:gsLst>
              <a:gs pos="0">
                <a:srgbClr val="F4FAFA">
                  <a:alpha val="0"/>
                </a:srgbClr>
              </a:gs>
              <a:gs pos="100000">
                <a:srgbClr val="F4FAFA">
                  <a:gamma/>
                  <a:shade val="96471"/>
                  <a:invGamma/>
                  <a:alpha val="33000"/>
                </a:srgb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3985" name="AutoShape 737"/>
          <p:cNvSpPr>
            <a:spLocks noChangeArrowheads="1"/>
          </p:cNvSpPr>
          <p:nvPr/>
        </p:nvSpPr>
        <p:spPr bwMode="auto">
          <a:xfrm>
            <a:off x="812800" y="635001"/>
            <a:ext cx="6934200" cy="3416300"/>
          </a:xfrm>
          <a:prstGeom prst="cloudCallout">
            <a:avLst>
              <a:gd name="adj1" fmla="val -22620"/>
              <a:gd name="adj2" fmla="val 112181"/>
            </a:avLst>
          </a:prstGeom>
          <a:gradFill rotWithShape="1">
            <a:gsLst>
              <a:gs pos="0">
                <a:srgbClr val="F4FAFA">
                  <a:alpha val="0"/>
                </a:srgbClr>
              </a:gs>
              <a:gs pos="100000">
                <a:srgbClr val="F4FAFA">
                  <a:gamma/>
                  <a:shade val="96471"/>
                  <a:invGamma/>
                  <a:alpha val="33000"/>
                </a:srgb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3999" name="Rectangle 751"/>
          <p:cNvSpPr>
            <a:spLocks noChangeArrowheads="1"/>
          </p:cNvSpPr>
          <p:nvPr/>
        </p:nvSpPr>
        <p:spPr bwMode="auto">
          <a:xfrm>
            <a:off x="1314352" y="1154304"/>
            <a:ext cx="62515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anose="02020603050405020304" pitchFamily="18" charset="0"/>
                <a:cs typeface="Times New Roman" pitchFamily="18" charset="0"/>
              </a:rPr>
              <a:t>Желаю </a:t>
            </a:r>
            <a:r>
              <a:rPr lang="ru-RU" altLang="ru-RU" sz="4000" i="1" dirty="0" smtClean="0">
                <a:solidFill>
                  <a:srgbClr val="EA002D"/>
                </a:solidFill>
                <a:latin typeface="Times New Roman" pitchFamily="18" charset="0"/>
                <a:cs typeface="Times New Roman" pitchFamily="18" charset="0"/>
              </a:rPr>
              <a:t>знания </a:t>
            </a:r>
            <a:r>
              <a:rPr lang="ru-RU" altLang="ru-RU" sz="4000" i="1" dirty="0">
                <a:solidFill>
                  <a:srgbClr val="EA002D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altLang="ru-RU" sz="4000" i="1" dirty="0" smtClean="0">
                <a:solidFill>
                  <a:srgbClr val="EA002D"/>
                </a:solidFill>
                <a:latin typeface="Times New Roman" pitchFamily="18" charset="0"/>
                <a:cs typeface="Times New Roman" pitchFamily="18" charset="0"/>
              </a:rPr>
              <a:t>действия</a:t>
            </a:r>
            <a:endParaRPr lang="ru-RU" altLang="ru-RU" sz="4000" i="1" dirty="0">
              <a:solidFill>
                <a:srgbClr val="EA002D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EA002D"/>
                </a:solidFill>
                <a:latin typeface="Times New Roman" pitchFamily="18" charset="0"/>
                <a:cs typeface="Times New Roman" pitchFamily="18" charset="0"/>
              </a:rPr>
              <a:t> превращать</a:t>
            </a:r>
            <a:r>
              <a:rPr lang="ru-RU" altLang="ru-RU" sz="4000" i="1" dirty="0">
                <a:solidFill>
                  <a:srgbClr val="333399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</a:p>
        </p:txBody>
      </p:sp>
      <p:sp>
        <p:nvSpPr>
          <p:cNvPr id="54000" name="Rectangle 752"/>
          <p:cNvSpPr>
            <a:spLocks noChangeArrowheads="1"/>
          </p:cNvSpPr>
          <p:nvPr/>
        </p:nvSpPr>
        <p:spPr bwMode="auto">
          <a:xfrm>
            <a:off x="1352886" y="2252662"/>
            <a:ext cx="65436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4000" i="1" dirty="0">
                <a:solidFill>
                  <a:srgbClr val="333399"/>
                </a:solidFill>
                <a:latin typeface="Times New Roman" panose="02020603050405020304" pitchFamily="18" charset="0"/>
                <a:cs typeface="Times New Roman" pitchFamily="18" charset="0"/>
              </a:rPr>
              <a:t>Жизненные задачки будем мы решать».</a:t>
            </a:r>
          </a:p>
        </p:txBody>
      </p:sp>
      <p:grpSp>
        <p:nvGrpSpPr>
          <p:cNvPr id="53250" name="Group 2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53251" name="Rectangle 3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2" name="Line 4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3" name="Line 5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4" name="Line 6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3255" name="Group 7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53256" name="Oval 8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7" name="AutoShape 9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8" name="Oval 10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59" name="AutoShape 11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0" name="Oval 12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1" name="AutoShape 13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2" name="Oval 14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3" name="AutoShape 15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4" name="Oval 16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5" name="AutoShape 17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6" name="Oval 18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7" name="AutoShape 19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8" name="Oval 20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69" name="AutoShape 21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0" name="Oval 22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1" name="AutoShape 23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2" name="Oval 24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3" name="AutoShape 25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4" name="Oval 26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5" name="AutoShape 27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6" name="Oval 28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7" name="AutoShape 29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8" name="Oval 30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79" name="AutoShape 31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0" name="Oval 32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1" name="AutoShape 33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2" name="Oval 34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3" name="AutoShape 35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4" name="Oval 36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5" name="AutoShape 37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6" name="Oval 38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7" name="AutoShape 39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8" name="Oval 40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89" name="AutoShape 41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0" name="Oval 42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1" name="AutoShape 43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2" name="Oval 44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3" name="AutoShape 45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4" name="Oval 46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5" name="AutoShape 47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6" name="Oval 48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7" name="AutoShape 49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8" name="Oval 50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299" name="AutoShape 51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0" name="Oval 52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1" name="AutoShape 53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2" name="Oval 54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3" name="AutoShape 55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4" name="Oval 56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5" name="AutoShape 57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6" name="Oval 58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7" name="AutoShape 59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8" name="Oval 60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09" name="AutoShape 61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0" name="Oval 62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1" name="AutoShape 63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2" name="Oval 64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3" name="AutoShape 65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4" name="Oval 66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5" name="AutoShape 67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6" name="Oval 68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7" name="AutoShape 69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8" name="Oval 70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19" name="AutoShape 71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0" name="Oval 72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1" name="AutoShape 73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2" name="Oval 74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3" name="AutoShape 75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4" name="Oval 76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5" name="AutoShape 77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6" name="Oval 78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327" name="AutoShape 79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53691" name="Group 443"/>
          <p:cNvGrpSpPr>
            <a:grpSpLocks/>
          </p:cNvGrpSpPr>
          <p:nvPr/>
        </p:nvGrpSpPr>
        <p:grpSpPr bwMode="auto">
          <a:xfrm>
            <a:off x="165100" y="3001963"/>
            <a:ext cx="3635375" cy="3627437"/>
            <a:chOff x="8" y="1464"/>
            <a:chExt cx="2858" cy="2733"/>
          </a:xfrm>
        </p:grpSpPr>
        <p:sp>
          <p:nvSpPr>
            <p:cNvPr id="53692" name="Line 444"/>
            <p:cNvSpPr>
              <a:spLocks noChangeShapeType="1"/>
            </p:cNvSpPr>
            <p:nvPr/>
          </p:nvSpPr>
          <p:spPr bwMode="auto">
            <a:xfrm flipV="1">
              <a:off x="1146" y="1496"/>
              <a:ext cx="0" cy="268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93" name="Line 445"/>
            <p:cNvSpPr>
              <a:spLocks noChangeShapeType="1"/>
            </p:cNvSpPr>
            <p:nvPr/>
          </p:nvSpPr>
          <p:spPr bwMode="auto">
            <a:xfrm rot="5400000" flipV="1">
              <a:off x="1530" y="2416"/>
              <a:ext cx="0" cy="2672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94" name="Text Box 446"/>
            <p:cNvSpPr txBox="1">
              <a:spLocks noChangeArrowheads="1"/>
            </p:cNvSpPr>
            <p:nvPr/>
          </p:nvSpPr>
          <p:spPr bwMode="auto">
            <a:xfrm>
              <a:off x="1210" y="1464"/>
              <a:ext cx="328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3695" name="Text Box 447"/>
            <p:cNvSpPr txBox="1">
              <a:spLocks noChangeArrowheads="1"/>
            </p:cNvSpPr>
            <p:nvPr/>
          </p:nvSpPr>
          <p:spPr bwMode="auto">
            <a:xfrm>
              <a:off x="2425" y="3312"/>
              <a:ext cx="329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3696" name="Group 448"/>
            <p:cNvGrpSpPr>
              <a:grpSpLocks/>
            </p:cNvGrpSpPr>
            <p:nvPr/>
          </p:nvGrpSpPr>
          <p:grpSpPr bwMode="auto">
            <a:xfrm>
              <a:off x="8" y="2231"/>
              <a:ext cx="980" cy="977"/>
              <a:chOff x="0" y="2095"/>
              <a:chExt cx="980" cy="977"/>
            </a:xfrm>
          </p:grpSpPr>
          <p:sp>
            <p:nvSpPr>
              <p:cNvPr id="53697" name="AutoShape 449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698" name="Freeform 450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699" name="Freeform 451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0" name="Freeform 452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1" name="Freeform 453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2" name="Freeform 454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3" name="Freeform 455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4" name="Freeform 456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5" name="Freeform 457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6" name="Freeform 458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7" name="Freeform 459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8" name="Freeform 460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09" name="Freeform 461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0" name="Freeform 462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1" name="Freeform 463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2" name="Freeform 464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3" name="Freeform 465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4" name="Freeform 466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5" name="Freeform 467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6" name="Freeform 468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7" name="Freeform 469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18" name="Freeform 470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53719" name="Group 471"/>
            <p:cNvGrpSpPr>
              <a:grpSpLocks/>
            </p:cNvGrpSpPr>
            <p:nvPr/>
          </p:nvGrpSpPr>
          <p:grpSpPr bwMode="auto">
            <a:xfrm>
              <a:off x="1312" y="2215"/>
              <a:ext cx="980" cy="977"/>
              <a:chOff x="0" y="2095"/>
              <a:chExt cx="980" cy="977"/>
            </a:xfrm>
          </p:grpSpPr>
          <p:sp>
            <p:nvSpPr>
              <p:cNvPr id="53720" name="AutoShape 472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1" name="Freeform 473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2" name="Freeform 474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3" name="Freeform 475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4" name="Freeform 476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5" name="Freeform 477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6" name="Freeform 478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7" name="Freeform 479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8" name="Freeform 480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29" name="Freeform 481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0" name="Freeform 482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1" name="Freeform 483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2" name="Freeform 484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3" name="Freeform 485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4" name="Freeform 486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5" name="Freeform 487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6" name="Freeform 488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7" name="Freeform 489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8" name="Freeform 490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39" name="Freeform 491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0" name="Freeform 492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1" name="Freeform 493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53742" name="Group 494"/>
            <p:cNvGrpSpPr>
              <a:grpSpLocks/>
            </p:cNvGrpSpPr>
            <p:nvPr/>
          </p:nvGrpSpPr>
          <p:grpSpPr bwMode="auto">
            <a:xfrm>
              <a:off x="411" y="3087"/>
              <a:ext cx="1457" cy="1110"/>
              <a:chOff x="411" y="3087"/>
              <a:chExt cx="1457" cy="1110"/>
            </a:xfrm>
          </p:grpSpPr>
          <p:sp>
            <p:nvSpPr>
              <p:cNvPr id="53743" name="AutoShape 495"/>
              <p:cNvSpPr>
                <a:spLocks noChangeAspect="1" noChangeArrowheads="1" noTextEdit="1"/>
              </p:cNvSpPr>
              <p:nvPr/>
            </p:nvSpPr>
            <p:spPr bwMode="auto">
              <a:xfrm>
                <a:off x="413" y="3135"/>
                <a:ext cx="1455" cy="1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4" name="Freeform 496"/>
              <p:cNvSpPr>
                <a:spLocks/>
              </p:cNvSpPr>
              <p:nvPr/>
            </p:nvSpPr>
            <p:spPr bwMode="auto">
              <a:xfrm>
                <a:off x="637" y="3361"/>
                <a:ext cx="1009" cy="517"/>
              </a:xfrm>
              <a:custGeom>
                <a:avLst/>
                <a:gdLst>
                  <a:gd name="T0" fmla="*/ 6 w 848"/>
                  <a:gd name="T1" fmla="*/ 235 h 493"/>
                  <a:gd name="T2" fmla="*/ 45 w 848"/>
                  <a:gd name="T3" fmla="*/ 213 h 493"/>
                  <a:gd name="T4" fmla="*/ 102 w 848"/>
                  <a:gd name="T5" fmla="*/ 179 h 493"/>
                  <a:gd name="T6" fmla="*/ 158 w 848"/>
                  <a:gd name="T7" fmla="*/ 141 h 493"/>
                  <a:gd name="T8" fmla="*/ 194 w 848"/>
                  <a:gd name="T9" fmla="*/ 105 h 493"/>
                  <a:gd name="T10" fmla="*/ 231 w 848"/>
                  <a:gd name="T11" fmla="*/ 64 h 493"/>
                  <a:gd name="T12" fmla="*/ 271 w 848"/>
                  <a:gd name="T13" fmla="*/ 29 h 493"/>
                  <a:gd name="T14" fmla="*/ 307 w 848"/>
                  <a:gd name="T15" fmla="*/ 12 h 493"/>
                  <a:gd name="T16" fmla="*/ 339 w 848"/>
                  <a:gd name="T17" fmla="*/ 20 h 493"/>
                  <a:gd name="T18" fmla="*/ 364 w 848"/>
                  <a:gd name="T19" fmla="*/ 29 h 493"/>
                  <a:gd name="T20" fmla="*/ 383 w 848"/>
                  <a:gd name="T21" fmla="*/ 35 h 493"/>
                  <a:gd name="T22" fmla="*/ 391 w 848"/>
                  <a:gd name="T23" fmla="*/ 38 h 493"/>
                  <a:gd name="T24" fmla="*/ 438 w 848"/>
                  <a:gd name="T25" fmla="*/ 21 h 493"/>
                  <a:gd name="T26" fmla="*/ 457 w 848"/>
                  <a:gd name="T27" fmla="*/ 14 h 493"/>
                  <a:gd name="T28" fmla="*/ 500 w 848"/>
                  <a:gd name="T29" fmla="*/ 2 h 493"/>
                  <a:gd name="T30" fmla="*/ 552 w 848"/>
                  <a:gd name="T31" fmla="*/ 2 h 493"/>
                  <a:gd name="T32" fmla="*/ 594 w 848"/>
                  <a:gd name="T33" fmla="*/ 30 h 493"/>
                  <a:gd name="T34" fmla="*/ 615 w 848"/>
                  <a:gd name="T35" fmla="*/ 58 h 493"/>
                  <a:gd name="T36" fmla="*/ 648 w 848"/>
                  <a:gd name="T37" fmla="*/ 89 h 493"/>
                  <a:gd name="T38" fmla="*/ 687 w 848"/>
                  <a:gd name="T39" fmla="*/ 124 h 493"/>
                  <a:gd name="T40" fmla="*/ 730 w 848"/>
                  <a:gd name="T41" fmla="*/ 158 h 493"/>
                  <a:gd name="T42" fmla="*/ 770 w 848"/>
                  <a:gd name="T43" fmla="*/ 191 h 493"/>
                  <a:gd name="T44" fmla="*/ 805 w 848"/>
                  <a:gd name="T45" fmla="*/ 218 h 493"/>
                  <a:gd name="T46" fmla="*/ 831 w 848"/>
                  <a:gd name="T47" fmla="*/ 237 h 493"/>
                  <a:gd name="T48" fmla="*/ 846 w 848"/>
                  <a:gd name="T49" fmla="*/ 246 h 493"/>
                  <a:gd name="T50" fmla="*/ 844 w 848"/>
                  <a:gd name="T51" fmla="*/ 266 h 493"/>
                  <a:gd name="T52" fmla="*/ 821 w 848"/>
                  <a:gd name="T53" fmla="*/ 305 h 493"/>
                  <a:gd name="T54" fmla="*/ 791 w 848"/>
                  <a:gd name="T55" fmla="*/ 349 h 493"/>
                  <a:gd name="T56" fmla="*/ 770 w 848"/>
                  <a:gd name="T57" fmla="*/ 379 h 493"/>
                  <a:gd name="T58" fmla="*/ 757 w 848"/>
                  <a:gd name="T59" fmla="*/ 392 h 493"/>
                  <a:gd name="T60" fmla="*/ 732 w 848"/>
                  <a:gd name="T61" fmla="*/ 413 h 493"/>
                  <a:gd name="T62" fmla="*/ 694 w 848"/>
                  <a:gd name="T63" fmla="*/ 436 h 493"/>
                  <a:gd name="T64" fmla="*/ 643 w 848"/>
                  <a:gd name="T65" fmla="*/ 459 h 493"/>
                  <a:gd name="T66" fmla="*/ 578 w 848"/>
                  <a:gd name="T67" fmla="*/ 478 h 493"/>
                  <a:gd name="T68" fmla="*/ 498 w 848"/>
                  <a:gd name="T69" fmla="*/ 490 h 493"/>
                  <a:gd name="T70" fmla="*/ 402 w 848"/>
                  <a:gd name="T71" fmla="*/ 491 h 493"/>
                  <a:gd name="T72" fmla="*/ 290 w 848"/>
                  <a:gd name="T73" fmla="*/ 479 h 493"/>
                  <a:gd name="T74" fmla="*/ 283 w 848"/>
                  <a:gd name="T75" fmla="*/ 478 h 493"/>
                  <a:gd name="T76" fmla="*/ 264 w 848"/>
                  <a:gd name="T77" fmla="*/ 476 h 493"/>
                  <a:gd name="T78" fmla="*/ 237 w 848"/>
                  <a:gd name="T79" fmla="*/ 472 h 493"/>
                  <a:gd name="T80" fmla="*/ 204 w 848"/>
                  <a:gd name="T81" fmla="*/ 465 h 493"/>
                  <a:gd name="T82" fmla="*/ 169 w 848"/>
                  <a:gd name="T83" fmla="*/ 456 h 493"/>
                  <a:gd name="T84" fmla="*/ 136 w 848"/>
                  <a:gd name="T85" fmla="*/ 445 h 493"/>
                  <a:gd name="T86" fmla="*/ 108 w 848"/>
                  <a:gd name="T87" fmla="*/ 432 h 493"/>
                  <a:gd name="T88" fmla="*/ 89 w 848"/>
                  <a:gd name="T89" fmla="*/ 416 h 493"/>
                  <a:gd name="T90" fmla="*/ 60 w 848"/>
                  <a:gd name="T91" fmla="*/ 369 h 493"/>
                  <a:gd name="T92" fmla="*/ 31 w 848"/>
                  <a:gd name="T93" fmla="*/ 310 h 493"/>
                  <a:gd name="T94" fmla="*/ 9 w 848"/>
                  <a:gd name="T95" fmla="*/ 259 h 493"/>
                  <a:gd name="T96" fmla="*/ 0 w 848"/>
                  <a:gd name="T97" fmla="*/ 237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493">
                    <a:moveTo>
                      <a:pt x="0" y="237"/>
                    </a:moveTo>
                    <a:lnTo>
                      <a:pt x="6" y="235"/>
                    </a:lnTo>
                    <a:lnTo>
                      <a:pt x="22" y="226"/>
                    </a:lnTo>
                    <a:lnTo>
                      <a:pt x="45" y="213"/>
                    </a:lnTo>
                    <a:lnTo>
                      <a:pt x="73" y="197"/>
                    </a:lnTo>
                    <a:lnTo>
                      <a:pt x="102" y="179"/>
                    </a:lnTo>
                    <a:lnTo>
                      <a:pt x="131" y="161"/>
                    </a:lnTo>
                    <a:lnTo>
                      <a:pt x="158" y="141"/>
                    </a:lnTo>
                    <a:lnTo>
                      <a:pt x="177" y="123"/>
                    </a:lnTo>
                    <a:lnTo>
                      <a:pt x="194" y="105"/>
                    </a:lnTo>
                    <a:lnTo>
                      <a:pt x="211" y="84"/>
                    </a:lnTo>
                    <a:lnTo>
                      <a:pt x="231" y="64"/>
                    </a:lnTo>
                    <a:lnTo>
                      <a:pt x="251" y="44"/>
                    </a:lnTo>
                    <a:lnTo>
                      <a:pt x="271" y="29"/>
                    </a:lnTo>
                    <a:lnTo>
                      <a:pt x="290" y="18"/>
                    </a:lnTo>
                    <a:lnTo>
                      <a:pt x="307" y="12"/>
                    </a:lnTo>
                    <a:lnTo>
                      <a:pt x="324" y="14"/>
                    </a:lnTo>
                    <a:lnTo>
                      <a:pt x="339" y="20"/>
                    </a:lnTo>
                    <a:lnTo>
                      <a:pt x="353" y="25"/>
                    </a:lnTo>
                    <a:lnTo>
                      <a:pt x="364" y="29"/>
                    </a:lnTo>
                    <a:lnTo>
                      <a:pt x="374" y="32"/>
                    </a:lnTo>
                    <a:lnTo>
                      <a:pt x="383" y="35"/>
                    </a:lnTo>
                    <a:lnTo>
                      <a:pt x="387" y="37"/>
                    </a:lnTo>
                    <a:lnTo>
                      <a:pt x="391" y="38"/>
                    </a:lnTo>
                    <a:lnTo>
                      <a:pt x="392" y="38"/>
                    </a:lnTo>
                    <a:lnTo>
                      <a:pt x="438" y="21"/>
                    </a:lnTo>
                    <a:lnTo>
                      <a:pt x="443" y="19"/>
                    </a:lnTo>
                    <a:lnTo>
                      <a:pt x="457" y="14"/>
                    </a:lnTo>
                    <a:lnTo>
                      <a:pt x="477" y="8"/>
                    </a:lnTo>
                    <a:lnTo>
                      <a:pt x="500" y="2"/>
                    </a:lnTo>
                    <a:lnTo>
                      <a:pt x="527" y="0"/>
                    </a:lnTo>
                    <a:lnTo>
                      <a:pt x="552" y="2"/>
                    </a:lnTo>
                    <a:lnTo>
                      <a:pt x="575" y="12"/>
                    </a:lnTo>
                    <a:lnTo>
                      <a:pt x="594" y="30"/>
                    </a:lnTo>
                    <a:lnTo>
                      <a:pt x="603" y="43"/>
                    </a:lnTo>
                    <a:lnTo>
                      <a:pt x="615" y="58"/>
                    </a:lnTo>
                    <a:lnTo>
                      <a:pt x="631" y="74"/>
                    </a:lnTo>
                    <a:lnTo>
                      <a:pt x="648" y="89"/>
                    </a:lnTo>
                    <a:lnTo>
                      <a:pt x="666" y="106"/>
                    </a:lnTo>
                    <a:lnTo>
                      <a:pt x="687" y="124"/>
                    </a:lnTo>
                    <a:lnTo>
                      <a:pt x="708" y="141"/>
                    </a:lnTo>
                    <a:lnTo>
                      <a:pt x="730" y="158"/>
                    </a:lnTo>
                    <a:lnTo>
                      <a:pt x="750" y="175"/>
                    </a:lnTo>
                    <a:lnTo>
                      <a:pt x="770" y="191"/>
                    </a:lnTo>
                    <a:lnTo>
                      <a:pt x="788" y="204"/>
                    </a:lnTo>
                    <a:lnTo>
                      <a:pt x="805" y="218"/>
                    </a:lnTo>
                    <a:lnTo>
                      <a:pt x="821" y="229"/>
                    </a:lnTo>
                    <a:lnTo>
                      <a:pt x="831" y="237"/>
                    </a:lnTo>
                    <a:lnTo>
                      <a:pt x="841" y="242"/>
                    </a:lnTo>
                    <a:lnTo>
                      <a:pt x="846" y="246"/>
                    </a:lnTo>
                    <a:lnTo>
                      <a:pt x="848" y="253"/>
                    </a:lnTo>
                    <a:lnTo>
                      <a:pt x="844" y="266"/>
                    </a:lnTo>
                    <a:lnTo>
                      <a:pt x="834" y="284"/>
                    </a:lnTo>
                    <a:lnTo>
                      <a:pt x="821" y="305"/>
                    </a:lnTo>
                    <a:lnTo>
                      <a:pt x="806" y="328"/>
                    </a:lnTo>
                    <a:lnTo>
                      <a:pt x="791" y="349"/>
                    </a:lnTo>
                    <a:lnTo>
                      <a:pt x="778" y="366"/>
                    </a:lnTo>
                    <a:lnTo>
                      <a:pt x="770" y="379"/>
                    </a:lnTo>
                    <a:lnTo>
                      <a:pt x="765" y="385"/>
                    </a:lnTo>
                    <a:lnTo>
                      <a:pt x="757" y="392"/>
                    </a:lnTo>
                    <a:lnTo>
                      <a:pt x="747" y="402"/>
                    </a:lnTo>
                    <a:lnTo>
                      <a:pt x="732" y="413"/>
                    </a:lnTo>
                    <a:lnTo>
                      <a:pt x="715" y="424"/>
                    </a:lnTo>
                    <a:lnTo>
                      <a:pt x="694" y="436"/>
                    </a:lnTo>
                    <a:lnTo>
                      <a:pt x="670" y="448"/>
                    </a:lnTo>
                    <a:lnTo>
                      <a:pt x="643" y="459"/>
                    </a:lnTo>
                    <a:lnTo>
                      <a:pt x="612" y="468"/>
                    </a:lnTo>
                    <a:lnTo>
                      <a:pt x="578" y="478"/>
                    </a:lnTo>
                    <a:lnTo>
                      <a:pt x="539" y="485"/>
                    </a:lnTo>
                    <a:lnTo>
                      <a:pt x="498" y="490"/>
                    </a:lnTo>
                    <a:lnTo>
                      <a:pt x="452" y="493"/>
                    </a:lnTo>
                    <a:lnTo>
                      <a:pt x="402" y="491"/>
                    </a:lnTo>
                    <a:lnTo>
                      <a:pt x="349" y="488"/>
                    </a:lnTo>
                    <a:lnTo>
                      <a:pt x="290" y="479"/>
                    </a:lnTo>
                    <a:lnTo>
                      <a:pt x="288" y="479"/>
                    </a:lnTo>
                    <a:lnTo>
                      <a:pt x="283" y="478"/>
                    </a:lnTo>
                    <a:lnTo>
                      <a:pt x="275" y="477"/>
                    </a:lnTo>
                    <a:lnTo>
                      <a:pt x="264" y="476"/>
                    </a:lnTo>
                    <a:lnTo>
                      <a:pt x="251" y="475"/>
                    </a:lnTo>
                    <a:lnTo>
                      <a:pt x="237" y="472"/>
                    </a:lnTo>
                    <a:lnTo>
                      <a:pt x="220" y="468"/>
                    </a:lnTo>
                    <a:lnTo>
                      <a:pt x="204" y="465"/>
                    </a:lnTo>
                    <a:lnTo>
                      <a:pt x="186" y="461"/>
                    </a:lnTo>
                    <a:lnTo>
                      <a:pt x="169" y="456"/>
                    </a:lnTo>
                    <a:lnTo>
                      <a:pt x="152" y="452"/>
                    </a:lnTo>
                    <a:lnTo>
                      <a:pt x="136" y="445"/>
                    </a:lnTo>
                    <a:lnTo>
                      <a:pt x="122" y="439"/>
                    </a:lnTo>
                    <a:lnTo>
                      <a:pt x="108" y="432"/>
                    </a:lnTo>
                    <a:lnTo>
                      <a:pt x="97" y="425"/>
                    </a:lnTo>
                    <a:lnTo>
                      <a:pt x="89" y="416"/>
                    </a:lnTo>
                    <a:lnTo>
                      <a:pt x="74" y="396"/>
                    </a:lnTo>
                    <a:lnTo>
                      <a:pt x="60" y="369"/>
                    </a:lnTo>
                    <a:lnTo>
                      <a:pt x="44" y="339"/>
                    </a:lnTo>
                    <a:lnTo>
                      <a:pt x="31" y="310"/>
                    </a:lnTo>
                    <a:lnTo>
                      <a:pt x="19" y="282"/>
                    </a:lnTo>
                    <a:lnTo>
                      <a:pt x="9" y="259"/>
                    </a:lnTo>
                    <a:lnTo>
                      <a:pt x="3" y="243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DAA3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5" name="Freeform 497"/>
              <p:cNvSpPr>
                <a:spLocks/>
              </p:cNvSpPr>
              <p:nvPr/>
            </p:nvSpPr>
            <p:spPr bwMode="auto">
              <a:xfrm>
                <a:off x="966" y="3087"/>
                <a:ext cx="102" cy="131"/>
              </a:xfrm>
              <a:custGeom>
                <a:avLst/>
                <a:gdLst>
                  <a:gd name="T0" fmla="*/ 43 w 85"/>
                  <a:gd name="T1" fmla="*/ 125 h 125"/>
                  <a:gd name="T2" fmla="*/ 51 w 85"/>
                  <a:gd name="T3" fmla="*/ 124 h 125"/>
                  <a:gd name="T4" fmla="*/ 59 w 85"/>
                  <a:gd name="T5" fmla="*/ 121 h 125"/>
                  <a:gd name="T6" fmla="*/ 66 w 85"/>
                  <a:gd name="T7" fmla="*/ 118 h 125"/>
                  <a:gd name="T8" fmla="*/ 73 w 85"/>
                  <a:gd name="T9" fmla="*/ 113 h 125"/>
                  <a:gd name="T10" fmla="*/ 78 w 85"/>
                  <a:gd name="T11" fmla="*/ 105 h 125"/>
                  <a:gd name="T12" fmla="*/ 82 w 85"/>
                  <a:gd name="T13" fmla="*/ 98 h 125"/>
                  <a:gd name="T14" fmla="*/ 84 w 85"/>
                  <a:gd name="T15" fmla="*/ 91 h 125"/>
                  <a:gd name="T16" fmla="*/ 85 w 85"/>
                  <a:gd name="T17" fmla="*/ 82 h 125"/>
                  <a:gd name="T18" fmla="*/ 85 w 85"/>
                  <a:gd name="T19" fmla="*/ 41 h 125"/>
                  <a:gd name="T20" fmla="*/ 84 w 85"/>
                  <a:gd name="T21" fmla="*/ 33 h 125"/>
                  <a:gd name="T22" fmla="*/ 82 w 85"/>
                  <a:gd name="T23" fmla="*/ 25 h 125"/>
                  <a:gd name="T24" fmla="*/ 78 w 85"/>
                  <a:gd name="T25" fmla="*/ 18 h 125"/>
                  <a:gd name="T26" fmla="*/ 73 w 85"/>
                  <a:gd name="T27" fmla="*/ 12 h 125"/>
                  <a:gd name="T28" fmla="*/ 66 w 85"/>
                  <a:gd name="T29" fmla="*/ 7 h 125"/>
                  <a:gd name="T30" fmla="*/ 59 w 85"/>
                  <a:gd name="T31" fmla="*/ 4 h 125"/>
                  <a:gd name="T32" fmla="*/ 51 w 85"/>
                  <a:gd name="T33" fmla="*/ 1 h 125"/>
                  <a:gd name="T34" fmla="*/ 43 w 85"/>
                  <a:gd name="T35" fmla="*/ 0 h 125"/>
                  <a:gd name="T36" fmla="*/ 34 w 85"/>
                  <a:gd name="T37" fmla="*/ 1 h 125"/>
                  <a:gd name="T38" fmla="*/ 27 w 85"/>
                  <a:gd name="T39" fmla="*/ 4 h 125"/>
                  <a:gd name="T40" fmla="*/ 20 w 85"/>
                  <a:gd name="T41" fmla="*/ 7 h 125"/>
                  <a:gd name="T42" fmla="*/ 12 w 85"/>
                  <a:gd name="T43" fmla="*/ 12 h 125"/>
                  <a:gd name="T44" fmla="*/ 8 w 85"/>
                  <a:gd name="T45" fmla="*/ 18 h 125"/>
                  <a:gd name="T46" fmla="*/ 4 w 85"/>
                  <a:gd name="T47" fmla="*/ 25 h 125"/>
                  <a:gd name="T48" fmla="*/ 2 w 85"/>
                  <a:gd name="T49" fmla="*/ 33 h 125"/>
                  <a:gd name="T50" fmla="*/ 0 w 85"/>
                  <a:gd name="T51" fmla="*/ 41 h 125"/>
                  <a:gd name="T52" fmla="*/ 0 w 85"/>
                  <a:gd name="T53" fmla="*/ 82 h 125"/>
                  <a:gd name="T54" fmla="*/ 2 w 85"/>
                  <a:gd name="T55" fmla="*/ 91 h 125"/>
                  <a:gd name="T56" fmla="*/ 4 w 85"/>
                  <a:gd name="T57" fmla="*/ 98 h 125"/>
                  <a:gd name="T58" fmla="*/ 8 w 85"/>
                  <a:gd name="T59" fmla="*/ 105 h 125"/>
                  <a:gd name="T60" fmla="*/ 12 w 85"/>
                  <a:gd name="T61" fmla="*/ 113 h 125"/>
                  <a:gd name="T62" fmla="*/ 20 w 85"/>
                  <a:gd name="T63" fmla="*/ 118 h 125"/>
                  <a:gd name="T64" fmla="*/ 27 w 85"/>
                  <a:gd name="T65" fmla="*/ 121 h 125"/>
                  <a:gd name="T66" fmla="*/ 34 w 85"/>
                  <a:gd name="T67" fmla="*/ 124 h 125"/>
                  <a:gd name="T68" fmla="*/ 43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3" y="125"/>
                    </a:moveTo>
                    <a:lnTo>
                      <a:pt x="51" y="124"/>
                    </a:lnTo>
                    <a:lnTo>
                      <a:pt x="59" y="121"/>
                    </a:lnTo>
                    <a:lnTo>
                      <a:pt x="66" y="118"/>
                    </a:lnTo>
                    <a:lnTo>
                      <a:pt x="73" y="113"/>
                    </a:lnTo>
                    <a:lnTo>
                      <a:pt x="78" y="105"/>
                    </a:lnTo>
                    <a:lnTo>
                      <a:pt x="82" y="98"/>
                    </a:lnTo>
                    <a:lnTo>
                      <a:pt x="84" y="91"/>
                    </a:lnTo>
                    <a:lnTo>
                      <a:pt x="85" y="82"/>
                    </a:lnTo>
                    <a:lnTo>
                      <a:pt x="85" y="41"/>
                    </a:lnTo>
                    <a:lnTo>
                      <a:pt x="84" y="33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6" y="7"/>
                    </a:lnTo>
                    <a:lnTo>
                      <a:pt x="59" y="4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0" y="82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8" y="105"/>
                    </a:lnTo>
                    <a:lnTo>
                      <a:pt x="12" y="113"/>
                    </a:lnTo>
                    <a:lnTo>
                      <a:pt x="20" y="118"/>
                    </a:lnTo>
                    <a:lnTo>
                      <a:pt x="27" y="121"/>
                    </a:lnTo>
                    <a:lnTo>
                      <a:pt x="34" y="124"/>
                    </a:lnTo>
                    <a:lnTo>
                      <a:pt x="43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6" name="Freeform 498"/>
              <p:cNvSpPr>
                <a:spLocks/>
              </p:cNvSpPr>
              <p:nvPr/>
            </p:nvSpPr>
            <p:spPr bwMode="auto">
              <a:xfrm>
                <a:off x="1218" y="3087"/>
                <a:ext cx="101" cy="131"/>
              </a:xfrm>
              <a:custGeom>
                <a:avLst/>
                <a:gdLst>
                  <a:gd name="T0" fmla="*/ 42 w 85"/>
                  <a:gd name="T1" fmla="*/ 125 h 125"/>
                  <a:gd name="T2" fmla="*/ 51 w 85"/>
                  <a:gd name="T3" fmla="*/ 124 h 125"/>
                  <a:gd name="T4" fmla="*/ 58 w 85"/>
                  <a:gd name="T5" fmla="*/ 122 h 125"/>
                  <a:gd name="T6" fmla="*/ 65 w 85"/>
                  <a:gd name="T7" fmla="*/ 118 h 125"/>
                  <a:gd name="T8" fmla="*/ 73 w 85"/>
                  <a:gd name="T9" fmla="*/ 113 h 125"/>
                  <a:gd name="T10" fmla="*/ 77 w 85"/>
                  <a:gd name="T11" fmla="*/ 106 h 125"/>
                  <a:gd name="T12" fmla="*/ 81 w 85"/>
                  <a:gd name="T13" fmla="*/ 99 h 125"/>
                  <a:gd name="T14" fmla="*/ 83 w 85"/>
                  <a:gd name="T15" fmla="*/ 91 h 125"/>
                  <a:gd name="T16" fmla="*/ 85 w 85"/>
                  <a:gd name="T17" fmla="*/ 83 h 125"/>
                  <a:gd name="T18" fmla="*/ 85 w 85"/>
                  <a:gd name="T19" fmla="*/ 43 h 125"/>
                  <a:gd name="T20" fmla="*/ 83 w 85"/>
                  <a:gd name="T21" fmla="*/ 34 h 125"/>
                  <a:gd name="T22" fmla="*/ 81 w 85"/>
                  <a:gd name="T23" fmla="*/ 26 h 125"/>
                  <a:gd name="T24" fmla="*/ 77 w 85"/>
                  <a:gd name="T25" fmla="*/ 19 h 125"/>
                  <a:gd name="T26" fmla="*/ 73 w 85"/>
                  <a:gd name="T27" fmla="*/ 13 h 125"/>
                  <a:gd name="T28" fmla="*/ 65 w 85"/>
                  <a:gd name="T29" fmla="*/ 8 h 125"/>
                  <a:gd name="T30" fmla="*/ 58 w 85"/>
                  <a:gd name="T31" fmla="*/ 4 h 125"/>
                  <a:gd name="T32" fmla="*/ 51 w 85"/>
                  <a:gd name="T33" fmla="*/ 2 h 125"/>
                  <a:gd name="T34" fmla="*/ 42 w 85"/>
                  <a:gd name="T35" fmla="*/ 0 h 125"/>
                  <a:gd name="T36" fmla="*/ 34 w 85"/>
                  <a:gd name="T37" fmla="*/ 2 h 125"/>
                  <a:gd name="T38" fmla="*/ 26 w 85"/>
                  <a:gd name="T39" fmla="*/ 4 h 125"/>
                  <a:gd name="T40" fmla="*/ 19 w 85"/>
                  <a:gd name="T41" fmla="*/ 8 h 125"/>
                  <a:gd name="T42" fmla="*/ 12 w 85"/>
                  <a:gd name="T43" fmla="*/ 13 h 125"/>
                  <a:gd name="T44" fmla="*/ 7 w 85"/>
                  <a:gd name="T45" fmla="*/ 19 h 125"/>
                  <a:gd name="T46" fmla="*/ 3 w 85"/>
                  <a:gd name="T47" fmla="*/ 26 h 125"/>
                  <a:gd name="T48" fmla="*/ 1 w 85"/>
                  <a:gd name="T49" fmla="*/ 34 h 125"/>
                  <a:gd name="T50" fmla="*/ 0 w 85"/>
                  <a:gd name="T51" fmla="*/ 43 h 125"/>
                  <a:gd name="T52" fmla="*/ 0 w 85"/>
                  <a:gd name="T53" fmla="*/ 83 h 125"/>
                  <a:gd name="T54" fmla="*/ 1 w 85"/>
                  <a:gd name="T55" fmla="*/ 91 h 125"/>
                  <a:gd name="T56" fmla="*/ 3 w 85"/>
                  <a:gd name="T57" fmla="*/ 99 h 125"/>
                  <a:gd name="T58" fmla="*/ 7 w 85"/>
                  <a:gd name="T59" fmla="*/ 106 h 125"/>
                  <a:gd name="T60" fmla="*/ 12 w 85"/>
                  <a:gd name="T61" fmla="*/ 113 h 125"/>
                  <a:gd name="T62" fmla="*/ 19 w 85"/>
                  <a:gd name="T63" fmla="*/ 118 h 125"/>
                  <a:gd name="T64" fmla="*/ 26 w 85"/>
                  <a:gd name="T65" fmla="*/ 122 h 125"/>
                  <a:gd name="T66" fmla="*/ 34 w 85"/>
                  <a:gd name="T67" fmla="*/ 124 h 125"/>
                  <a:gd name="T68" fmla="*/ 42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2" y="125"/>
                    </a:moveTo>
                    <a:lnTo>
                      <a:pt x="51" y="124"/>
                    </a:lnTo>
                    <a:lnTo>
                      <a:pt x="58" y="122"/>
                    </a:lnTo>
                    <a:lnTo>
                      <a:pt x="65" y="118"/>
                    </a:lnTo>
                    <a:lnTo>
                      <a:pt x="73" y="113"/>
                    </a:lnTo>
                    <a:lnTo>
                      <a:pt x="77" y="106"/>
                    </a:lnTo>
                    <a:lnTo>
                      <a:pt x="81" y="99"/>
                    </a:lnTo>
                    <a:lnTo>
                      <a:pt x="83" y="91"/>
                    </a:lnTo>
                    <a:lnTo>
                      <a:pt x="85" y="83"/>
                    </a:lnTo>
                    <a:lnTo>
                      <a:pt x="85" y="43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8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7" y="106"/>
                    </a:lnTo>
                    <a:lnTo>
                      <a:pt x="12" y="113"/>
                    </a:lnTo>
                    <a:lnTo>
                      <a:pt x="19" y="118"/>
                    </a:lnTo>
                    <a:lnTo>
                      <a:pt x="26" y="122"/>
                    </a:lnTo>
                    <a:lnTo>
                      <a:pt x="34" y="124"/>
                    </a:lnTo>
                    <a:lnTo>
                      <a:pt x="42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7" name="Freeform 499"/>
              <p:cNvSpPr>
                <a:spLocks/>
              </p:cNvSpPr>
              <p:nvPr/>
            </p:nvSpPr>
            <p:spPr bwMode="auto">
              <a:xfrm>
                <a:off x="903" y="3607"/>
                <a:ext cx="73" cy="87"/>
              </a:xfrm>
              <a:custGeom>
                <a:avLst/>
                <a:gdLst>
                  <a:gd name="T0" fmla="*/ 0 w 61"/>
                  <a:gd name="T1" fmla="*/ 0 h 83"/>
                  <a:gd name="T2" fmla="*/ 43 w 61"/>
                  <a:gd name="T3" fmla="*/ 83 h 83"/>
                  <a:gd name="T4" fmla="*/ 48 w 61"/>
                  <a:gd name="T5" fmla="*/ 83 h 83"/>
                  <a:gd name="T6" fmla="*/ 53 w 61"/>
                  <a:gd name="T7" fmla="*/ 82 h 83"/>
                  <a:gd name="T8" fmla="*/ 57 w 61"/>
                  <a:gd name="T9" fmla="*/ 82 h 83"/>
                  <a:gd name="T10" fmla="*/ 61 w 61"/>
                  <a:gd name="T11" fmla="*/ 82 h 83"/>
                  <a:gd name="T12" fmla="*/ 32 w 61"/>
                  <a:gd name="T13" fmla="*/ 0 h 83"/>
                  <a:gd name="T14" fmla="*/ 24 w 61"/>
                  <a:gd name="T15" fmla="*/ 0 h 83"/>
                  <a:gd name="T16" fmla="*/ 17 w 61"/>
                  <a:gd name="T17" fmla="*/ 0 h 83"/>
                  <a:gd name="T18" fmla="*/ 8 w 61"/>
                  <a:gd name="T19" fmla="*/ 0 h 83"/>
                  <a:gd name="T20" fmla="*/ 0 w 61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83">
                    <a:moveTo>
                      <a:pt x="0" y="0"/>
                    </a:moveTo>
                    <a:lnTo>
                      <a:pt x="43" y="83"/>
                    </a:lnTo>
                    <a:lnTo>
                      <a:pt x="48" y="83"/>
                    </a:lnTo>
                    <a:lnTo>
                      <a:pt x="53" y="82"/>
                    </a:lnTo>
                    <a:lnTo>
                      <a:pt x="57" y="82"/>
                    </a:lnTo>
                    <a:lnTo>
                      <a:pt x="61" y="8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8" name="Freeform 500"/>
              <p:cNvSpPr>
                <a:spLocks/>
              </p:cNvSpPr>
              <p:nvPr/>
            </p:nvSpPr>
            <p:spPr bwMode="auto">
              <a:xfrm>
                <a:off x="411" y="3325"/>
                <a:ext cx="1443" cy="867"/>
              </a:xfrm>
              <a:custGeom>
                <a:avLst/>
                <a:gdLst>
                  <a:gd name="T0" fmla="*/ 1174 w 1213"/>
                  <a:gd name="T1" fmla="*/ 193 h 828"/>
                  <a:gd name="T2" fmla="*/ 1036 w 1213"/>
                  <a:gd name="T3" fmla="*/ 212 h 828"/>
                  <a:gd name="T4" fmla="*/ 918 w 1213"/>
                  <a:gd name="T5" fmla="*/ 155 h 828"/>
                  <a:gd name="T6" fmla="*/ 841 w 1213"/>
                  <a:gd name="T7" fmla="*/ 76 h 828"/>
                  <a:gd name="T8" fmla="*/ 779 w 1213"/>
                  <a:gd name="T9" fmla="*/ 21 h 828"/>
                  <a:gd name="T10" fmla="*/ 678 w 1213"/>
                  <a:gd name="T11" fmla="*/ 2 h 828"/>
                  <a:gd name="T12" fmla="*/ 608 w 1213"/>
                  <a:gd name="T13" fmla="*/ 36 h 828"/>
                  <a:gd name="T14" fmla="*/ 536 w 1213"/>
                  <a:gd name="T15" fmla="*/ 2 h 828"/>
                  <a:gd name="T16" fmla="*/ 434 w 1213"/>
                  <a:gd name="T17" fmla="*/ 21 h 828"/>
                  <a:gd name="T18" fmla="*/ 409 w 1213"/>
                  <a:gd name="T19" fmla="*/ 161 h 828"/>
                  <a:gd name="T20" fmla="*/ 433 w 1213"/>
                  <a:gd name="T21" fmla="*/ 134 h 828"/>
                  <a:gd name="T22" fmla="*/ 478 w 1213"/>
                  <a:gd name="T23" fmla="*/ 94 h 828"/>
                  <a:gd name="T24" fmla="*/ 525 w 1213"/>
                  <a:gd name="T25" fmla="*/ 86 h 828"/>
                  <a:gd name="T26" fmla="*/ 569 w 1213"/>
                  <a:gd name="T27" fmla="*/ 122 h 828"/>
                  <a:gd name="T28" fmla="*/ 602 w 1213"/>
                  <a:gd name="T29" fmla="*/ 146 h 828"/>
                  <a:gd name="T30" fmla="*/ 639 w 1213"/>
                  <a:gd name="T31" fmla="*/ 132 h 828"/>
                  <a:gd name="T32" fmla="*/ 674 w 1213"/>
                  <a:gd name="T33" fmla="*/ 92 h 828"/>
                  <a:gd name="T34" fmla="*/ 724 w 1213"/>
                  <a:gd name="T35" fmla="*/ 88 h 828"/>
                  <a:gd name="T36" fmla="*/ 769 w 1213"/>
                  <a:gd name="T37" fmla="*/ 121 h 828"/>
                  <a:gd name="T38" fmla="*/ 827 w 1213"/>
                  <a:gd name="T39" fmla="*/ 184 h 828"/>
                  <a:gd name="T40" fmla="*/ 904 w 1213"/>
                  <a:gd name="T41" fmla="*/ 262 h 828"/>
                  <a:gd name="T42" fmla="*/ 772 w 1213"/>
                  <a:gd name="T43" fmla="*/ 270 h 828"/>
                  <a:gd name="T44" fmla="*/ 638 w 1213"/>
                  <a:gd name="T45" fmla="*/ 253 h 828"/>
                  <a:gd name="T46" fmla="*/ 559 w 1213"/>
                  <a:gd name="T47" fmla="*/ 256 h 828"/>
                  <a:gd name="T48" fmla="*/ 475 w 1213"/>
                  <a:gd name="T49" fmla="*/ 352 h 828"/>
                  <a:gd name="T50" fmla="*/ 592 w 1213"/>
                  <a:gd name="T51" fmla="*/ 336 h 828"/>
                  <a:gd name="T52" fmla="*/ 744 w 1213"/>
                  <a:gd name="T53" fmla="*/ 352 h 828"/>
                  <a:gd name="T54" fmla="*/ 900 w 1213"/>
                  <a:gd name="T55" fmla="*/ 347 h 828"/>
                  <a:gd name="T56" fmla="*/ 933 w 1213"/>
                  <a:gd name="T57" fmla="*/ 374 h 828"/>
                  <a:gd name="T58" fmla="*/ 898 w 1213"/>
                  <a:gd name="T59" fmla="*/ 426 h 828"/>
                  <a:gd name="T60" fmla="*/ 791 w 1213"/>
                  <a:gd name="T61" fmla="*/ 473 h 828"/>
                  <a:gd name="T62" fmla="*/ 574 w 1213"/>
                  <a:gd name="T63" fmla="*/ 494 h 828"/>
                  <a:gd name="T64" fmla="*/ 389 w 1213"/>
                  <a:gd name="T65" fmla="*/ 461 h 828"/>
                  <a:gd name="T66" fmla="*/ 309 w 1213"/>
                  <a:gd name="T67" fmla="*/ 416 h 828"/>
                  <a:gd name="T68" fmla="*/ 276 w 1213"/>
                  <a:gd name="T69" fmla="*/ 357 h 828"/>
                  <a:gd name="T70" fmla="*/ 318 w 1213"/>
                  <a:gd name="T71" fmla="*/ 347 h 828"/>
                  <a:gd name="T72" fmla="*/ 405 w 1213"/>
                  <a:gd name="T73" fmla="*/ 353 h 828"/>
                  <a:gd name="T74" fmla="*/ 381 w 1213"/>
                  <a:gd name="T75" fmla="*/ 268 h 828"/>
                  <a:gd name="T76" fmla="*/ 304 w 1213"/>
                  <a:gd name="T77" fmla="*/ 253 h 828"/>
                  <a:gd name="T78" fmla="*/ 374 w 1213"/>
                  <a:gd name="T79" fmla="*/ 196 h 828"/>
                  <a:gd name="T80" fmla="*/ 252 w 1213"/>
                  <a:gd name="T81" fmla="*/ 186 h 828"/>
                  <a:gd name="T82" fmla="*/ 128 w 1213"/>
                  <a:gd name="T83" fmla="*/ 213 h 828"/>
                  <a:gd name="T84" fmla="*/ 24 w 1213"/>
                  <a:gd name="T85" fmla="*/ 198 h 828"/>
                  <a:gd name="T86" fmla="*/ 14 w 1213"/>
                  <a:gd name="T87" fmla="*/ 267 h 828"/>
                  <a:gd name="T88" fmla="*/ 53 w 1213"/>
                  <a:gd name="T89" fmla="*/ 284 h 828"/>
                  <a:gd name="T90" fmla="*/ 62 w 1213"/>
                  <a:gd name="T91" fmla="*/ 290 h 828"/>
                  <a:gd name="T92" fmla="*/ 217 w 1213"/>
                  <a:gd name="T93" fmla="*/ 419 h 828"/>
                  <a:gd name="T94" fmla="*/ 249 w 1213"/>
                  <a:gd name="T95" fmla="*/ 476 h 828"/>
                  <a:gd name="T96" fmla="*/ 367 w 1213"/>
                  <a:gd name="T97" fmla="*/ 709 h 828"/>
                  <a:gd name="T98" fmla="*/ 219 w 1213"/>
                  <a:gd name="T99" fmla="*/ 654 h 828"/>
                  <a:gd name="T100" fmla="*/ 221 w 1213"/>
                  <a:gd name="T101" fmla="*/ 728 h 828"/>
                  <a:gd name="T102" fmla="*/ 529 w 1213"/>
                  <a:gd name="T103" fmla="*/ 575 h 828"/>
                  <a:gd name="T104" fmla="*/ 622 w 1213"/>
                  <a:gd name="T105" fmla="*/ 579 h 828"/>
                  <a:gd name="T106" fmla="*/ 702 w 1213"/>
                  <a:gd name="T107" fmla="*/ 574 h 828"/>
                  <a:gd name="T108" fmla="*/ 664 w 1213"/>
                  <a:gd name="T109" fmla="*/ 805 h 828"/>
                  <a:gd name="T110" fmla="*/ 712 w 1213"/>
                  <a:gd name="T111" fmla="*/ 826 h 828"/>
                  <a:gd name="T112" fmla="*/ 911 w 1213"/>
                  <a:gd name="T113" fmla="*/ 517 h 828"/>
                  <a:gd name="T114" fmla="*/ 991 w 1213"/>
                  <a:gd name="T115" fmla="*/ 453 h 828"/>
                  <a:gd name="T116" fmla="*/ 1094 w 1213"/>
                  <a:gd name="T117" fmla="*/ 330 h 828"/>
                  <a:gd name="T118" fmla="*/ 1169 w 1213"/>
                  <a:gd name="T119" fmla="*/ 283 h 828"/>
                  <a:gd name="T120" fmla="*/ 1199 w 1213"/>
                  <a:gd name="T121" fmla="*/ 267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13" h="828">
                    <a:moveTo>
                      <a:pt x="1211" y="222"/>
                    </a:moveTo>
                    <a:lnTo>
                      <a:pt x="1207" y="215"/>
                    </a:lnTo>
                    <a:lnTo>
                      <a:pt x="1202" y="208"/>
                    </a:lnTo>
                    <a:lnTo>
                      <a:pt x="1196" y="203"/>
                    </a:lnTo>
                    <a:lnTo>
                      <a:pt x="1190" y="198"/>
                    </a:lnTo>
                    <a:lnTo>
                      <a:pt x="1182" y="196"/>
                    </a:lnTo>
                    <a:lnTo>
                      <a:pt x="1174" y="193"/>
                    </a:lnTo>
                    <a:lnTo>
                      <a:pt x="1166" y="193"/>
                    </a:lnTo>
                    <a:lnTo>
                      <a:pt x="1157" y="196"/>
                    </a:lnTo>
                    <a:lnTo>
                      <a:pt x="1129" y="204"/>
                    </a:lnTo>
                    <a:lnTo>
                      <a:pt x="1104" y="209"/>
                    </a:lnTo>
                    <a:lnTo>
                      <a:pt x="1080" y="213"/>
                    </a:lnTo>
                    <a:lnTo>
                      <a:pt x="1057" y="213"/>
                    </a:lnTo>
                    <a:lnTo>
                      <a:pt x="1036" y="212"/>
                    </a:lnTo>
                    <a:lnTo>
                      <a:pt x="1017" y="209"/>
                    </a:lnTo>
                    <a:lnTo>
                      <a:pt x="997" y="203"/>
                    </a:lnTo>
                    <a:lnTo>
                      <a:pt x="980" y="196"/>
                    </a:lnTo>
                    <a:lnTo>
                      <a:pt x="964" y="188"/>
                    </a:lnTo>
                    <a:lnTo>
                      <a:pt x="949" y="178"/>
                    </a:lnTo>
                    <a:lnTo>
                      <a:pt x="933" y="167"/>
                    </a:lnTo>
                    <a:lnTo>
                      <a:pt x="918" y="155"/>
                    </a:lnTo>
                    <a:lnTo>
                      <a:pt x="905" y="141"/>
                    </a:lnTo>
                    <a:lnTo>
                      <a:pt x="890" y="128"/>
                    </a:lnTo>
                    <a:lnTo>
                      <a:pt x="877" y="113"/>
                    </a:lnTo>
                    <a:lnTo>
                      <a:pt x="863" y="99"/>
                    </a:lnTo>
                    <a:lnTo>
                      <a:pt x="855" y="92"/>
                    </a:lnTo>
                    <a:lnTo>
                      <a:pt x="848" y="83"/>
                    </a:lnTo>
                    <a:lnTo>
                      <a:pt x="841" y="76"/>
                    </a:lnTo>
                    <a:lnTo>
                      <a:pt x="833" y="69"/>
                    </a:lnTo>
                    <a:lnTo>
                      <a:pt x="826" y="61"/>
                    </a:lnTo>
                    <a:lnTo>
                      <a:pt x="819" y="54"/>
                    </a:lnTo>
                    <a:lnTo>
                      <a:pt x="810" y="47"/>
                    </a:lnTo>
                    <a:lnTo>
                      <a:pt x="803" y="39"/>
                    </a:lnTo>
                    <a:lnTo>
                      <a:pt x="792" y="30"/>
                    </a:lnTo>
                    <a:lnTo>
                      <a:pt x="779" y="21"/>
                    </a:lnTo>
                    <a:lnTo>
                      <a:pt x="765" y="14"/>
                    </a:lnTo>
                    <a:lnTo>
                      <a:pt x="751" y="8"/>
                    </a:lnTo>
                    <a:lnTo>
                      <a:pt x="736" y="3"/>
                    </a:lnTo>
                    <a:lnTo>
                      <a:pt x="722" y="1"/>
                    </a:lnTo>
                    <a:lnTo>
                      <a:pt x="706" y="0"/>
                    </a:lnTo>
                    <a:lnTo>
                      <a:pt x="690" y="1"/>
                    </a:lnTo>
                    <a:lnTo>
                      <a:pt x="678" y="2"/>
                    </a:lnTo>
                    <a:lnTo>
                      <a:pt x="667" y="4"/>
                    </a:lnTo>
                    <a:lnTo>
                      <a:pt x="656" y="8"/>
                    </a:lnTo>
                    <a:lnTo>
                      <a:pt x="645" y="12"/>
                    </a:lnTo>
                    <a:lnTo>
                      <a:pt x="636" y="16"/>
                    </a:lnTo>
                    <a:lnTo>
                      <a:pt x="626" y="23"/>
                    </a:lnTo>
                    <a:lnTo>
                      <a:pt x="616" y="29"/>
                    </a:lnTo>
                    <a:lnTo>
                      <a:pt x="608" y="36"/>
                    </a:lnTo>
                    <a:lnTo>
                      <a:pt x="599" y="29"/>
                    </a:lnTo>
                    <a:lnTo>
                      <a:pt x="590" y="23"/>
                    </a:lnTo>
                    <a:lnTo>
                      <a:pt x="580" y="16"/>
                    </a:lnTo>
                    <a:lnTo>
                      <a:pt x="569" y="12"/>
                    </a:lnTo>
                    <a:lnTo>
                      <a:pt x="558" y="8"/>
                    </a:lnTo>
                    <a:lnTo>
                      <a:pt x="548" y="4"/>
                    </a:lnTo>
                    <a:lnTo>
                      <a:pt x="536" y="2"/>
                    </a:lnTo>
                    <a:lnTo>
                      <a:pt x="525" y="1"/>
                    </a:lnTo>
                    <a:lnTo>
                      <a:pt x="509" y="0"/>
                    </a:lnTo>
                    <a:lnTo>
                      <a:pt x="494" y="1"/>
                    </a:lnTo>
                    <a:lnTo>
                      <a:pt x="478" y="3"/>
                    </a:lnTo>
                    <a:lnTo>
                      <a:pt x="463" y="8"/>
                    </a:lnTo>
                    <a:lnTo>
                      <a:pt x="449" y="14"/>
                    </a:lnTo>
                    <a:lnTo>
                      <a:pt x="434" y="21"/>
                    </a:lnTo>
                    <a:lnTo>
                      <a:pt x="421" y="31"/>
                    </a:lnTo>
                    <a:lnTo>
                      <a:pt x="409" y="41"/>
                    </a:lnTo>
                    <a:lnTo>
                      <a:pt x="401" y="48"/>
                    </a:lnTo>
                    <a:lnTo>
                      <a:pt x="393" y="55"/>
                    </a:lnTo>
                    <a:lnTo>
                      <a:pt x="386" y="63"/>
                    </a:lnTo>
                    <a:lnTo>
                      <a:pt x="377" y="71"/>
                    </a:lnTo>
                    <a:lnTo>
                      <a:pt x="409" y="161"/>
                    </a:lnTo>
                    <a:lnTo>
                      <a:pt x="410" y="159"/>
                    </a:lnTo>
                    <a:lnTo>
                      <a:pt x="411" y="158"/>
                    </a:lnTo>
                    <a:lnTo>
                      <a:pt x="411" y="157"/>
                    </a:lnTo>
                    <a:lnTo>
                      <a:pt x="412" y="156"/>
                    </a:lnTo>
                    <a:lnTo>
                      <a:pt x="420" y="149"/>
                    </a:lnTo>
                    <a:lnTo>
                      <a:pt x="426" y="141"/>
                    </a:lnTo>
                    <a:lnTo>
                      <a:pt x="433" y="134"/>
                    </a:lnTo>
                    <a:lnTo>
                      <a:pt x="439" y="128"/>
                    </a:lnTo>
                    <a:lnTo>
                      <a:pt x="445" y="121"/>
                    </a:lnTo>
                    <a:lnTo>
                      <a:pt x="452" y="115"/>
                    </a:lnTo>
                    <a:lnTo>
                      <a:pt x="458" y="109"/>
                    </a:lnTo>
                    <a:lnTo>
                      <a:pt x="466" y="102"/>
                    </a:lnTo>
                    <a:lnTo>
                      <a:pt x="472" y="98"/>
                    </a:lnTo>
                    <a:lnTo>
                      <a:pt x="478" y="94"/>
                    </a:lnTo>
                    <a:lnTo>
                      <a:pt x="484" y="90"/>
                    </a:lnTo>
                    <a:lnTo>
                      <a:pt x="490" y="88"/>
                    </a:lnTo>
                    <a:lnTo>
                      <a:pt x="496" y="86"/>
                    </a:lnTo>
                    <a:lnTo>
                      <a:pt x="503" y="84"/>
                    </a:lnTo>
                    <a:lnTo>
                      <a:pt x="509" y="84"/>
                    </a:lnTo>
                    <a:lnTo>
                      <a:pt x="517" y="84"/>
                    </a:lnTo>
                    <a:lnTo>
                      <a:pt x="525" y="86"/>
                    </a:lnTo>
                    <a:lnTo>
                      <a:pt x="534" y="88"/>
                    </a:lnTo>
                    <a:lnTo>
                      <a:pt x="541" y="92"/>
                    </a:lnTo>
                    <a:lnTo>
                      <a:pt x="548" y="95"/>
                    </a:lnTo>
                    <a:lnTo>
                      <a:pt x="554" y="101"/>
                    </a:lnTo>
                    <a:lnTo>
                      <a:pt x="560" y="107"/>
                    </a:lnTo>
                    <a:lnTo>
                      <a:pt x="565" y="115"/>
                    </a:lnTo>
                    <a:lnTo>
                      <a:pt x="569" y="122"/>
                    </a:lnTo>
                    <a:lnTo>
                      <a:pt x="573" y="127"/>
                    </a:lnTo>
                    <a:lnTo>
                      <a:pt x="576" y="132"/>
                    </a:lnTo>
                    <a:lnTo>
                      <a:pt x="580" y="136"/>
                    </a:lnTo>
                    <a:lnTo>
                      <a:pt x="585" y="139"/>
                    </a:lnTo>
                    <a:lnTo>
                      <a:pt x="590" y="142"/>
                    </a:lnTo>
                    <a:lnTo>
                      <a:pt x="596" y="145"/>
                    </a:lnTo>
                    <a:lnTo>
                      <a:pt x="602" y="146"/>
                    </a:lnTo>
                    <a:lnTo>
                      <a:pt x="608" y="146"/>
                    </a:lnTo>
                    <a:lnTo>
                      <a:pt x="614" y="146"/>
                    </a:lnTo>
                    <a:lnTo>
                      <a:pt x="620" y="145"/>
                    </a:lnTo>
                    <a:lnTo>
                      <a:pt x="625" y="142"/>
                    </a:lnTo>
                    <a:lnTo>
                      <a:pt x="631" y="139"/>
                    </a:lnTo>
                    <a:lnTo>
                      <a:pt x="634" y="136"/>
                    </a:lnTo>
                    <a:lnTo>
                      <a:pt x="639" y="132"/>
                    </a:lnTo>
                    <a:lnTo>
                      <a:pt x="643" y="127"/>
                    </a:lnTo>
                    <a:lnTo>
                      <a:pt x="645" y="122"/>
                    </a:lnTo>
                    <a:lnTo>
                      <a:pt x="649" y="115"/>
                    </a:lnTo>
                    <a:lnTo>
                      <a:pt x="655" y="107"/>
                    </a:lnTo>
                    <a:lnTo>
                      <a:pt x="660" y="101"/>
                    </a:lnTo>
                    <a:lnTo>
                      <a:pt x="667" y="95"/>
                    </a:lnTo>
                    <a:lnTo>
                      <a:pt x="674" y="92"/>
                    </a:lnTo>
                    <a:lnTo>
                      <a:pt x="682" y="88"/>
                    </a:lnTo>
                    <a:lnTo>
                      <a:pt x="689" y="86"/>
                    </a:lnTo>
                    <a:lnTo>
                      <a:pt x="697" y="84"/>
                    </a:lnTo>
                    <a:lnTo>
                      <a:pt x="705" y="84"/>
                    </a:lnTo>
                    <a:lnTo>
                      <a:pt x="711" y="84"/>
                    </a:lnTo>
                    <a:lnTo>
                      <a:pt x="718" y="86"/>
                    </a:lnTo>
                    <a:lnTo>
                      <a:pt x="724" y="88"/>
                    </a:lnTo>
                    <a:lnTo>
                      <a:pt x="730" y="90"/>
                    </a:lnTo>
                    <a:lnTo>
                      <a:pt x="736" y="94"/>
                    </a:lnTo>
                    <a:lnTo>
                      <a:pt x="742" y="98"/>
                    </a:lnTo>
                    <a:lnTo>
                      <a:pt x="748" y="102"/>
                    </a:lnTo>
                    <a:lnTo>
                      <a:pt x="756" y="109"/>
                    </a:lnTo>
                    <a:lnTo>
                      <a:pt x="762" y="115"/>
                    </a:lnTo>
                    <a:lnTo>
                      <a:pt x="769" y="121"/>
                    </a:lnTo>
                    <a:lnTo>
                      <a:pt x="775" y="128"/>
                    </a:lnTo>
                    <a:lnTo>
                      <a:pt x="781" y="134"/>
                    </a:lnTo>
                    <a:lnTo>
                      <a:pt x="788" y="141"/>
                    </a:lnTo>
                    <a:lnTo>
                      <a:pt x="795" y="149"/>
                    </a:lnTo>
                    <a:lnTo>
                      <a:pt x="802" y="156"/>
                    </a:lnTo>
                    <a:lnTo>
                      <a:pt x="814" y="169"/>
                    </a:lnTo>
                    <a:lnTo>
                      <a:pt x="827" y="184"/>
                    </a:lnTo>
                    <a:lnTo>
                      <a:pt x="841" y="197"/>
                    </a:lnTo>
                    <a:lnTo>
                      <a:pt x="855" y="212"/>
                    </a:lnTo>
                    <a:lnTo>
                      <a:pt x="871" y="225"/>
                    </a:lnTo>
                    <a:lnTo>
                      <a:pt x="887" y="237"/>
                    </a:lnTo>
                    <a:lnTo>
                      <a:pt x="903" y="249"/>
                    </a:lnTo>
                    <a:lnTo>
                      <a:pt x="921" y="260"/>
                    </a:lnTo>
                    <a:lnTo>
                      <a:pt x="904" y="262"/>
                    </a:lnTo>
                    <a:lnTo>
                      <a:pt x="886" y="264"/>
                    </a:lnTo>
                    <a:lnTo>
                      <a:pt x="867" y="266"/>
                    </a:lnTo>
                    <a:lnTo>
                      <a:pt x="849" y="267"/>
                    </a:lnTo>
                    <a:lnTo>
                      <a:pt x="830" y="268"/>
                    </a:lnTo>
                    <a:lnTo>
                      <a:pt x="810" y="268"/>
                    </a:lnTo>
                    <a:lnTo>
                      <a:pt x="791" y="270"/>
                    </a:lnTo>
                    <a:lnTo>
                      <a:pt x="772" y="270"/>
                    </a:lnTo>
                    <a:lnTo>
                      <a:pt x="751" y="268"/>
                    </a:lnTo>
                    <a:lnTo>
                      <a:pt x="731" y="267"/>
                    </a:lnTo>
                    <a:lnTo>
                      <a:pt x="712" y="266"/>
                    </a:lnTo>
                    <a:lnTo>
                      <a:pt x="693" y="264"/>
                    </a:lnTo>
                    <a:lnTo>
                      <a:pt x="674" y="260"/>
                    </a:lnTo>
                    <a:lnTo>
                      <a:pt x="656" y="256"/>
                    </a:lnTo>
                    <a:lnTo>
                      <a:pt x="638" y="253"/>
                    </a:lnTo>
                    <a:lnTo>
                      <a:pt x="621" y="247"/>
                    </a:lnTo>
                    <a:lnTo>
                      <a:pt x="615" y="245"/>
                    </a:lnTo>
                    <a:lnTo>
                      <a:pt x="608" y="244"/>
                    </a:lnTo>
                    <a:lnTo>
                      <a:pt x="600" y="245"/>
                    </a:lnTo>
                    <a:lnTo>
                      <a:pt x="593" y="247"/>
                    </a:lnTo>
                    <a:lnTo>
                      <a:pt x="577" y="253"/>
                    </a:lnTo>
                    <a:lnTo>
                      <a:pt x="559" y="256"/>
                    </a:lnTo>
                    <a:lnTo>
                      <a:pt x="542" y="260"/>
                    </a:lnTo>
                    <a:lnTo>
                      <a:pt x="524" y="264"/>
                    </a:lnTo>
                    <a:lnTo>
                      <a:pt x="505" y="266"/>
                    </a:lnTo>
                    <a:lnTo>
                      <a:pt x="485" y="267"/>
                    </a:lnTo>
                    <a:lnTo>
                      <a:pt x="466" y="268"/>
                    </a:lnTo>
                    <a:lnTo>
                      <a:pt x="446" y="270"/>
                    </a:lnTo>
                    <a:lnTo>
                      <a:pt x="475" y="352"/>
                    </a:lnTo>
                    <a:lnTo>
                      <a:pt x="492" y="351"/>
                    </a:lnTo>
                    <a:lnTo>
                      <a:pt x="509" y="350"/>
                    </a:lnTo>
                    <a:lnTo>
                      <a:pt x="526" y="347"/>
                    </a:lnTo>
                    <a:lnTo>
                      <a:pt x="543" y="345"/>
                    </a:lnTo>
                    <a:lnTo>
                      <a:pt x="560" y="342"/>
                    </a:lnTo>
                    <a:lnTo>
                      <a:pt x="576" y="340"/>
                    </a:lnTo>
                    <a:lnTo>
                      <a:pt x="592" y="336"/>
                    </a:lnTo>
                    <a:lnTo>
                      <a:pt x="608" y="331"/>
                    </a:lnTo>
                    <a:lnTo>
                      <a:pt x="630" y="338"/>
                    </a:lnTo>
                    <a:lnTo>
                      <a:pt x="651" y="342"/>
                    </a:lnTo>
                    <a:lnTo>
                      <a:pt x="673" y="346"/>
                    </a:lnTo>
                    <a:lnTo>
                      <a:pt x="696" y="348"/>
                    </a:lnTo>
                    <a:lnTo>
                      <a:pt x="719" y="351"/>
                    </a:lnTo>
                    <a:lnTo>
                      <a:pt x="744" y="352"/>
                    </a:lnTo>
                    <a:lnTo>
                      <a:pt x="767" y="353"/>
                    </a:lnTo>
                    <a:lnTo>
                      <a:pt x="790" y="353"/>
                    </a:lnTo>
                    <a:lnTo>
                      <a:pt x="813" y="352"/>
                    </a:lnTo>
                    <a:lnTo>
                      <a:pt x="836" y="352"/>
                    </a:lnTo>
                    <a:lnTo>
                      <a:pt x="858" y="351"/>
                    </a:lnTo>
                    <a:lnTo>
                      <a:pt x="879" y="348"/>
                    </a:lnTo>
                    <a:lnTo>
                      <a:pt x="900" y="347"/>
                    </a:lnTo>
                    <a:lnTo>
                      <a:pt x="921" y="345"/>
                    </a:lnTo>
                    <a:lnTo>
                      <a:pt x="939" y="342"/>
                    </a:lnTo>
                    <a:lnTo>
                      <a:pt x="957" y="340"/>
                    </a:lnTo>
                    <a:lnTo>
                      <a:pt x="951" y="348"/>
                    </a:lnTo>
                    <a:lnTo>
                      <a:pt x="944" y="357"/>
                    </a:lnTo>
                    <a:lnTo>
                      <a:pt x="938" y="365"/>
                    </a:lnTo>
                    <a:lnTo>
                      <a:pt x="933" y="374"/>
                    </a:lnTo>
                    <a:lnTo>
                      <a:pt x="928" y="384"/>
                    </a:lnTo>
                    <a:lnTo>
                      <a:pt x="923" y="393"/>
                    </a:lnTo>
                    <a:lnTo>
                      <a:pt x="920" y="403"/>
                    </a:lnTo>
                    <a:lnTo>
                      <a:pt x="916" y="413"/>
                    </a:lnTo>
                    <a:lnTo>
                      <a:pt x="911" y="416"/>
                    </a:lnTo>
                    <a:lnTo>
                      <a:pt x="905" y="421"/>
                    </a:lnTo>
                    <a:lnTo>
                      <a:pt x="898" y="426"/>
                    </a:lnTo>
                    <a:lnTo>
                      <a:pt x="888" y="433"/>
                    </a:lnTo>
                    <a:lnTo>
                      <a:pt x="877" y="439"/>
                    </a:lnTo>
                    <a:lnTo>
                      <a:pt x="864" y="447"/>
                    </a:lnTo>
                    <a:lnTo>
                      <a:pt x="849" y="453"/>
                    </a:lnTo>
                    <a:lnTo>
                      <a:pt x="832" y="460"/>
                    </a:lnTo>
                    <a:lnTo>
                      <a:pt x="813" y="467"/>
                    </a:lnTo>
                    <a:lnTo>
                      <a:pt x="791" y="473"/>
                    </a:lnTo>
                    <a:lnTo>
                      <a:pt x="767" y="479"/>
                    </a:lnTo>
                    <a:lnTo>
                      <a:pt x="741" y="484"/>
                    </a:lnTo>
                    <a:lnTo>
                      <a:pt x="712" y="489"/>
                    </a:lnTo>
                    <a:lnTo>
                      <a:pt x="681" y="493"/>
                    </a:lnTo>
                    <a:lnTo>
                      <a:pt x="647" y="494"/>
                    </a:lnTo>
                    <a:lnTo>
                      <a:pt x="610" y="495"/>
                    </a:lnTo>
                    <a:lnTo>
                      <a:pt x="574" y="494"/>
                    </a:lnTo>
                    <a:lnTo>
                      <a:pt x="540" y="493"/>
                    </a:lnTo>
                    <a:lnTo>
                      <a:pt x="508" y="489"/>
                    </a:lnTo>
                    <a:lnTo>
                      <a:pt x="480" y="484"/>
                    </a:lnTo>
                    <a:lnTo>
                      <a:pt x="454" y="479"/>
                    </a:lnTo>
                    <a:lnTo>
                      <a:pt x="431" y="473"/>
                    </a:lnTo>
                    <a:lnTo>
                      <a:pt x="409" y="467"/>
                    </a:lnTo>
                    <a:lnTo>
                      <a:pt x="389" y="461"/>
                    </a:lnTo>
                    <a:lnTo>
                      <a:pt x="372" y="454"/>
                    </a:lnTo>
                    <a:lnTo>
                      <a:pt x="357" y="447"/>
                    </a:lnTo>
                    <a:lnTo>
                      <a:pt x="343" y="439"/>
                    </a:lnTo>
                    <a:lnTo>
                      <a:pt x="332" y="433"/>
                    </a:lnTo>
                    <a:lnTo>
                      <a:pt x="323" y="427"/>
                    </a:lnTo>
                    <a:lnTo>
                      <a:pt x="315" y="421"/>
                    </a:lnTo>
                    <a:lnTo>
                      <a:pt x="309" y="416"/>
                    </a:lnTo>
                    <a:lnTo>
                      <a:pt x="304" y="413"/>
                    </a:lnTo>
                    <a:lnTo>
                      <a:pt x="301" y="403"/>
                    </a:lnTo>
                    <a:lnTo>
                      <a:pt x="297" y="393"/>
                    </a:lnTo>
                    <a:lnTo>
                      <a:pt x="292" y="384"/>
                    </a:lnTo>
                    <a:lnTo>
                      <a:pt x="287" y="375"/>
                    </a:lnTo>
                    <a:lnTo>
                      <a:pt x="283" y="365"/>
                    </a:lnTo>
                    <a:lnTo>
                      <a:pt x="276" y="357"/>
                    </a:lnTo>
                    <a:lnTo>
                      <a:pt x="269" y="350"/>
                    </a:lnTo>
                    <a:lnTo>
                      <a:pt x="263" y="341"/>
                    </a:lnTo>
                    <a:lnTo>
                      <a:pt x="274" y="342"/>
                    </a:lnTo>
                    <a:lnTo>
                      <a:pt x="284" y="344"/>
                    </a:lnTo>
                    <a:lnTo>
                      <a:pt x="296" y="345"/>
                    </a:lnTo>
                    <a:lnTo>
                      <a:pt x="307" y="346"/>
                    </a:lnTo>
                    <a:lnTo>
                      <a:pt x="318" y="347"/>
                    </a:lnTo>
                    <a:lnTo>
                      <a:pt x="330" y="348"/>
                    </a:lnTo>
                    <a:lnTo>
                      <a:pt x="342" y="350"/>
                    </a:lnTo>
                    <a:lnTo>
                      <a:pt x="354" y="351"/>
                    </a:lnTo>
                    <a:lnTo>
                      <a:pt x="366" y="352"/>
                    </a:lnTo>
                    <a:lnTo>
                      <a:pt x="380" y="352"/>
                    </a:lnTo>
                    <a:lnTo>
                      <a:pt x="392" y="353"/>
                    </a:lnTo>
                    <a:lnTo>
                      <a:pt x="405" y="353"/>
                    </a:lnTo>
                    <a:lnTo>
                      <a:pt x="418" y="353"/>
                    </a:lnTo>
                    <a:lnTo>
                      <a:pt x="431" y="353"/>
                    </a:lnTo>
                    <a:lnTo>
                      <a:pt x="444" y="353"/>
                    </a:lnTo>
                    <a:lnTo>
                      <a:pt x="457" y="353"/>
                    </a:lnTo>
                    <a:lnTo>
                      <a:pt x="414" y="270"/>
                    </a:lnTo>
                    <a:lnTo>
                      <a:pt x="398" y="270"/>
                    </a:lnTo>
                    <a:lnTo>
                      <a:pt x="381" y="268"/>
                    </a:lnTo>
                    <a:lnTo>
                      <a:pt x="365" y="267"/>
                    </a:lnTo>
                    <a:lnTo>
                      <a:pt x="350" y="266"/>
                    </a:lnTo>
                    <a:lnTo>
                      <a:pt x="335" y="265"/>
                    </a:lnTo>
                    <a:lnTo>
                      <a:pt x="320" y="264"/>
                    </a:lnTo>
                    <a:lnTo>
                      <a:pt x="306" y="261"/>
                    </a:lnTo>
                    <a:lnTo>
                      <a:pt x="292" y="260"/>
                    </a:lnTo>
                    <a:lnTo>
                      <a:pt x="304" y="253"/>
                    </a:lnTo>
                    <a:lnTo>
                      <a:pt x="315" y="245"/>
                    </a:lnTo>
                    <a:lnTo>
                      <a:pt x="326" y="238"/>
                    </a:lnTo>
                    <a:lnTo>
                      <a:pt x="336" y="230"/>
                    </a:lnTo>
                    <a:lnTo>
                      <a:pt x="346" y="221"/>
                    </a:lnTo>
                    <a:lnTo>
                      <a:pt x="355" y="213"/>
                    </a:lnTo>
                    <a:lnTo>
                      <a:pt x="365" y="204"/>
                    </a:lnTo>
                    <a:lnTo>
                      <a:pt x="374" y="196"/>
                    </a:lnTo>
                    <a:lnTo>
                      <a:pt x="332" y="118"/>
                    </a:lnTo>
                    <a:lnTo>
                      <a:pt x="319" y="132"/>
                    </a:lnTo>
                    <a:lnTo>
                      <a:pt x="307" y="144"/>
                    </a:lnTo>
                    <a:lnTo>
                      <a:pt x="293" y="156"/>
                    </a:lnTo>
                    <a:lnTo>
                      <a:pt x="280" y="167"/>
                    </a:lnTo>
                    <a:lnTo>
                      <a:pt x="267" y="176"/>
                    </a:lnTo>
                    <a:lnTo>
                      <a:pt x="252" y="186"/>
                    </a:lnTo>
                    <a:lnTo>
                      <a:pt x="238" y="195"/>
                    </a:lnTo>
                    <a:lnTo>
                      <a:pt x="222" y="201"/>
                    </a:lnTo>
                    <a:lnTo>
                      <a:pt x="205" y="207"/>
                    </a:lnTo>
                    <a:lnTo>
                      <a:pt x="188" y="210"/>
                    </a:lnTo>
                    <a:lnTo>
                      <a:pt x="169" y="213"/>
                    </a:lnTo>
                    <a:lnTo>
                      <a:pt x="149" y="214"/>
                    </a:lnTo>
                    <a:lnTo>
                      <a:pt x="128" y="213"/>
                    </a:lnTo>
                    <a:lnTo>
                      <a:pt x="105" y="209"/>
                    </a:lnTo>
                    <a:lnTo>
                      <a:pt x="81" y="203"/>
                    </a:lnTo>
                    <a:lnTo>
                      <a:pt x="56" y="196"/>
                    </a:lnTo>
                    <a:lnTo>
                      <a:pt x="47" y="193"/>
                    </a:lnTo>
                    <a:lnTo>
                      <a:pt x="39" y="193"/>
                    </a:lnTo>
                    <a:lnTo>
                      <a:pt x="31" y="196"/>
                    </a:lnTo>
                    <a:lnTo>
                      <a:pt x="24" y="198"/>
                    </a:lnTo>
                    <a:lnTo>
                      <a:pt x="17" y="203"/>
                    </a:lnTo>
                    <a:lnTo>
                      <a:pt x="11" y="208"/>
                    </a:lnTo>
                    <a:lnTo>
                      <a:pt x="6" y="215"/>
                    </a:lnTo>
                    <a:lnTo>
                      <a:pt x="2" y="222"/>
                    </a:lnTo>
                    <a:lnTo>
                      <a:pt x="0" y="239"/>
                    </a:lnTo>
                    <a:lnTo>
                      <a:pt x="5" y="254"/>
                    </a:lnTo>
                    <a:lnTo>
                      <a:pt x="14" y="267"/>
                    </a:lnTo>
                    <a:lnTo>
                      <a:pt x="29" y="276"/>
                    </a:lnTo>
                    <a:lnTo>
                      <a:pt x="29" y="276"/>
                    </a:lnTo>
                    <a:lnTo>
                      <a:pt x="35" y="277"/>
                    </a:lnTo>
                    <a:lnTo>
                      <a:pt x="40" y="279"/>
                    </a:lnTo>
                    <a:lnTo>
                      <a:pt x="46" y="281"/>
                    </a:lnTo>
                    <a:lnTo>
                      <a:pt x="51" y="283"/>
                    </a:lnTo>
                    <a:lnTo>
                      <a:pt x="53" y="284"/>
                    </a:lnTo>
                    <a:lnTo>
                      <a:pt x="57" y="287"/>
                    </a:lnTo>
                    <a:lnTo>
                      <a:pt x="59" y="288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79" y="300"/>
                    </a:lnTo>
                    <a:lnTo>
                      <a:pt x="102" y="313"/>
                    </a:lnTo>
                    <a:lnTo>
                      <a:pt x="126" y="330"/>
                    </a:lnTo>
                    <a:lnTo>
                      <a:pt x="153" y="350"/>
                    </a:lnTo>
                    <a:lnTo>
                      <a:pt x="177" y="371"/>
                    </a:lnTo>
                    <a:lnTo>
                      <a:pt x="200" y="394"/>
                    </a:lnTo>
                    <a:lnTo>
                      <a:pt x="217" y="419"/>
                    </a:lnTo>
                    <a:lnTo>
                      <a:pt x="227" y="444"/>
                    </a:lnTo>
                    <a:lnTo>
                      <a:pt x="228" y="449"/>
                    </a:lnTo>
                    <a:lnTo>
                      <a:pt x="229" y="453"/>
                    </a:lnTo>
                    <a:lnTo>
                      <a:pt x="232" y="457"/>
                    </a:lnTo>
                    <a:lnTo>
                      <a:pt x="234" y="461"/>
                    </a:lnTo>
                    <a:lnTo>
                      <a:pt x="239" y="466"/>
                    </a:lnTo>
                    <a:lnTo>
                      <a:pt x="249" y="476"/>
                    </a:lnTo>
                    <a:lnTo>
                      <a:pt x="262" y="488"/>
                    </a:lnTo>
                    <a:lnTo>
                      <a:pt x="281" y="501"/>
                    </a:lnTo>
                    <a:lnTo>
                      <a:pt x="307" y="516"/>
                    </a:lnTo>
                    <a:lnTo>
                      <a:pt x="338" y="531"/>
                    </a:lnTo>
                    <a:lnTo>
                      <a:pt x="376" y="545"/>
                    </a:lnTo>
                    <a:lnTo>
                      <a:pt x="421" y="558"/>
                    </a:lnTo>
                    <a:lnTo>
                      <a:pt x="367" y="709"/>
                    </a:lnTo>
                    <a:lnTo>
                      <a:pt x="259" y="652"/>
                    </a:lnTo>
                    <a:lnTo>
                      <a:pt x="259" y="652"/>
                    </a:lnTo>
                    <a:lnTo>
                      <a:pt x="251" y="650"/>
                    </a:lnTo>
                    <a:lnTo>
                      <a:pt x="244" y="649"/>
                    </a:lnTo>
                    <a:lnTo>
                      <a:pt x="235" y="649"/>
                    </a:lnTo>
                    <a:lnTo>
                      <a:pt x="228" y="650"/>
                    </a:lnTo>
                    <a:lnTo>
                      <a:pt x="219" y="654"/>
                    </a:lnTo>
                    <a:lnTo>
                      <a:pt x="213" y="657"/>
                    </a:lnTo>
                    <a:lnTo>
                      <a:pt x="207" y="663"/>
                    </a:lnTo>
                    <a:lnTo>
                      <a:pt x="202" y="671"/>
                    </a:lnTo>
                    <a:lnTo>
                      <a:pt x="198" y="686"/>
                    </a:lnTo>
                    <a:lnTo>
                      <a:pt x="200" y="702"/>
                    </a:lnTo>
                    <a:lnTo>
                      <a:pt x="207" y="717"/>
                    </a:lnTo>
                    <a:lnTo>
                      <a:pt x="221" y="728"/>
                    </a:lnTo>
                    <a:lnTo>
                      <a:pt x="221" y="728"/>
                    </a:lnTo>
                    <a:lnTo>
                      <a:pt x="372" y="806"/>
                    </a:lnTo>
                    <a:lnTo>
                      <a:pt x="415" y="828"/>
                    </a:lnTo>
                    <a:lnTo>
                      <a:pt x="431" y="783"/>
                    </a:lnTo>
                    <a:lnTo>
                      <a:pt x="505" y="573"/>
                    </a:lnTo>
                    <a:lnTo>
                      <a:pt x="517" y="574"/>
                    </a:lnTo>
                    <a:lnTo>
                      <a:pt x="529" y="575"/>
                    </a:lnTo>
                    <a:lnTo>
                      <a:pt x="542" y="576"/>
                    </a:lnTo>
                    <a:lnTo>
                      <a:pt x="554" y="577"/>
                    </a:lnTo>
                    <a:lnTo>
                      <a:pt x="568" y="577"/>
                    </a:lnTo>
                    <a:lnTo>
                      <a:pt x="582" y="579"/>
                    </a:lnTo>
                    <a:lnTo>
                      <a:pt x="596" y="579"/>
                    </a:lnTo>
                    <a:lnTo>
                      <a:pt x="610" y="579"/>
                    </a:lnTo>
                    <a:lnTo>
                      <a:pt x="622" y="579"/>
                    </a:lnTo>
                    <a:lnTo>
                      <a:pt x="634" y="579"/>
                    </a:lnTo>
                    <a:lnTo>
                      <a:pt x="647" y="579"/>
                    </a:lnTo>
                    <a:lnTo>
                      <a:pt x="659" y="577"/>
                    </a:lnTo>
                    <a:lnTo>
                      <a:pt x="670" y="577"/>
                    </a:lnTo>
                    <a:lnTo>
                      <a:pt x="681" y="576"/>
                    </a:lnTo>
                    <a:lnTo>
                      <a:pt x="691" y="575"/>
                    </a:lnTo>
                    <a:lnTo>
                      <a:pt x="702" y="574"/>
                    </a:lnTo>
                    <a:lnTo>
                      <a:pt x="796" y="713"/>
                    </a:lnTo>
                    <a:lnTo>
                      <a:pt x="688" y="746"/>
                    </a:lnTo>
                    <a:lnTo>
                      <a:pt x="673" y="753"/>
                    </a:lnTo>
                    <a:lnTo>
                      <a:pt x="664" y="765"/>
                    </a:lnTo>
                    <a:lnTo>
                      <a:pt x="659" y="781"/>
                    </a:lnTo>
                    <a:lnTo>
                      <a:pt x="660" y="798"/>
                    </a:lnTo>
                    <a:lnTo>
                      <a:pt x="664" y="805"/>
                    </a:lnTo>
                    <a:lnTo>
                      <a:pt x="667" y="812"/>
                    </a:lnTo>
                    <a:lnTo>
                      <a:pt x="673" y="818"/>
                    </a:lnTo>
                    <a:lnTo>
                      <a:pt x="681" y="822"/>
                    </a:lnTo>
                    <a:lnTo>
                      <a:pt x="688" y="826"/>
                    </a:lnTo>
                    <a:lnTo>
                      <a:pt x="695" y="827"/>
                    </a:lnTo>
                    <a:lnTo>
                      <a:pt x="704" y="827"/>
                    </a:lnTo>
                    <a:lnTo>
                      <a:pt x="712" y="826"/>
                    </a:lnTo>
                    <a:lnTo>
                      <a:pt x="875" y="777"/>
                    </a:lnTo>
                    <a:lnTo>
                      <a:pt x="929" y="762"/>
                    </a:lnTo>
                    <a:lnTo>
                      <a:pt x="898" y="713"/>
                    </a:lnTo>
                    <a:lnTo>
                      <a:pt x="793" y="559"/>
                    </a:lnTo>
                    <a:lnTo>
                      <a:pt x="839" y="547"/>
                    </a:lnTo>
                    <a:lnTo>
                      <a:pt x="878" y="533"/>
                    </a:lnTo>
                    <a:lnTo>
                      <a:pt x="911" y="517"/>
                    </a:lnTo>
                    <a:lnTo>
                      <a:pt x="937" y="502"/>
                    </a:lnTo>
                    <a:lnTo>
                      <a:pt x="957" y="488"/>
                    </a:lnTo>
                    <a:lnTo>
                      <a:pt x="972" y="476"/>
                    </a:lnTo>
                    <a:lnTo>
                      <a:pt x="980" y="466"/>
                    </a:lnTo>
                    <a:lnTo>
                      <a:pt x="985" y="461"/>
                    </a:lnTo>
                    <a:lnTo>
                      <a:pt x="989" y="457"/>
                    </a:lnTo>
                    <a:lnTo>
                      <a:pt x="991" y="453"/>
                    </a:lnTo>
                    <a:lnTo>
                      <a:pt x="992" y="449"/>
                    </a:lnTo>
                    <a:lnTo>
                      <a:pt x="994" y="444"/>
                    </a:lnTo>
                    <a:lnTo>
                      <a:pt x="1003" y="419"/>
                    </a:lnTo>
                    <a:lnTo>
                      <a:pt x="1020" y="394"/>
                    </a:lnTo>
                    <a:lnTo>
                      <a:pt x="1043" y="371"/>
                    </a:lnTo>
                    <a:lnTo>
                      <a:pt x="1068" y="350"/>
                    </a:lnTo>
                    <a:lnTo>
                      <a:pt x="1094" y="330"/>
                    </a:lnTo>
                    <a:lnTo>
                      <a:pt x="1120" y="313"/>
                    </a:lnTo>
                    <a:lnTo>
                      <a:pt x="1142" y="300"/>
                    </a:lnTo>
                    <a:lnTo>
                      <a:pt x="1159" y="290"/>
                    </a:lnTo>
                    <a:lnTo>
                      <a:pt x="1159" y="290"/>
                    </a:lnTo>
                    <a:lnTo>
                      <a:pt x="1162" y="288"/>
                    </a:lnTo>
                    <a:lnTo>
                      <a:pt x="1166" y="285"/>
                    </a:lnTo>
                    <a:lnTo>
                      <a:pt x="1169" y="283"/>
                    </a:lnTo>
                    <a:lnTo>
                      <a:pt x="1172" y="279"/>
                    </a:lnTo>
                    <a:lnTo>
                      <a:pt x="1174" y="278"/>
                    </a:lnTo>
                    <a:lnTo>
                      <a:pt x="1178" y="277"/>
                    </a:lnTo>
                    <a:lnTo>
                      <a:pt x="1182" y="277"/>
                    </a:lnTo>
                    <a:lnTo>
                      <a:pt x="1184" y="276"/>
                    </a:lnTo>
                    <a:lnTo>
                      <a:pt x="1184" y="276"/>
                    </a:lnTo>
                    <a:lnTo>
                      <a:pt x="1199" y="267"/>
                    </a:lnTo>
                    <a:lnTo>
                      <a:pt x="1208" y="254"/>
                    </a:lnTo>
                    <a:lnTo>
                      <a:pt x="1213" y="239"/>
                    </a:lnTo>
                    <a:lnTo>
                      <a:pt x="1211" y="222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49" name="Freeform 501"/>
              <p:cNvSpPr>
                <a:spLocks/>
              </p:cNvSpPr>
              <p:nvPr/>
            </p:nvSpPr>
            <p:spPr bwMode="auto">
              <a:xfrm>
                <a:off x="806" y="3399"/>
                <a:ext cx="92" cy="131"/>
              </a:xfrm>
              <a:custGeom>
                <a:avLst/>
                <a:gdLst>
                  <a:gd name="T0" fmla="*/ 77 w 77"/>
                  <a:gd name="T1" fmla="*/ 90 h 125"/>
                  <a:gd name="T2" fmla="*/ 45 w 77"/>
                  <a:gd name="T3" fmla="*/ 0 h 125"/>
                  <a:gd name="T4" fmla="*/ 39 w 77"/>
                  <a:gd name="T5" fmla="*/ 6 h 125"/>
                  <a:gd name="T6" fmla="*/ 32 w 77"/>
                  <a:gd name="T7" fmla="*/ 13 h 125"/>
                  <a:gd name="T8" fmla="*/ 26 w 77"/>
                  <a:gd name="T9" fmla="*/ 21 h 125"/>
                  <a:gd name="T10" fmla="*/ 18 w 77"/>
                  <a:gd name="T11" fmla="*/ 28 h 125"/>
                  <a:gd name="T12" fmla="*/ 14 w 77"/>
                  <a:gd name="T13" fmla="*/ 33 h 125"/>
                  <a:gd name="T14" fmla="*/ 10 w 77"/>
                  <a:gd name="T15" fmla="*/ 38 h 125"/>
                  <a:gd name="T16" fmla="*/ 5 w 77"/>
                  <a:gd name="T17" fmla="*/ 42 h 125"/>
                  <a:gd name="T18" fmla="*/ 0 w 77"/>
                  <a:gd name="T19" fmla="*/ 47 h 125"/>
                  <a:gd name="T20" fmla="*/ 42 w 77"/>
                  <a:gd name="T21" fmla="*/ 125 h 125"/>
                  <a:gd name="T22" fmla="*/ 50 w 77"/>
                  <a:gd name="T23" fmla="*/ 116 h 125"/>
                  <a:gd name="T24" fmla="*/ 60 w 77"/>
                  <a:gd name="T25" fmla="*/ 107 h 125"/>
                  <a:gd name="T26" fmla="*/ 68 w 77"/>
                  <a:gd name="T27" fmla="*/ 98 h 125"/>
                  <a:gd name="T28" fmla="*/ 77 w 77"/>
                  <a:gd name="T29" fmla="*/ 9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125">
                    <a:moveTo>
                      <a:pt x="77" y="90"/>
                    </a:moveTo>
                    <a:lnTo>
                      <a:pt x="45" y="0"/>
                    </a:lnTo>
                    <a:lnTo>
                      <a:pt x="39" y="6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8"/>
                    </a:lnTo>
                    <a:lnTo>
                      <a:pt x="14" y="33"/>
                    </a:lnTo>
                    <a:lnTo>
                      <a:pt x="10" y="38"/>
                    </a:lnTo>
                    <a:lnTo>
                      <a:pt x="5" y="42"/>
                    </a:lnTo>
                    <a:lnTo>
                      <a:pt x="0" y="47"/>
                    </a:lnTo>
                    <a:lnTo>
                      <a:pt x="42" y="125"/>
                    </a:lnTo>
                    <a:lnTo>
                      <a:pt x="50" y="116"/>
                    </a:lnTo>
                    <a:lnTo>
                      <a:pt x="60" y="107"/>
                    </a:lnTo>
                    <a:lnTo>
                      <a:pt x="68" y="98"/>
                    </a:lnTo>
                    <a:lnTo>
                      <a:pt x="77" y="9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50" name="Freeform 502"/>
              <p:cNvSpPr>
                <a:spLocks/>
              </p:cNvSpPr>
              <p:nvPr/>
            </p:nvSpPr>
            <p:spPr bwMode="auto">
              <a:xfrm>
                <a:off x="760" y="3394"/>
                <a:ext cx="176" cy="174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53751" name="Freeform 503"/>
              <p:cNvSpPr>
                <a:spLocks/>
              </p:cNvSpPr>
              <p:nvPr/>
            </p:nvSpPr>
            <p:spPr bwMode="auto">
              <a:xfrm rot="2307222">
                <a:off x="828" y="3575"/>
                <a:ext cx="167" cy="162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53664" name="Group 416"/>
          <p:cNvGrpSpPr>
            <a:grpSpLocks/>
          </p:cNvGrpSpPr>
          <p:nvPr/>
        </p:nvGrpSpPr>
        <p:grpSpPr bwMode="auto">
          <a:xfrm>
            <a:off x="6734175" y="3211513"/>
            <a:ext cx="2409825" cy="2998787"/>
            <a:chOff x="2132" y="1919"/>
            <a:chExt cx="1942" cy="2257"/>
          </a:xfrm>
        </p:grpSpPr>
        <p:sp>
          <p:nvSpPr>
            <p:cNvPr id="53665" name="Line 417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66" name="Freeform 418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67" name="Freeform 419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68" name="Freeform 420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69" name="Freeform 421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0" name="Freeform 422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1" name="Freeform 423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2" name="Freeform 424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3" name="Freeform 425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4" name="Freeform 426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5" name="Freeform 427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6" name="Freeform 428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7" name="Freeform 429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8" name="Freeform 430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79" name="Freeform 431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0" name="Freeform 432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1" name="Freeform 433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2" name="Oval 434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3" name="Oval 435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4" name="Freeform 436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53685" name="Freeform 437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349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3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5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9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39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39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39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39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39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4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4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4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83" grpId="0" animBg="1"/>
      <p:bldP spid="53983" grpId="2" animBg="1"/>
      <p:bldP spid="53985" grpId="0" animBg="1"/>
      <p:bldP spid="53985" grpId="2" animBg="1"/>
      <p:bldP spid="53999" grpId="0" build="allAtOnce"/>
      <p:bldP spid="54000" grpId="0" build="allAtOnce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888" name="MSj00742190000[1].mid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8" y="105568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MS900074325[1].mid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01637" y="1017416"/>
            <a:ext cx="609600" cy="609600"/>
          </a:xfrm>
          <a:prstGeom prst="rect">
            <a:avLst/>
          </a:prstGeom>
        </p:spPr>
      </p:pic>
      <p:grpSp>
        <p:nvGrpSpPr>
          <p:cNvPr id="98306" name="Group 2"/>
          <p:cNvGrpSpPr>
            <a:grpSpLocks/>
          </p:cNvGrpSpPr>
          <p:nvPr/>
        </p:nvGrpSpPr>
        <p:grpSpPr bwMode="auto">
          <a:xfrm>
            <a:off x="0" y="739775"/>
            <a:ext cx="9144000" cy="1089025"/>
            <a:chOff x="0" y="466"/>
            <a:chExt cx="5744" cy="686"/>
          </a:xfrm>
        </p:grpSpPr>
        <p:grpSp>
          <p:nvGrpSpPr>
            <p:cNvPr id="98307" name="Group 3"/>
            <p:cNvGrpSpPr>
              <a:grpSpLocks/>
            </p:cNvGrpSpPr>
            <p:nvPr/>
          </p:nvGrpSpPr>
          <p:grpSpPr bwMode="auto">
            <a:xfrm>
              <a:off x="0" y="467"/>
              <a:ext cx="1442" cy="685"/>
              <a:chOff x="315" y="1075"/>
              <a:chExt cx="5242" cy="3109"/>
            </a:xfrm>
          </p:grpSpPr>
          <p:sp>
            <p:nvSpPr>
              <p:cNvPr id="98308" name="Rectangle 4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09" name="Line 5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0" name="Line 6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1" name="Line 7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2" name="Line 8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3" name="Line 9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4" name="Line 10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5" name="Line 11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6" name="Line 12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7" name="Line 13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8" name="Line 14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19" name="Line 15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0" name="Line 16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1" name="Line 17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2" name="Line 18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3" name="Line 19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4" name="Line 20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5" name="Line 21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6" name="Line 22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7" name="Line 23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8" name="Line 24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29" name="Line 25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0" name="Line 26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1" name="Line 27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2" name="Line 28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3" name="Line 29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4" name="Line 30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5" name="Line 31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6" name="Line 32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37" name="Line 33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338" name="Group 34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8339" name="Line 3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40" name="Line 3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8341" name="Line 37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2" name="Line 38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3" name="Line 39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4" name="Line 40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5" name="Line 41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6" name="Line 42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7" name="Line 43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48" name="Line 44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349" name="Group 45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8350" name="Line 4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51" name="Line 4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352" name="Group 48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8353" name="Line 4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54" name="Line 5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355" name="Group 51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8356" name="Line 52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57" name="Line 53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358" name="Group 54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8359" name="Line 55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60" name="Line 56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8361" name="Group 57"/>
            <p:cNvGrpSpPr>
              <a:grpSpLocks/>
            </p:cNvGrpSpPr>
            <p:nvPr/>
          </p:nvGrpSpPr>
          <p:grpSpPr bwMode="auto">
            <a:xfrm>
              <a:off x="1435" y="467"/>
              <a:ext cx="1442" cy="685"/>
              <a:chOff x="315" y="1075"/>
              <a:chExt cx="5242" cy="3109"/>
            </a:xfrm>
          </p:grpSpPr>
          <p:sp>
            <p:nvSpPr>
              <p:cNvPr id="98362" name="Rectangle 58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3" name="Line 59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4" name="Line 60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5" name="Line 61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6" name="Line 62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7" name="Line 63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8" name="Line 64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69" name="Line 65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0" name="Line 66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1" name="Line 67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2" name="Line 68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3" name="Line 69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4" name="Line 70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5" name="Line 71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6" name="Line 72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7" name="Line 73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8" name="Line 74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79" name="Line 75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0" name="Line 76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1" name="Line 77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2" name="Line 78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3" name="Line 79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4" name="Line 80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5" name="Line 81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6" name="Line 82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7" name="Line 83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8" name="Line 84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89" name="Line 85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0" name="Line 86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1" name="Line 87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392" name="Group 88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8393" name="Line 8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394" name="Line 9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8395" name="Line 91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6" name="Line 92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7" name="Line 93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8" name="Line 94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399" name="Line 95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00" name="Line 96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01" name="Line 97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02" name="Line 98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403" name="Group 99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8404" name="Line 10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05" name="Line 10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06" name="Group 102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8407" name="Line 10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08" name="Line 10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09" name="Group 105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8410" name="Line 106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11" name="Line 107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12" name="Group 108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8413" name="Line 109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14" name="Line 110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8415" name="Group 111"/>
            <p:cNvGrpSpPr>
              <a:grpSpLocks/>
            </p:cNvGrpSpPr>
            <p:nvPr/>
          </p:nvGrpSpPr>
          <p:grpSpPr bwMode="auto">
            <a:xfrm>
              <a:off x="2867" y="467"/>
              <a:ext cx="1442" cy="685"/>
              <a:chOff x="315" y="1075"/>
              <a:chExt cx="5242" cy="3109"/>
            </a:xfrm>
          </p:grpSpPr>
          <p:sp>
            <p:nvSpPr>
              <p:cNvPr id="98416" name="Rectangle 112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17" name="Line 113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18" name="Line 114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19" name="Line 115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0" name="Line 116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1" name="Line 117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2" name="Line 118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3" name="Line 119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4" name="Line 120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5" name="Line 121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6" name="Line 122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7" name="Line 123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8" name="Line 124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29" name="Line 125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0" name="Line 126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1" name="Line 127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2" name="Line 128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3" name="Line 129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4" name="Line 130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5" name="Line 131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6" name="Line 132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7" name="Line 133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8" name="Line 134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39" name="Line 135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0" name="Line 136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1" name="Line 137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2" name="Line 138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3" name="Line 139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4" name="Line 140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45" name="Line 141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446" name="Group 142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8447" name="Line 14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48" name="Line 14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8449" name="Line 145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0" name="Line 146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1" name="Line 147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2" name="Line 148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3" name="Line 149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4" name="Line 150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5" name="Line 151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56" name="Line 152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457" name="Group 153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8458" name="Line 15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59" name="Line 15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60" name="Group 156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8461" name="Line 15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62" name="Line 15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63" name="Group 159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8464" name="Line 160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65" name="Line 161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466" name="Group 162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8467" name="Line 163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468" name="Line 164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98469" name="Group 165"/>
            <p:cNvGrpSpPr>
              <a:grpSpLocks/>
            </p:cNvGrpSpPr>
            <p:nvPr/>
          </p:nvGrpSpPr>
          <p:grpSpPr bwMode="auto">
            <a:xfrm>
              <a:off x="4302" y="466"/>
              <a:ext cx="1442" cy="685"/>
              <a:chOff x="315" y="1075"/>
              <a:chExt cx="5242" cy="3109"/>
            </a:xfrm>
          </p:grpSpPr>
          <p:sp>
            <p:nvSpPr>
              <p:cNvPr id="98470" name="Rectangle 166"/>
              <p:cNvSpPr>
                <a:spLocks noChangeArrowheads="1"/>
              </p:cNvSpPr>
              <p:nvPr/>
            </p:nvSpPr>
            <p:spPr bwMode="auto">
              <a:xfrm>
                <a:off x="328" y="1091"/>
                <a:ext cx="5224" cy="308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1F0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1" name="Line 167"/>
              <p:cNvSpPr>
                <a:spLocks noChangeShapeType="1"/>
              </p:cNvSpPr>
              <p:nvPr/>
            </p:nvSpPr>
            <p:spPr bwMode="auto">
              <a:xfrm>
                <a:off x="318" y="3235"/>
                <a:ext cx="5235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2" name="Line 168"/>
              <p:cNvSpPr>
                <a:spLocks noChangeShapeType="1"/>
              </p:cNvSpPr>
              <p:nvPr/>
            </p:nvSpPr>
            <p:spPr bwMode="auto">
              <a:xfrm flipV="1">
                <a:off x="325" y="3857"/>
                <a:ext cx="521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3" name="Line 169"/>
              <p:cNvSpPr>
                <a:spLocks noChangeShapeType="1"/>
              </p:cNvSpPr>
              <p:nvPr/>
            </p:nvSpPr>
            <p:spPr bwMode="auto">
              <a:xfrm>
                <a:off x="338" y="2927"/>
                <a:ext cx="521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4" name="Line 170"/>
              <p:cNvSpPr>
                <a:spLocks noChangeShapeType="1"/>
              </p:cNvSpPr>
              <p:nvPr/>
            </p:nvSpPr>
            <p:spPr bwMode="auto">
              <a:xfrm>
                <a:off x="323" y="2621"/>
                <a:ext cx="522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5" name="Line 171"/>
              <p:cNvSpPr>
                <a:spLocks noChangeShapeType="1"/>
              </p:cNvSpPr>
              <p:nvPr/>
            </p:nvSpPr>
            <p:spPr bwMode="auto">
              <a:xfrm>
                <a:off x="336" y="4175"/>
                <a:ext cx="5198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6" name="Line 172"/>
              <p:cNvSpPr>
                <a:spLocks noChangeShapeType="1"/>
              </p:cNvSpPr>
              <p:nvPr/>
            </p:nvSpPr>
            <p:spPr bwMode="auto">
              <a:xfrm>
                <a:off x="323" y="3552"/>
                <a:ext cx="522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7" name="Line 173"/>
              <p:cNvSpPr>
                <a:spLocks noChangeShapeType="1"/>
              </p:cNvSpPr>
              <p:nvPr/>
            </p:nvSpPr>
            <p:spPr bwMode="auto">
              <a:xfrm rot="5400000">
                <a:off x="-449" y="3397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8" name="Line 174"/>
              <p:cNvSpPr>
                <a:spLocks noChangeShapeType="1"/>
              </p:cNvSpPr>
              <p:nvPr/>
            </p:nvSpPr>
            <p:spPr bwMode="auto">
              <a:xfrm rot="5400000">
                <a:off x="-14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79" name="Line 175"/>
              <p:cNvSpPr>
                <a:spLocks noChangeShapeType="1"/>
              </p:cNvSpPr>
              <p:nvPr/>
            </p:nvSpPr>
            <p:spPr bwMode="auto">
              <a:xfrm rot="5400000">
                <a:off x="166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0" name="Line 176"/>
              <p:cNvSpPr>
                <a:spLocks noChangeShapeType="1"/>
              </p:cNvSpPr>
              <p:nvPr/>
            </p:nvSpPr>
            <p:spPr bwMode="auto">
              <a:xfrm rot="5400000">
                <a:off x="46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1" name="Line 177"/>
              <p:cNvSpPr>
                <a:spLocks noChangeShapeType="1"/>
              </p:cNvSpPr>
              <p:nvPr/>
            </p:nvSpPr>
            <p:spPr bwMode="auto">
              <a:xfrm rot="5400000">
                <a:off x="776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2" name="Line 178"/>
              <p:cNvSpPr>
                <a:spLocks noChangeShapeType="1"/>
              </p:cNvSpPr>
              <p:nvPr/>
            </p:nvSpPr>
            <p:spPr bwMode="auto">
              <a:xfrm rot="5400000">
                <a:off x="1089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3" name="Line 179"/>
              <p:cNvSpPr>
                <a:spLocks noChangeShapeType="1"/>
              </p:cNvSpPr>
              <p:nvPr/>
            </p:nvSpPr>
            <p:spPr bwMode="auto">
              <a:xfrm rot="5400000">
                <a:off x="1390" y="3396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4" name="Line 180"/>
              <p:cNvSpPr>
                <a:spLocks noChangeShapeType="1"/>
              </p:cNvSpPr>
              <p:nvPr/>
            </p:nvSpPr>
            <p:spPr bwMode="auto">
              <a:xfrm rot="5400000">
                <a:off x="1698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5" name="Line 181"/>
              <p:cNvSpPr>
                <a:spLocks noChangeShapeType="1"/>
              </p:cNvSpPr>
              <p:nvPr/>
            </p:nvSpPr>
            <p:spPr bwMode="auto">
              <a:xfrm rot="5400000">
                <a:off x="2011" y="3402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6" name="Line 182"/>
              <p:cNvSpPr>
                <a:spLocks noChangeShapeType="1"/>
              </p:cNvSpPr>
              <p:nvPr/>
            </p:nvSpPr>
            <p:spPr bwMode="auto">
              <a:xfrm rot="5400000">
                <a:off x="2318" y="3408"/>
                <a:ext cx="1552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7" name="Line 183"/>
              <p:cNvSpPr>
                <a:spLocks noChangeShapeType="1"/>
              </p:cNvSpPr>
              <p:nvPr/>
            </p:nvSpPr>
            <p:spPr bwMode="auto">
              <a:xfrm rot="5400000">
                <a:off x="3238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8" name="Line 184"/>
              <p:cNvSpPr>
                <a:spLocks noChangeShapeType="1"/>
              </p:cNvSpPr>
              <p:nvPr/>
            </p:nvSpPr>
            <p:spPr bwMode="auto">
              <a:xfrm rot="5400000">
                <a:off x="3544" y="3393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89" name="Line 185"/>
              <p:cNvSpPr>
                <a:spLocks noChangeShapeType="1"/>
              </p:cNvSpPr>
              <p:nvPr/>
            </p:nvSpPr>
            <p:spPr bwMode="auto">
              <a:xfrm rot="5400000">
                <a:off x="4466" y="3397"/>
                <a:ext cx="1560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0" name="Line 186"/>
              <p:cNvSpPr>
                <a:spLocks noChangeShapeType="1"/>
              </p:cNvSpPr>
              <p:nvPr/>
            </p:nvSpPr>
            <p:spPr bwMode="auto">
              <a:xfrm rot="5400000">
                <a:off x="-446" y="1856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1" name="Line 187"/>
              <p:cNvSpPr>
                <a:spLocks noChangeShapeType="1"/>
              </p:cNvSpPr>
              <p:nvPr/>
            </p:nvSpPr>
            <p:spPr bwMode="auto">
              <a:xfrm rot="5400000">
                <a:off x="-139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2" name="Line 188"/>
              <p:cNvSpPr>
                <a:spLocks noChangeShapeType="1"/>
              </p:cNvSpPr>
              <p:nvPr/>
            </p:nvSpPr>
            <p:spPr bwMode="auto">
              <a:xfrm rot="5400000">
                <a:off x="169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3" name="Line 189"/>
              <p:cNvSpPr>
                <a:spLocks noChangeShapeType="1"/>
              </p:cNvSpPr>
              <p:nvPr/>
            </p:nvSpPr>
            <p:spPr bwMode="auto">
              <a:xfrm rot="5400000">
                <a:off x="47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4" name="Line 190"/>
              <p:cNvSpPr>
                <a:spLocks noChangeShapeType="1"/>
              </p:cNvSpPr>
              <p:nvPr/>
            </p:nvSpPr>
            <p:spPr bwMode="auto">
              <a:xfrm rot="5400000">
                <a:off x="778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5" name="Line 191"/>
              <p:cNvSpPr>
                <a:spLocks noChangeShapeType="1"/>
              </p:cNvSpPr>
              <p:nvPr/>
            </p:nvSpPr>
            <p:spPr bwMode="auto">
              <a:xfrm rot="5400000">
                <a:off x="1092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6" name="Line 192"/>
              <p:cNvSpPr>
                <a:spLocks noChangeShapeType="1"/>
              </p:cNvSpPr>
              <p:nvPr/>
            </p:nvSpPr>
            <p:spPr bwMode="auto">
              <a:xfrm rot="5400000">
                <a:off x="1393" y="1855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7" name="Line 193"/>
              <p:cNvSpPr>
                <a:spLocks noChangeShapeType="1"/>
              </p:cNvSpPr>
              <p:nvPr/>
            </p:nvSpPr>
            <p:spPr bwMode="auto">
              <a:xfrm rot="5400000">
                <a:off x="1700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8" name="Line 194"/>
              <p:cNvSpPr>
                <a:spLocks noChangeShapeType="1"/>
              </p:cNvSpPr>
              <p:nvPr/>
            </p:nvSpPr>
            <p:spPr bwMode="auto">
              <a:xfrm rot="5400000">
                <a:off x="2013" y="1862"/>
                <a:ext cx="1547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499" name="Line 195"/>
              <p:cNvSpPr>
                <a:spLocks noChangeShapeType="1"/>
              </p:cNvSpPr>
              <p:nvPr/>
            </p:nvSpPr>
            <p:spPr bwMode="auto">
              <a:xfrm rot="5400000">
                <a:off x="2321" y="1867"/>
                <a:ext cx="1546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500" name="Group 196"/>
              <p:cNvGrpSpPr>
                <a:grpSpLocks/>
              </p:cNvGrpSpPr>
              <p:nvPr/>
            </p:nvGrpSpPr>
            <p:grpSpPr bwMode="auto">
              <a:xfrm>
                <a:off x="3397" y="1083"/>
                <a:ext cx="0" cy="3091"/>
                <a:chOff x="3333" y="871"/>
                <a:chExt cx="0" cy="3091"/>
              </a:xfrm>
            </p:grpSpPr>
            <p:sp>
              <p:nvSpPr>
                <p:cNvPr id="98501" name="Line 19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502" name="Line 19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sp>
            <p:nvSpPr>
              <p:cNvPr id="98503" name="Line 199"/>
              <p:cNvSpPr>
                <a:spLocks noChangeShapeType="1"/>
              </p:cNvSpPr>
              <p:nvPr/>
            </p:nvSpPr>
            <p:spPr bwMode="auto">
              <a:xfrm rot="5400000">
                <a:off x="3241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4" name="Line 200"/>
              <p:cNvSpPr>
                <a:spLocks noChangeShapeType="1"/>
              </p:cNvSpPr>
              <p:nvPr/>
            </p:nvSpPr>
            <p:spPr bwMode="auto">
              <a:xfrm rot="5400000">
                <a:off x="3547" y="1852"/>
                <a:ext cx="1541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5" name="Line 201"/>
              <p:cNvSpPr>
                <a:spLocks noChangeShapeType="1"/>
              </p:cNvSpPr>
              <p:nvPr/>
            </p:nvSpPr>
            <p:spPr bwMode="auto">
              <a:xfrm rot="5400000">
                <a:off x="4469" y="1856"/>
                <a:ext cx="155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6" name="Line 202"/>
              <p:cNvSpPr>
                <a:spLocks noChangeShapeType="1"/>
              </p:cNvSpPr>
              <p:nvPr/>
            </p:nvSpPr>
            <p:spPr bwMode="auto">
              <a:xfrm>
                <a:off x="315" y="230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7" name="Line 203"/>
              <p:cNvSpPr>
                <a:spLocks noChangeShapeType="1"/>
              </p:cNvSpPr>
              <p:nvPr/>
            </p:nvSpPr>
            <p:spPr bwMode="auto">
              <a:xfrm>
                <a:off x="331" y="200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8" name="Line 204"/>
              <p:cNvSpPr>
                <a:spLocks noChangeShapeType="1"/>
              </p:cNvSpPr>
              <p:nvPr/>
            </p:nvSpPr>
            <p:spPr bwMode="auto">
              <a:xfrm>
                <a:off x="323" y="1701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09" name="Line 205"/>
              <p:cNvSpPr>
                <a:spLocks noChangeShapeType="1"/>
              </p:cNvSpPr>
              <p:nvPr/>
            </p:nvSpPr>
            <p:spPr bwMode="auto">
              <a:xfrm>
                <a:off x="323" y="1389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8510" name="Line 206"/>
              <p:cNvSpPr>
                <a:spLocks noChangeShapeType="1"/>
              </p:cNvSpPr>
              <p:nvPr/>
            </p:nvSpPr>
            <p:spPr bwMode="auto">
              <a:xfrm>
                <a:off x="315" y="1085"/>
                <a:ext cx="5214" cy="0"/>
              </a:xfrm>
              <a:prstGeom prst="line">
                <a:avLst/>
              </a:prstGeom>
              <a:noFill/>
              <a:ln w="12700">
                <a:solidFill>
                  <a:srgbClr val="E1F0FF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8511" name="Group 207"/>
              <p:cNvGrpSpPr>
                <a:grpSpLocks/>
              </p:cNvGrpSpPr>
              <p:nvPr/>
            </p:nvGrpSpPr>
            <p:grpSpPr bwMode="auto">
              <a:xfrm>
                <a:off x="3717" y="1091"/>
                <a:ext cx="0" cy="3091"/>
                <a:chOff x="3333" y="871"/>
                <a:chExt cx="0" cy="3091"/>
              </a:xfrm>
            </p:grpSpPr>
            <p:sp>
              <p:nvSpPr>
                <p:cNvPr id="98512" name="Line 208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513" name="Line 209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514" name="Group 210"/>
              <p:cNvGrpSpPr>
                <a:grpSpLocks/>
              </p:cNvGrpSpPr>
              <p:nvPr/>
            </p:nvGrpSpPr>
            <p:grpSpPr bwMode="auto">
              <a:xfrm>
                <a:off x="4633" y="1075"/>
                <a:ext cx="0" cy="3091"/>
                <a:chOff x="3333" y="871"/>
                <a:chExt cx="0" cy="3091"/>
              </a:xfrm>
            </p:grpSpPr>
            <p:sp>
              <p:nvSpPr>
                <p:cNvPr id="98515" name="Line 211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516" name="Line 212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517" name="Group 213"/>
              <p:cNvGrpSpPr>
                <a:grpSpLocks/>
              </p:cNvGrpSpPr>
              <p:nvPr/>
            </p:nvGrpSpPr>
            <p:grpSpPr bwMode="auto">
              <a:xfrm>
                <a:off x="4941" y="1091"/>
                <a:ext cx="0" cy="3091"/>
                <a:chOff x="3333" y="871"/>
                <a:chExt cx="0" cy="3091"/>
              </a:xfrm>
            </p:grpSpPr>
            <p:sp>
              <p:nvSpPr>
                <p:cNvPr id="98518" name="Line 214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519" name="Line 215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8520" name="Group 216"/>
              <p:cNvGrpSpPr>
                <a:grpSpLocks/>
              </p:cNvGrpSpPr>
              <p:nvPr/>
            </p:nvGrpSpPr>
            <p:grpSpPr bwMode="auto">
              <a:xfrm>
                <a:off x="5557" y="1083"/>
                <a:ext cx="0" cy="3091"/>
                <a:chOff x="3333" y="871"/>
                <a:chExt cx="0" cy="3091"/>
              </a:xfrm>
            </p:grpSpPr>
            <p:sp>
              <p:nvSpPr>
                <p:cNvPr id="98521" name="Line 217"/>
                <p:cNvSpPr>
                  <a:spLocks noChangeShapeType="1"/>
                </p:cNvSpPr>
                <p:nvPr/>
              </p:nvSpPr>
              <p:spPr bwMode="auto">
                <a:xfrm rot="5400000">
                  <a:off x="2556" y="3186"/>
                  <a:ext cx="1553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98522" name="Line 218"/>
                <p:cNvSpPr>
                  <a:spLocks noChangeShapeType="1"/>
                </p:cNvSpPr>
                <p:nvPr/>
              </p:nvSpPr>
              <p:spPr bwMode="auto">
                <a:xfrm rot="5400000">
                  <a:off x="2559" y="1645"/>
                  <a:ext cx="1547" cy="0"/>
                </a:xfrm>
                <a:prstGeom prst="line">
                  <a:avLst/>
                </a:prstGeom>
                <a:noFill/>
                <a:ln w="12700">
                  <a:solidFill>
                    <a:srgbClr val="E1F0FF"/>
                  </a:solidFill>
                  <a:prstDash val="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ru-RU" sz="100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98523" name="Group 219"/>
          <p:cNvGrpSpPr>
            <a:grpSpLocks/>
          </p:cNvGrpSpPr>
          <p:nvPr/>
        </p:nvGrpSpPr>
        <p:grpSpPr bwMode="auto">
          <a:xfrm>
            <a:off x="0" y="215900"/>
            <a:ext cx="9144000" cy="508000"/>
            <a:chOff x="0" y="632"/>
            <a:chExt cx="5760" cy="320"/>
          </a:xfrm>
        </p:grpSpPr>
        <p:sp>
          <p:nvSpPr>
            <p:cNvPr id="98524" name="Rectangle 220" descr="Циновка"/>
            <p:cNvSpPr>
              <a:spLocks noChangeArrowheads="1"/>
            </p:cNvSpPr>
            <p:nvPr/>
          </p:nvSpPr>
          <p:spPr bwMode="auto">
            <a:xfrm>
              <a:off x="0" y="632"/>
              <a:ext cx="5760" cy="264"/>
            </a:xfrm>
            <a:prstGeom prst="rect">
              <a:avLst/>
            </a:prstGeom>
            <a:blipFill dpi="0" rotWithShape="1">
              <a:blip r:embed="rId8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25" name="Line 221"/>
            <p:cNvSpPr>
              <a:spLocks noChangeShapeType="1"/>
            </p:cNvSpPr>
            <p:nvPr/>
          </p:nvSpPr>
          <p:spPr bwMode="auto">
            <a:xfrm>
              <a:off x="0" y="632"/>
              <a:ext cx="5760" cy="0"/>
            </a:xfrm>
            <a:prstGeom prst="line">
              <a:avLst/>
            </a:prstGeom>
            <a:noFill/>
            <a:ln w="57150">
              <a:solidFill>
                <a:srgbClr val="A6A2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26" name="Line 222"/>
            <p:cNvSpPr>
              <a:spLocks noChangeShapeType="1"/>
            </p:cNvSpPr>
            <p:nvPr/>
          </p:nvSpPr>
          <p:spPr bwMode="auto">
            <a:xfrm>
              <a:off x="0" y="904"/>
              <a:ext cx="5760" cy="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27" name="Line 223"/>
            <p:cNvSpPr>
              <a:spLocks noChangeShapeType="1"/>
            </p:cNvSpPr>
            <p:nvPr/>
          </p:nvSpPr>
          <p:spPr bwMode="auto">
            <a:xfrm>
              <a:off x="0" y="952"/>
              <a:ext cx="5760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/>
              <a:tailEnd/>
            </a:ln>
            <a:effectLst>
              <a:outerShdw dist="35921" dir="2700000" algn="ctr" rotWithShape="0">
                <a:srgbClr val="FFFFE1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98528" name="Group 224"/>
          <p:cNvGrpSpPr>
            <a:grpSpLocks/>
          </p:cNvGrpSpPr>
          <p:nvPr/>
        </p:nvGrpSpPr>
        <p:grpSpPr bwMode="auto">
          <a:xfrm>
            <a:off x="-55563" y="0"/>
            <a:ext cx="9199563" cy="484188"/>
            <a:chOff x="-35" y="0"/>
            <a:chExt cx="5795" cy="305"/>
          </a:xfrm>
        </p:grpSpPr>
        <p:sp>
          <p:nvSpPr>
            <p:cNvPr id="98529" name="Oval 225"/>
            <p:cNvSpPr>
              <a:spLocks noChangeAspect="1" noChangeArrowheads="1"/>
            </p:cNvSpPr>
            <p:nvPr/>
          </p:nvSpPr>
          <p:spPr bwMode="auto">
            <a:xfrm>
              <a:off x="500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0" name="AutoShape 226"/>
            <p:cNvSpPr>
              <a:spLocks noChangeArrowheads="1"/>
            </p:cNvSpPr>
            <p:nvPr/>
          </p:nvSpPr>
          <p:spPr bwMode="auto">
            <a:xfrm>
              <a:off x="504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1" name="Oval 227"/>
            <p:cNvSpPr>
              <a:spLocks noChangeAspect="1" noChangeArrowheads="1"/>
            </p:cNvSpPr>
            <p:nvPr/>
          </p:nvSpPr>
          <p:spPr bwMode="auto">
            <a:xfrm>
              <a:off x="516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2" name="AutoShape 228"/>
            <p:cNvSpPr>
              <a:spLocks noChangeArrowheads="1"/>
            </p:cNvSpPr>
            <p:nvPr/>
          </p:nvSpPr>
          <p:spPr bwMode="auto">
            <a:xfrm>
              <a:off x="520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3" name="Oval 229"/>
            <p:cNvSpPr>
              <a:spLocks noChangeAspect="1" noChangeArrowheads="1"/>
            </p:cNvSpPr>
            <p:nvPr/>
          </p:nvSpPr>
          <p:spPr bwMode="auto">
            <a:xfrm>
              <a:off x="53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4" name="AutoShape 230"/>
            <p:cNvSpPr>
              <a:spLocks noChangeArrowheads="1"/>
            </p:cNvSpPr>
            <p:nvPr/>
          </p:nvSpPr>
          <p:spPr bwMode="auto">
            <a:xfrm>
              <a:off x="53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5" name="Oval 231"/>
            <p:cNvSpPr>
              <a:spLocks noChangeAspect="1" noChangeArrowheads="1"/>
            </p:cNvSpPr>
            <p:nvPr/>
          </p:nvSpPr>
          <p:spPr bwMode="auto">
            <a:xfrm>
              <a:off x="548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6" name="AutoShape 232"/>
            <p:cNvSpPr>
              <a:spLocks noChangeArrowheads="1"/>
            </p:cNvSpPr>
            <p:nvPr/>
          </p:nvSpPr>
          <p:spPr bwMode="auto">
            <a:xfrm>
              <a:off x="551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7" name="Oval 233"/>
            <p:cNvSpPr>
              <a:spLocks noChangeAspect="1" noChangeArrowheads="1"/>
            </p:cNvSpPr>
            <p:nvPr/>
          </p:nvSpPr>
          <p:spPr bwMode="auto">
            <a:xfrm>
              <a:off x="56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8" name="AutoShape 234"/>
            <p:cNvSpPr>
              <a:spLocks noChangeArrowheads="1"/>
            </p:cNvSpPr>
            <p:nvPr/>
          </p:nvSpPr>
          <p:spPr bwMode="auto">
            <a:xfrm>
              <a:off x="56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39" name="Oval 235"/>
            <p:cNvSpPr>
              <a:spLocks noChangeAspect="1" noChangeArrowheads="1"/>
            </p:cNvSpPr>
            <p:nvPr/>
          </p:nvSpPr>
          <p:spPr bwMode="auto">
            <a:xfrm>
              <a:off x="420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0" name="AutoShape 236"/>
            <p:cNvSpPr>
              <a:spLocks noChangeArrowheads="1"/>
            </p:cNvSpPr>
            <p:nvPr/>
          </p:nvSpPr>
          <p:spPr bwMode="auto">
            <a:xfrm>
              <a:off x="423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1" name="Oval 237"/>
            <p:cNvSpPr>
              <a:spLocks noChangeAspect="1" noChangeArrowheads="1"/>
            </p:cNvSpPr>
            <p:nvPr/>
          </p:nvSpPr>
          <p:spPr bwMode="auto">
            <a:xfrm>
              <a:off x="436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2" name="AutoShape 238"/>
            <p:cNvSpPr>
              <a:spLocks noChangeArrowheads="1"/>
            </p:cNvSpPr>
            <p:nvPr/>
          </p:nvSpPr>
          <p:spPr bwMode="auto">
            <a:xfrm>
              <a:off x="439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3" name="Oval 239"/>
            <p:cNvSpPr>
              <a:spLocks noChangeAspect="1" noChangeArrowheads="1"/>
            </p:cNvSpPr>
            <p:nvPr/>
          </p:nvSpPr>
          <p:spPr bwMode="auto">
            <a:xfrm>
              <a:off x="45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4" name="AutoShape 240"/>
            <p:cNvSpPr>
              <a:spLocks noChangeArrowheads="1"/>
            </p:cNvSpPr>
            <p:nvPr/>
          </p:nvSpPr>
          <p:spPr bwMode="auto">
            <a:xfrm>
              <a:off x="45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5" name="Oval 241"/>
            <p:cNvSpPr>
              <a:spLocks noChangeAspect="1" noChangeArrowheads="1"/>
            </p:cNvSpPr>
            <p:nvPr/>
          </p:nvSpPr>
          <p:spPr bwMode="auto">
            <a:xfrm>
              <a:off x="467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6" name="AutoShape 242"/>
            <p:cNvSpPr>
              <a:spLocks noChangeArrowheads="1"/>
            </p:cNvSpPr>
            <p:nvPr/>
          </p:nvSpPr>
          <p:spPr bwMode="auto">
            <a:xfrm>
              <a:off x="470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7" name="Oval 243"/>
            <p:cNvSpPr>
              <a:spLocks noChangeAspect="1" noChangeArrowheads="1"/>
            </p:cNvSpPr>
            <p:nvPr/>
          </p:nvSpPr>
          <p:spPr bwMode="auto">
            <a:xfrm>
              <a:off x="484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8" name="AutoShape 244"/>
            <p:cNvSpPr>
              <a:spLocks noChangeArrowheads="1"/>
            </p:cNvSpPr>
            <p:nvPr/>
          </p:nvSpPr>
          <p:spPr bwMode="auto">
            <a:xfrm>
              <a:off x="487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49" name="Oval 245"/>
            <p:cNvSpPr>
              <a:spLocks noChangeAspect="1" noChangeArrowheads="1"/>
            </p:cNvSpPr>
            <p:nvPr/>
          </p:nvSpPr>
          <p:spPr bwMode="auto">
            <a:xfrm>
              <a:off x="338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0" name="AutoShape 246"/>
            <p:cNvSpPr>
              <a:spLocks noChangeArrowheads="1"/>
            </p:cNvSpPr>
            <p:nvPr/>
          </p:nvSpPr>
          <p:spPr bwMode="auto">
            <a:xfrm>
              <a:off x="341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1" name="Oval 247"/>
            <p:cNvSpPr>
              <a:spLocks noChangeAspect="1" noChangeArrowheads="1"/>
            </p:cNvSpPr>
            <p:nvPr/>
          </p:nvSpPr>
          <p:spPr bwMode="auto">
            <a:xfrm>
              <a:off x="35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2" name="AutoShape 248"/>
            <p:cNvSpPr>
              <a:spLocks noChangeArrowheads="1"/>
            </p:cNvSpPr>
            <p:nvPr/>
          </p:nvSpPr>
          <p:spPr bwMode="auto">
            <a:xfrm>
              <a:off x="35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3" name="Oval 249"/>
            <p:cNvSpPr>
              <a:spLocks noChangeAspect="1" noChangeArrowheads="1"/>
            </p:cNvSpPr>
            <p:nvPr/>
          </p:nvSpPr>
          <p:spPr bwMode="auto">
            <a:xfrm>
              <a:off x="37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4" name="AutoShape 250"/>
            <p:cNvSpPr>
              <a:spLocks noChangeArrowheads="1"/>
            </p:cNvSpPr>
            <p:nvPr/>
          </p:nvSpPr>
          <p:spPr bwMode="auto">
            <a:xfrm>
              <a:off x="37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5" name="Oval 251"/>
            <p:cNvSpPr>
              <a:spLocks noChangeAspect="1" noChangeArrowheads="1"/>
            </p:cNvSpPr>
            <p:nvPr/>
          </p:nvSpPr>
          <p:spPr bwMode="auto">
            <a:xfrm>
              <a:off x="386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6" name="AutoShape 252"/>
            <p:cNvSpPr>
              <a:spLocks noChangeArrowheads="1"/>
            </p:cNvSpPr>
            <p:nvPr/>
          </p:nvSpPr>
          <p:spPr bwMode="auto">
            <a:xfrm>
              <a:off x="389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7" name="Oval 253"/>
            <p:cNvSpPr>
              <a:spLocks noChangeAspect="1" noChangeArrowheads="1"/>
            </p:cNvSpPr>
            <p:nvPr/>
          </p:nvSpPr>
          <p:spPr bwMode="auto">
            <a:xfrm>
              <a:off x="40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8" name="AutoShape 254"/>
            <p:cNvSpPr>
              <a:spLocks noChangeArrowheads="1"/>
            </p:cNvSpPr>
            <p:nvPr/>
          </p:nvSpPr>
          <p:spPr bwMode="auto">
            <a:xfrm>
              <a:off x="40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59" name="Oval 255"/>
            <p:cNvSpPr>
              <a:spLocks noChangeAspect="1" noChangeArrowheads="1"/>
            </p:cNvSpPr>
            <p:nvPr/>
          </p:nvSpPr>
          <p:spPr bwMode="auto">
            <a:xfrm>
              <a:off x="257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0" name="AutoShape 256"/>
            <p:cNvSpPr>
              <a:spLocks noChangeArrowheads="1"/>
            </p:cNvSpPr>
            <p:nvPr/>
          </p:nvSpPr>
          <p:spPr bwMode="auto">
            <a:xfrm>
              <a:off x="260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1" name="Oval 257"/>
            <p:cNvSpPr>
              <a:spLocks noChangeAspect="1" noChangeArrowheads="1"/>
            </p:cNvSpPr>
            <p:nvPr/>
          </p:nvSpPr>
          <p:spPr bwMode="auto">
            <a:xfrm>
              <a:off x="273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2" name="AutoShape 258"/>
            <p:cNvSpPr>
              <a:spLocks noChangeArrowheads="1"/>
            </p:cNvSpPr>
            <p:nvPr/>
          </p:nvSpPr>
          <p:spPr bwMode="auto">
            <a:xfrm>
              <a:off x="276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3" name="Oval 259"/>
            <p:cNvSpPr>
              <a:spLocks noChangeAspect="1" noChangeArrowheads="1"/>
            </p:cNvSpPr>
            <p:nvPr/>
          </p:nvSpPr>
          <p:spPr bwMode="auto">
            <a:xfrm>
              <a:off x="29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4" name="AutoShape 260"/>
            <p:cNvSpPr>
              <a:spLocks noChangeArrowheads="1"/>
            </p:cNvSpPr>
            <p:nvPr/>
          </p:nvSpPr>
          <p:spPr bwMode="auto">
            <a:xfrm>
              <a:off x="29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5" name="Oval 261"/>
            <p:cNvSpPr>
              <a:spLocks noChangeAspect="1" noChangeArrowheads="1"/>
            </p:cNvSpPr>
            <p:nvPr/>
          </p:nvSpPr>
          <p:spPr bwMode="auto">
            <a:xfrm>
              <a:off x="305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6" name="AutoShape 262"/>
            <p:cNvSpPr>
              <a:spLocks noChangeArrowheads="1"/>
            </p:cNvSpPr>
            <p:nvPr/>
          </p:nvSpPr>
          <p:spPr bwMode="auto">
            <a:xfrm>
              <a:off x="308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7" name="Oval 263"/>
            <p:cNvSpPr>
              <a:spLocks noChangeAspect="1" noChangeArrowheads="1"/>
            </p:cNvSpPr>
            <p:nvPr/>
          </p:nvSpPr>
          <p:spPr bwMode="auto">
            <a:xfrm>
              <a:off x="32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8" name="AutoShape 264"/>
            <p:cNvSpPr>
              <a:spLocks noChangeArrowheads="1"/>
            </p:cNvSpPr>
            <p:nvPr/>
          </p:nvSpPr>
          <p:spPr bwMode="auto">
            <a:xfrm>
              <a:off x="32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69" name="Oval 265"/>
            <p:cNvSpPr>
              <a:spLocks noChangeAspect="1" noChangeArrowheads="1"/>
            </p:cNvSpPr>
            <p:nvPr/>
          </p:nvSpPr>
          <p:spPr bwMode="auto">
            <a:xfrm>
              <a:off x="175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0" name="AutoShape 266"/>
            <p:cNvSpPr>
              <a:spLocks noChangeArrowheads="1"/>
            </p:cNvSpPr>
            <p:nvPr/>
          </p:nvSpPr>
          <p:spPr bwMode="auto">
            <a:xfrm>
              <a:off x="178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1" name="Oval 267"/>
            <p:cNvSpPr>
              <a:spLocks noChangeAspect="1" noChangeArrowheads="1"/>
            </p:cNvSpPr>
            <p:nvPr/>
          </p:nvSpPr>
          <p:spPr bwMode="auto">
            <a:xfrm>
              <a:off x="191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2" name="AutoShape 268"/>
            <p:cNvSpPr>
              <a:spLocks noChangeArrowheads="1"/>
            </p:cNvSpPr>
            <p:nvPr/>
          </p:nvSpPr>
          <p:spPr bwMode="auto">
            <a:xfrm>
              <a:off x="194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3" name="Oval 269"/>
            <p:cNvSpPr>
              <a:spLocks noChangeAspect="1" noChangeArrowheads="1"/>
            </p:cNvSpPr>
            <p:nvPr/>
          </p:nvSpPr>
          <p:spPr bwMode="auto">
            <a:xfrm>
              <a:off x="2080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4" name="AutoShape 270"/>
            <p:cNvSpPr>
              <a:spLocks noChangeArrowheads="1"/>
            </p:cNvSpPr>
            <p:nvPr/>
          </p:nvSpPr>
          <p:spPr bwMode="auto">
            <a:xfrm>
              <a:off x="2112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5" name="Oval 271"/>
            <p:cNvSpPr>
              <a:spLocks noChangeAspect="1" noChangeArrowheads="1"/>
            </p:cNvSpPr>
            <p:nvPr/>
          </p:nvSpPr>
          <p:spPr bwMode="auto">
            <a:xfrm>
              <a:off x="222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6" name="AutoShape 272"/>
            <p:cNvSpPr>
              <a:spLocks noChangeArrowheads="1"/>
            </p:cNvSpPr>
            <p:nvPr/>
          </p:nvSpPr>
          <p:spPr bwMode="auto">
            <a:xfrm>
              <a:off x="226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7" name="Oval 273"/>
            <p:cNvSpPr>
              <a:spLocks noChangeAspect="1" noChangeArrowheads="1"/>
            </p:cNvSpPr>
            <p:nvPr/>
          </p:nvSpPr>
          <p:spPr bwMode="auto">
            <a:xfrm>
              <a:off x="2397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8" name="AutoShape 274"/>
            <p:cNvSpPr>
              <a:spLocks noChangeArrowheads="1"/>
            </p:cNvSpPr>
            <p:nvPr/>
          </p:nvSpPr>
          <p:spPr bwMode="auto">
            <a:xfrm>
              <a:off x="2429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79" name="Oval 275"/>
            <p:cNvSpPr>
              <a:spLocks noChangeAspect="1" noChangeArrowheads="1"/>
            </p:cNvSpPr>
            <p:nvPr/>
          </p:nvSpPr>
          <p:spPr bwMode="auto">
            <a:xfrm>
              <a:off x="94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0" name="AutoShape 276"/>
            <p:cNvSpPr>
              <a:spLocks noChangeArrowheads="1"/>
            </p:cNvSpPr>
            <p:nvPr/>
          </p:nvSpPr>
          <p:spPr bwMode="auto">
            <a:xfrm>
              <a:off x="97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1" name="Oval 277"/>
            <p:cNvSpPr>
              <a:spLocks noChangeAspect="1" noChangeArrowheads="1"/>
            </p:cNvSpPr>
            <p:nvPr/>
          </p:nvSpPr>
          <p:spPr bwMode="auto">
            <a:xfrm>
              <a:off x="1104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2" name="AutoShape 278"/>
            <p:cNvSpPr>
              <a:spLocks noChangeArrowheads="1"/>
            </p:cNvSpPr>
            <p:nvPr/>
          </p:nvSpPr>
          <p:spPr bwMode="auto">
            <a:xfrm>
              <a:off x="1136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3" name="Oval 279"/>
            <p:cNvSpPr>
              <a:spLocks noChangeAspect="1" noChangeArrowheads="1"/>
            </p:cNvSpPr>
            <p:nvPr/>
          </p:nvSpPr>
          <p:spPr bwMode="auto">
            <a:xfrm>
              <a:off x="1272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4" name="AutoShape 280"/>
            <p:cNvSpPr>
              <a:spLocks noChangeArrowheads="1"/>
            </p:cNvSpPr>
            <p:nvPr/>
          </p:nvSpPr>
          <p:spPr bwMode="auto">
            <a:xfrm>
              <a:off x="1304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5" name="Oval 281"/>
            <p:cNvSpPr>
              <a:spLocks noChangeAspect="1" noChangeArrowheads="1"/>
            </p:cNvSpPr>
            <p:nvPr/>
          </p:nvSpPr>
          <p:spPr bwMode="auto">
            <a:xfrm>
              <a:off x="1421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6" name="AutoShape 282"/>
            <p:cNvSpPr>
              <a:spLocks noChangeArrowheads="1"/>
            </p:cNvSpPr>
            <p:nvPr/>
          </p:nvSpPr>
          <p:spPr bwMode="auto">
            <a:xfrm>
              <a:off x="145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7" name="Oval 283"/>
            <p:cNvSpPr>
              <a:spLocks noChangeAspect="1" noChangeArrowheads="1"/>
            </p:cNvSpPr>
            <p:nvPr/>
          </p:nvSpPr>
          <p:spPr bwMode="auto">
            <a:xfrm>
              <a:off x="1589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8" name="AutoShape 284"/>
            <p:cNvSpPr>
              <a:spLocks noChangeArrowheads="1"/>
            </p:cNvSpPr>
            <p:nvPr/>
          </p:nvSpPr>
          <p:spPr bwMode="auto">
            <a:xfrm>
              <a:off x="1621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89" name="Oval 285"/>
            <p:cNvSpPr>
              <a:spLocks noChangeAspect="1" noChangeArrowheads="1"/>
            </p:cNvSpPr>
            <p:nvPr/>
          </p:nvSpPr>
          <p:spPr bwMode="auto">
            <a:xfrm>
              <a:off x="12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0" name="AutoShape 286"/>
            <p:cNvSpPr>
              <a:spLocks noChangeArrowheads="1"/>
            </p:cNvSpPr>
            <p:nvPr/>
          </p:nvSpPr>
          <p:spPr bwMode="auto">
            <a:xfrm>
              <a:off x="16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1" name="Oval 287"/>
            <p:cNvSpPr>
              <a:spLocks noChangeAspect="1" noChangeArrowheads="1"/>
            </p:cNvSpPr>
            <p:nvPr/>
          </p:nvSpPr>
          <p:spPr bwMode="auto">
            <a:xfrm>
              <a:off x="288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2" name="AutoShape 288"/>
            <p:cNvSpPr>
              <a:spLocks noChangeArrowheads="1"/>
            </p:cNvSpPr>
            <p:nvPr/>
          </p:nvSpPr>
          <p:spPr bwMode="auto">
            <a:xfrm>
              <a:off x="320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3" name="Oval 289"/>
            <p:cNvSpPr>
              <a:spLocks noChangeAspect="1" noChangeArrowheads="1"/>
            </p:cNvSpPr>
            <p:nvPr/>
          </p:nvSpPr>
          <p:spPr bwMode="auto">
            <a:xfrm>
              <a:off x="456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4" name="AutoShape 290"/>
            <p:cNvSpPr>
              <a:spLocks noChangeArrowheads="1"/>
            </p:cNvSpPr>
            <p:nvPr/>
          </p:nvSpPr>
          <p:spPr bwMode="auto">
            <a:xfrm>
              <a:off x="488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5" name="Oval 291"/>
            <p:cNvSpPr>
              <a:spLocks noChangeAspect="1" noChangeArrowheads="1"/>
            </p:cNvSpPr>
            <p:nvPr/>
          </p:nvSpPr>
          <p:spPr bwMode="auto">
            <a:xfrm>
              <a:off x="60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6" name="AutoShape 292"/>
            <p:cNvSpPr>
              <a:spLocks noChangeArrowheads="1"/>
            </p:cNvSpPr>
            <p:nvPr/>
          </p:nvSpPr>
          <p:spPr bwMode="auto">
            <a:xfrm>
              <a:off x="637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7" name="Oval 293"/>
            <p:cNvSpPr>
              <a:spLocks noChangeAspect="1" noChangeArrowheads="1"/>
            </p:cNvSpPr>
            <p:nvPr/>
          </p:nvSpPr>
          <p:spPr bwMode="auto">
            <a:xfrm>
              <a:off x="773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8" name="AutoShape 294"/>
            <p:cNvSpPr>
              <a:spLocks noChangeArrowheads="1"/>
            </p:cNvSpPr>
            <p:nvPr/>
          </p:nvSpPr>
          <p:spPr bwMode="auto">
            <a:xfrm>
              <a:off x="805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599" name="Oval 295"/>
            <p:cNvSpPr>
              <a:spLocks noChangeAspect="1" noChangeArrowheads="1"/>
            </p:cNvSpPr>
            <p:nvPr/>
          </p:nvSpPr>
          <p:spPr bwMode="auto">
            <a:xfrm>
              <a:off x="-35" y="200"/>
              <a:ext cx="107" cy="105"/>
            </a:xfrm>
            <a:prstGeom prst="ellipse">
              <a:avLst/>
            </a:prstGeom>
            <a:gradFill rotWithShape="1">
              <a:gsLst>
                <a:gs pos="0">
                  <a:srgbClr val="DAD500"/>
                </a:gs>
                <a:gs pos="50000">
                  <a:srgbClr val="A6A200">
                    <a:alpha val="17999"/>
                  </a:srgbClr>
                </a:gs>
                <a:gs pos="100000">
                  <a:srgbClr val="DAD500"/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BottomRight"/>
              <a:lightRig rig="legacyFlat3" dir="b"/>
            </a:scene3d>
            <a:sp3d extrusionH="74600" prstMaterial="legacyMetal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98600" name="AutoShape 296"/>
            <p:cNvSpPr>
              <a:spLocks noChangeArrowheads="1"/>
            </p:cNvSpPr>
            <p:nvPr/>
          </p:nvSpPr>
          <p:spPr bwMode="auto">
            <a:xfrm>
              <a:off x="-3" y="0"/>
              <a:ext cx="71" cy="26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A6A200">
                    <a:alpha val="83000"/>
                  </a:srgbClr>
                </a:gs>
                <a:gs pos="50000">
                  <a:srgbClr val="FFFC8F"/>
                </a:gs>
                <a:gs pos="100000">
                  <a:srgbClr val="A6A200">
                    <a:alpha val="83000"/>
                  </a:srgbClr>
                </a:gs>
              </a:gsLst>
              <a:lin ang="5400000" scaled="1"/>
            </a:gradFill>
            <a:ln>
              <a:noFill/>
            </a:ln>
            <a:effectLst/>
            <a:scene3d>
              <a:camera prst="legacyObliqueLeft"/>
              <a:lightRig rig="legacyFlat3" dir="b"/>
            </a:scene3d>
            <a:sp3d extrusionH="111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  <a:extLst>
              <a:ext uri="{91240B29-F687-4F45-9708-019B960494DF}">
                <a14:hiddenLine xmlns:a14="http://schemas.microsoft.com/office/drawing/2010/main" w="9525">
                  <a:noFill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pic>
        <p:nvPicPr>
          <p:cNvPr id="98601" name="Picture 297" descr="Картинка 593 из 691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93908" y="805791"/>
            <a:ext cx="1044575" cy="149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894" name="WordArt 590"/>
          <p:cNvSpPr>
            <a:spLocks noChangeArrowheads="1" noChangeShapeType="1" noTextEdit="1"/>
          </p:cNvSpPr>
          <p:nvPr/>
        </p:nvSpPr>
        <p:spPr bwMode="auto">
          <a:xfrm>
            <a:off x="992619" y="744161"/>
            <a:ext cx="6324600" cy="1084641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999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3600" i="1" kern="10" dirty="0" smtClean="0">
                <a:ln w="19050">
                  <a:solidFill>
                    <a:srgbClr val="A50021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3300"/>
                    </a:gs>
                    <a:gs pos="50000">
                      <a:srgbClr val="DE78BA"/>
                    </a:gs>
                    <a:gs pos="100000">
                      <a:srgbClr val="663300"/>
                    </a:gs>
                  </a:gsLst>
                  <a:lin ang="5400000" scaled="1"/>
                </a:gradFill>
                <a:effectLst>
                  <a:outerShdw dist="35921" dir="2700000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Динамическая пауза</a:t>
            </a:r>
            <a:endParaRPr lang="ru-RU" sz="3600" i="1" kern="10" dirty="0">
              <a:ln w="19050">
                <a:solidFill>
                  <a:srgbClr val="A50021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663300"/>
                  </a:gs>
                  <a:gs pos="50000">
                    <a:srgbClr val="DE78BA"/>
                  </a:gs>
                  <a:gs pos="100000">
                    <a:srgbClr val="663300"/>
                  </a:gs>
                </a:gsLst>
                <a:lin ang="5400000" scaled="1"/>
              </a:gradFill>
              <a:effectLst>
                <a:outerShdw dist="35921" dir="2700000" algn="ctr" rotWithShape="0">
                  <a:srgbClr val="B2B2B2">
                    <a:alpha val="80000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grpSp>
        <p:nvGrpSpPr>
          <p:cNvPr id="377" name="Group 443"/>
          <p:cNvGrpSpPr>
            <a:grpSpLocks/>
          </p:cNvGrpSpPr>
          <p:nvPr/>
        </p:nvGrpSpPr>
        <p:grpSpPr bwMode="auto">
          <a:xfrm>
            <a:off x="774700" y="2357609"/>
            <a:ext cx="3635375" cy="3627437"/>
            <a:chOff x="8" y="1464"/>
            <a:chExt cx="2858" cy="2733"/>
          </a:xfrm>
        </p:grpSpPr>
        <p:sp>
          <p:nvSpPr>
            <p:cNvPr id="378" name="Line 444"/>
            <p:cNvSpPr>
              <a:spLocks noChangeShapeType="1"/>
            </p:cNvSpPr>
            <p:nvPr/>
          </p:nvSpPr>
          <p:spPr bwMode="auto">
            <a:xfrm flipV="1">
              <a:off x="1146" y="1496"/>
              <a:ext cx="0" cy="2680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79" name="Line 445"/>
            <p:cNvSpPr>
              <a:spLocks noChangeShapeType="1"/>
            </p:cNvSpPr>
            <p:nvPr/>
          </p:nvSpPr>
          <p:spPr bwMode="auto">
            <a:xfrm rot="5400000" flipV="1">
              <a:off x="1530" y="2416"/>
              <a:ext cx="0" cy="2672"/>
            </a:xfrm>
            <a:prstGeom prst="line">
              <a:avLst/>
            </a:prstGeom>
            <a:noFill/>
            <a:ln w="57150">
              <a:solidFill>
                <a:srgbClr val="A5002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80" name="Text Box 446"/>
            <p:cNvSpPr txBox="1">
              <a:spLocks noChangeArrowheads="1"/>
            </p:cNvSpPr>
            <p:nvPr/>
          </p:nvSpPr>
          <p:spPr bwMode="auto">
            <a:xfrm>
              <a:off x="1210" y="1464"/>
              <a:ext cx="328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y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Text Box 447"/>
            <p:cNvSpPr txBox="1">
              <a:spLocks noChangeArrowheads="1"/>
            </p:cNvSpPr>
            <p:nvPr/>
          </p:nvSpPr>
          <p:spPr bwMode="auto">
            <a:xfrm>
              <a:off x="2425" y="3312"/>
              <a:ext cx="329" cy="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ru-RU" sz="4000" b="1" i="1">
                  <a:solidFill>
                    <a:srgbClr val="A50021"/>
                  </a:solidFill>
                  <a:latin typeface="Times New Roman" pitchFamily="18" charset="0"/>
                  <a:cs typeface="Times New Roman" pitchFamily="18" charset="0"/>
                </a:rPr>
                <a:t>x</a:t>
              </a:r>
              <a:endParaRPr lang="ru-RU" altLang="ru-RU" sz="4000" b="1" i="1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82" name="Group 448"/>
            <p:cNvGrpSpPr>
              <a:grpSpLocks/>
            </p:cNvGrpSpPr>
            <p:nvPr/>
          </p:nvGrpSpPr>
          <p:grpSpPr bwMode="auto">
            <a:xfrm>
              <a:off x="8" y="2231"/>
              <a:ext cx="980" cy="977"/>
              <a:chOff x="0" y="2095"/>
              <a:chExt cx="980" cy="977"/>
            </a:xfrm>
          </p:grpSpPr>
          <p:sp>
            <p:nvSpPr>
              <p:cNvPr id="416" name="AutoShape 449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7" name="Freeform 450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8" name="Freeform 451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9" name="Freeform 452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0" name="Freeform 453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1" name="Freeform 454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2" name="Freeform 455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3" name="Freeform 456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4" name="Freeform 457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5" name="Freeform 458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6" name="Freeform 459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7" name="Freeform 460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8" name="Freeform 461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" name="Freeform 462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" name="Freeform 463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1" name="Freeform 464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2" name="Freeform 465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3" name="Freeform 466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4" name="Freeform 467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5" name="Freeform 468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6" name="Freeform 469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7" name="Freeform 470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383" name="Group 471"/>
            <p:cNvGrpSpPr>
              <a:grpSpLocks/>
            </p:cNvGrpSpPr>
            <p:nvPr/>
          </p:nvGrpSpPr>
          <p:grpSpPr bwMode="auto">
            <a:xfrm>
              <a:off x="1312" y="2215"/>
              <a:ext cx="980" cy="977"/>
              <a:chOff x="0" y="2095"/>
              <a:chExt cx="980" cy="977"/>
            </a:xfrm>
          </p:grpSpPr>
          <p:sp>
            <p:nvSpPr>
              <p:cNvPr id="394" name="AutoShape 472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2095"/>
                <a:ext cx="980" cy="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5" name="Freeform 473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solidFill>
                <a:srgbClr val="E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6" name="Freeform 474"/>
              <p:cNvSpPr>
                <a:spLocks/>
              </p:cNvSpPr>
              <p:nvPr/>
            </p:nvSpPr>
            <p:spPr bwMode="auto">
              <a:xfrm>
                <a:off x="6" y="2101"/>
                <a:ext cx="968" cy="965"/>
              </a:xfrm>
              <a:custGeom>
                <a:avLst/>
                <a:gdLst>
                  <a:gd name="T0" fmla="*/ 0 w 968"/>
                  <a:gd name="T1" fmla="*/ 481 h 965"/>
                  <a:gd name="T2" fmla="*/ 11 w 968"/>
                  <a:gd name="T3" fmla="*/ 580 h 965"/>
                  <a:gd name="T4" fmla="*/ 40 w 968"/>
                  <a:gd name="T5" fmla="*/ 669 h 965"/>
                  <a:gd name="T6" fmla="*/ 84 w 968"/>
                  <a:gd name="T7" fmla="*/ 754 h 965"/>
                  <a:gd name="T8" fmla="*/ 142 w 968"/>
                  <a:gd name="T9" fmla="*/ 823 h 965"/>
                  <a:gd name="T10" fmla="*/ 214 w 968"/>
                  <a:gd name="T11" fmla="*/ 884 h 965"/>
                  <a:gd name="T12" fmla="*/ 296 w 968"/>
                  <a:gd name="T13" fmla="*/ 928 h 965"/>
                  <a:gd name="T14" fmla="*/ 388 w 968"/>
                  <a:gd name="T15" fmla="*/ 957 h 965"/>
                  <a:gd name="T16" fmla="*/ 484 w 968"/>
                  <a:gd name="T17" fmla="*/ 965 h 965"/>
                  <a:gd name="T18" fmla="*/ 533 w 968"/>
                  <a:gd name="T19" fmla="*/ 962 h 965"/>
                  <a:gd name="T20" fmla="*/ 629 w 968"/>
                  <a:gd name="T21" fmla="*/ 945 h 965"/>
                  <a:gd name="T22" fmla="*/ 716 w 968"/>
                  <a:gd name="T23" fmla="*/ 907 h 965"/>
                  <a:gd name="T24" fmla="*/ 791 w 968"/>
                  <a:gd name="T25" fmla="*/ 855 h 965"/>
                  <a:gd name="T26" fmla="*/ 858 w 968"/>
                  <a:gd name="T27" fmla="*/ 788 h 965"/>
                  <a:gd name="T28" fmla="*/ 910 w 968"/>
                  <a:gd name="T29" fmla="*/ 713 h 965"/>
                  <a:gd name="T30" fmla="*/ 948 w 968"/>
                  <a:gd name="T31" fmla="*/ 626 h 965"/>
                  <a:gd name="T32" fmla="*/ 965 w 968"/>
                  <a:gd name="T33" fmla="*/ 530 h 965"/>
                  <a:gd name="T34" fmla="*/ 968 w 968"/>
                  <a:gd name="T35" fmla="*/ 481 h 965"/>
                  <a:gd name="T36" fmla="*/ 960 w 968"/>
                  <a:gd name="T37" fmla="*/ 385 h 965"/>
                  <a:gd name="T38" fmla="*/ 931 w 968"/>
                  <a:gd name="T39" fmla="*/ 296 h 965"/>
                  <a:gd name="T40" fmla="*/ 887 w 968"/>
                  <a:gd name="T41" fmla="*/ 211 h 965"/>
                  <a:gd name="T42" fmla="*/ 826 w 968"/>
                  <a:gd name="T43" fmla="*/ 142 h 965"/>
                  <a:gd name="T44" fmla="*/ 754 w 968"/>
                  <a:gd name="T45" fmla="*/ 81 h 965"/>
                  <a:gd name="T46" fmla="*/ 672 w 968"/>
                  <a:gd name="T47" fmla="*/ 37 h 965"/>
                  <a:gd name="T48" fmla="*/ 583 w 968"/>
                  <a:gd name="T49" fmla="*/ 8 h 965"/>
                  <a:gd name="T50" fmla="*/ 484 w 968"/>
                  <a:gd name="T51" fmla="*/ 0 h 965"/>
                  <a:gd name="T52" fmla="*/ 435 w 968"/>
                  <a:gd name="T53" fmla="*/ 0 h 965"/>
                  <a:gd name="T54" fmla="*/ 342 w 968"/>
                  <a:gd name="T55" fmla="*/ 20 h 965"/>
                  <a:gd name="T56" fmla="*/ 255 w 968"/>
                  <a:gd name="T57" fmla="*/ 58 h 965"/>
                  <a:gd name="T58" fmla="*/ 177 w 968"/>
                  <a:gd name="T59" fmla="*/ 110 h 965"/>
                  <a:gd name="T60" fmla="*/ 113 w 968"/>
                  <a:gd name="T61" fmla="*/ 174 h 965"/>
                  <a:gd name="T62" fmla="*/ 61 w 968"/>
                  <a:gd name="T63" fmla="*/ 252 h 965"/>
                  <a:gd name="T64" fmla="*/ 23 w 968"/>
                  <a:gd name="T65" fmla="*/ 339 h 965"/>
                  <a:gd name="T66" fmla="*/ 3 w 968"/>
                  <a:gd name="T67" fmla="*/ 432 h 965"/>
                  <a:gd name="T68" fmla="*/ 0 w 968"/>
                  <a:gd name="T69" fmla="*/ 481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8" h="965">
                    <a:moveTo>
                      <a:pt x="0" y="481"/>
                    </a:moveTo>
                    <a:lnTo>
                      <a:pt x="0" y="481"/>
                    </a:lnTo>
                    <a:lnTo>
                      <a:pt x="3" y="530"/>
                    </a:lnTo>
                    <a:lnTo>
                      <a:pt x="11" y="580"/>
                    </a:lnTo>
                    <a:lnTo>
                      <a:pt x="23" y="626"/>
                    </a:lnTo>
                    <a:lnTo>
                      <a:pt x="40" y="669"/>
                    </a:lnTo>
                    <a:lnTo>
                      <a:pt x="61" y="713"/>
                    </a:lnTo>
                    <a:lnTo>
                      <a:pt x="84" y="754"/>
                    </a:lnTo>
                    <a:lnTo>
                      <a:pt x="113" y="788"/>
                    </a:lnTo>
                    <a:lnTo>
                      <a:pt x="142" y="823"/>
                    </a:lnTo>
                    <a:lnTo>
                      <a:pt x="177" y="855"/>
                    </a:lnTo>
                    <a:lnTo>
                      <a:pt x="214" y="884"/>
                    </a:lnTo>
                    <a:lnTo>
                      <a:pt x="255" y="907"/>
                    </a:lnTo>
                    <a:lnTo>
                      <a:pt x="296" y="928"/>
                    </a:lnTo>
                    <a:lnTo>
                      <a:pt x="342" y="945"/>
                    </a:lnTo>
                    <a:lnTo>
                      <a:pt x="388" y="957"/>
                    </a:lnTo>
                    <a:lnTo>
                      <a:pt x="435" y="962"/>
                    </a:lnTo>
                    <a:lnTo>
                      <a:pt x="484" y="965"/>
                    </a:lnTo>
                    <a:lnTo>
                      <a:pt x="484" y="965"/>
                    </a:lnTo>
                    <a:lnTo>
                      <a:pt x="533" y="962"/>
                    </a:lnTo>
                    <a:lnTo>
                      <a:pt x="583" y="957"/>
                    </a:lnTo>
                    <a:lnTo>
                      <a:pt x="629" y="945"/>
                    </a:lnTo>
                    <a:lnTo>
                      <a:pt x="672" y="928"/>
                    </a:lnTo>
                    <a:lnTo>
                      <a:pt x="716" y="907"/>
                    </a:lnTo>
                    <a:lnTo>
                      <a:pt x="754" y="884"/>
                    </a:lnTo>
                    <a:lnTo>
                      <a:pt x="791" y="855"/>
                    </a:lnTo>
                    <a:lnTo>
                      <a:pt x="826" y="823"/>
                    </a:lnTo>
                    <a:lnTo>
                      <a:pt x="858" y="788"/>
                    </a:lnTo>
                    <a:lnTo>
                      <a:pt x="887" y="754"/>
                    </a:lnTo>
                    <a:lnTo>
                      <a:pt x="910" y="713"/>
                    </a:lnTo>
                    <a:lnTo>
                      <a:pt x="931" y="669"/>
                    </a:lnTo>
                    <a:lnTo>
                      <a:pt x="948" y="626"/>
                    </a:lnTo>
                    <a:lnTo>
                      <a:pt x="960" y="580"/>
                    </a:lnTo>
                    <a:lnTo>
                      <a:pt x="965" y="530"/>
                    </a:lnTo>
                    <a:lnTo>
                      <a:pt x="968" y="481"/>
                    </a:lnTo>
                    <a:lnTo>
                      <a:pt x="968" y="481"/>
                    </a:lnTo>
                    <a:lnTo>
                      <a:pt x="965" y="432"/>
                    </a:lnTo>
                    <a:lnTo>
                      <a:pt x="960" y="385"/>
                    </a:lnTo>
                    <a:lnTo>
                      <a:pt x="948" y="339"/>
                    </a:lnTo>
                    <a:lnTo>
                      <a:pt x="931" y="296"/>
                    </a:lnTo>
                    <a:lnTo>
                      <a:pt x="910" y="252"/>
                    </a:lnTo>
                    <a:lnTo>
                      <a:pt x="887" y="211"/>
                    </a:lnTo>
                    <a:lnTo>
                      <a:pt x="858" y="174"/>
                    </a:lnTo>
                    <a:lnTo>
                      <a:pt x="826" y="142"/>
                    </a:lnTo>
                    <a:lnTo>
                      <a:pt x="791" y="110"/>
                    </a:lnTo>
                    <a:lnTo>
                      <a:pt x="754" y="81"/>
                    </a:lnTo>
                    <a:lnTo>
                      <a:pt x="716" y="58"/>
                    </a:lnTo>
                    <a:lnTo>
                      <a:pt x="672" y="37"/>
                    </a:lnTo>
                    <a:lnTo>
                      <a:pt x="629" y="20"/>
                    </a:lnTo>
                    <a:lnTo>
                      <a:pt x="583" y="8"/>
                    </a:lnTo>
                    <a:lnTo>
                      <a:pt x="533" y="0"/>
                    </a:lnTo>
                    <a:lnTo>
                      <a:pt x="484" y="0"/>
                    </a:lnTo>
                    <a:lnTo>
                      <a:pt x="484" y="0"/>
                    </a:lnTo>
                    <a:lnTo>
                      <a:pt x="435" y="0"/>
                    </a:lnTo>
                    <a:lnTo>
                      <a:pt x="388" y="8"/>
                    </a:lnTo>
                    <a:lnTo>
                      <a:pt x="342" y="20"/>
                    </a:lnTo>
                    <a:lnTo>
                      <a:pt x="296" y="37"/>
                    </a:lnTo>
                    <a:lnTo>
                      <a:pt x="255" y="58"/>
                    </a:lnTo>
                    <a:lnTo>
                      <a:pt x="214" y="81"/>
                    </a:lnTo>
                    <a:lnTo>
                      <a:pt x="177" y="110"/>
                    </a:lnTo>
                    <a:lnTo>
                      <a:pt x="142" y="142"/>
                    </a:lnTo>
                    <a:lnTo>
                      <a:pt x="113" y="174"/>
                    </a:lnTo>
                    <a:lnTo>
                      <a:pt x="84" y="211"/>
                    </a:lnTo>
                    <a:lnTo>
                      <a:pt x="61" y="252"/>
                    </a:lnTo>
                    <a:lnTo>
                      <a:pt x="40" y="296"/>
                    </a:lnTo>
                    <a:lnTo>
                      <a:pt x="23" y="339"/>
                    </a:lnTo>
                    <a:lnTo>
                      <a:pt x="11" y="385"/>
                    </a:lnTo>
                    <a:lnTo>
                      <a:pt x="3" y="432"/>
                    </a:lnTo>
                    <a:lnTo>
                      <a:pt x="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7" name="Freeform 475"/>
              <p:cNvSpPr>
                <a:spLocks/>
              </p:cNvSpPr>
              <p:nvPr/>
            </p:nvSpPr>
            <p:spPr bwMode="auto">
              <a:xfrm>
                <a:off x="35" y="2130"/>
                <a:ext cx="910" cy="907"/>
              </a:xfrm>
              <a:custGeom>
                <a:avLst/>
                <a:gdLst>
                  <a:gd name="T0" fmla="*/ 910 w 910"/>
                  <a:gd name="T1" fmla="*/ 452 h 907"/>
                  <a:gd name="T2" fmla="*/ 902 w 910"/>
                  <a:gd name="T3" fmla="*/ 545 h 907"/>
                  <a:gd name="T4" fmla="*/ 875 w 910"/>
                  <a:gd name="T5" fmla="*/ 629 h 907"/>
                  <a:gd name="T6" fmla="*/ 832 w 910"/>
                  <a:gd name="T7" fmla="*/ 707 h 907"/>
                  <a:gd name="T8" fmla="*/ 777 w 910"/>
                  <a:gd name="T9" fmla="*/ 774 h 907"/>
                  <a:gd name="T10" fmla="*/ 710 w 910"/>
                  <a:gd name="T11" fmla="*/ 829 h 907"/>
                  <a:gd name="T12" fmla="*/ 632 w 910"/>
                  <a:gd name="T13" fmla="*/ 872 h 907"/>
                  <a:gd name="T14" fmla="*/ 548 w 910"/>
                  <a:gd name="T15" fmla="*/ 899 h 907"/>
                  <a:gd name="T16" fmla="*/ 455 w 910"/>
                  <a:gd name="T17" fmla="*/ 907 h 907"/>
                  <a:gd name="T18" fmla="*/ 409 w 910"/>
                  <a:gd name="T19" fmla="*/ 904 h 907"/>
                  <a:gd name="T20" fmla="*/ 322 w 910"/>
                  <a:gd name="T21" fmla="*/ 887 h 907"/>
                  <a:gd name="T22" fmla="*/ 240 w 910"/>
                  <a:gd name="T23" fmla="*/ 852 h 907"/>
                  <a:gd name="T24" fmla="*/ 168 w 910"/>
                  <a:gd name="T25" fmla="*/ 803 h 907"/>
                  <a:gd name="T26" fmla="*/ 104 w 910"/>
                  <a:gd name="T27" fmla="*/ 742 h 907"/>
                  <a:gd name="T28" fmla="*/ 55 w 910"/>
                  <a:gd name="T29" fmla="*/ 669 h 907"/>
                  <a:gd name="T30" fmla="*/ 20 w 910"/>
                  <a:gd name="T31" fmla="*/ 588 h 907"/>
                  <a:gd name="T32" fmla="*/ 3 w 910"/>
                  <a:gd name="T33" fmla="*/ 498 h 907"/>
                  <a:gd name="T34" fmla="*/ 0 w 910"/>
                  <a:gd name="T35" fmla="*/ 452 h 907"/>
                  <a:gd name="T36" fmla="*/ 11 w 910"/>
                  <a:gd name="T37" fmla="*/ 362 h 907"/>
                  <a:gd name="T38" fmla="*/ 37 w 910"/>
                  <a:gd name="T39" fmla="*/ 275 h 907"/>
                  <a:gd name="T40" fmla="*/ 78 w 910"/>
                  <a:gd name="T41" fmla="*/ 200 h 907"/>
                  <a:gd name="T42" fmla="*/ 133 w 910"/>
                  <a:gd name="T43" fmla="*/ 133 h 907"/>
                  <a:gd name="T44" fmla="*/ 203 w 910"/>
                  <a:gd name="T45" fmla="*/ 75 h 907"/>
                  <a:gd name="T46" fmla="*/ 278 w 910"/>
                  <a:gd name="T47" fmla="*/ 35 h 907"/>
                  <a:gd name="T48" fmla="*/ 365 w 910"/>
                  <a:gd name="T49" fmla="*/ 8 h 907"/>
                  <a:gd name="T50" fmla="*/ 455 w 910"/>
                  <a:gd name="T51" fmla="*/ 0 h 907"/>
                  <a:gd name="T52" fmla="*/ 501 w 910"/>
                  <a:gd name="T53" fmla="*/ 0 h 907"/>
                  <a:gd name="T54" fmla="*/ 591 w 910"/>
                  <a:gd name="T55" fmla="*/ 20 h 907"/>
                  <a:gd name="T56" fmla="*/ 672 w 910"/>
                  <a:gd name="T57" fmla="*/ 55 h 907"/>
                  <a:gd name="T58" fmla="*/ 745 w 910"/>
                  <a:gd name="T59" fmla="*/ 101 h 907"/>
                  <a:gd name="T60" fmla="*/ 806 w 910"/>
                  <a:gd name="T61" fmla="*/ 165 h 907"/>
                  <a:gd name="T62" fmla="*/ 855 w 910"/>
                  <a:gd name="T63" fmla="*/ 238 h 907"/>
                  <a:gd name="T64" fmla="*/ 890 w 910"/>
                  <a:gd name="T65" fmla="*/ 319 h 907"/>
                  <a:gd name="T66" fmla="*/ 907 w 910"/>
                  <a:gd name="T67" fmla="*/ 406 h 907"/>
                  <a:gd name="T68" fmla="*/ 910 w 910"/>
                  <a:gd name="T69" fmla="*/ 452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0" h="907">
                    <a:moveTo>
                      <a:pt x="910" y="452"/>
                    </a:moveTo>
                    <a:lnTo>
                      <a:pt x="910" y="452"/>
                    </a:lnTo>
                    <a:lnTo>
                      <a:pt x="907" y="498"/>
                    </a:lnTo>
                    <a:lnTo>
                      <a:pt x="902" y="545"/>
                    </a:lnTo>
                    <a:lnTo>
                      <a:pt x="890" y="588"/>
                    </a:lnTo>
                    <a:lnTo>
                      <a:pt x="875" y="629"/>
                    </a:lnTo>
                    <a:lnTo>
                      <a:pt x="855" y="669"/>
                    </a:lnTo>
                    <a:lnTo>
                      <a:pt x="832" y="707"/>
                    </a:lnTo>
                    <a:lnTo>
                      <a:pt x="806" y="742"/>
                    </a:lnTo>
                    <a:lnTo>
                      <a:pt x="777" y="774"/>
                    </a:lnTo>
                    <a:lnTo>
                      <a:pt x="745" y="803"/>
                    </a:lnTo>
                    <a:lnTo>
                      <a:pt x="710" y="829"/>
                    </a:lnTo>
                    <a:lnTo>
                      <a:pt x="672" y="852"/>
                    </a:lnTo>
                    <a:lnTo>
                      <a:pt x="632" y="872"/>
                    </a:lnTo>
                    <a:lnTo>
                      <a:pt x="591" y="887"/>
                    </a:lnTo>
                    <a:lnTo>
                      <a:pt x="548" y="899"/>
                    </a:lnTo>
                    <a:lnTo>
                      <a:pt x="501" y="904"/>
                    </a:lnTo>
                    <a:lnTo>
                      <a:pt x="455" y="907"/>
                    </a:lnTo>
                    <a:lnTo>
                      <a:pt x="455" y="907"/>
                    </a:lnTo>
                    <a:lnTo>
                      <a:pt x="409" y="904"/>
                    </a:lnTo>
                    <a:lnTo>
                      <a:pt x="365" y="899"/>
                    </a:lnTo>
                    <a:lnTo>
                      <a:pt x="322" y="887"/>
                    </a:lnTo>
                    <a:lnTo>
                      <a:pt x="278" y="872"/>
                    </a:lnTo>
                    <a:lnTo>
                      <a:pt x="240" y="852"/>
                    </a:lnTo>
                    <a:lnTo>
                      <a:pt x="203" y="829"/>
                    </a:lnTo>
                    <a:lnTo>
                      <a:pt x="168" y="803"/>
                    </a:lnTo>
                    <a:lnTo>
                      <a:pt x="133" y="774"/>
                    </a:lnTo>
                    <a:lnTo>
                      <a:pt x="104" y="742"/>
                    </a:lnTo>
                    <a:lnTo>
                      <a:pt x="78" y="707"/>
                    </a:lnTo>
                    <a:lnTo>
                      <a:pt x="55" y="669"/>
                    </a:lnTo>
                    <a:lnTo>
                      <a:pt x="37" y="629"/>
                    </a:lnTo>
                    <a:lnTo>
                      <a:pt x="20" y="588"/>
                    </a:lnTo>
                    <a:lnTo>
                      <a:pt x="11" y="545"/>
                    </a:lnTo>
                    <a:lnTo>
                      <a:pt x="3" y="498"/>
                    </a:lnTo>
                    <a:lnTo>
                      <a:pt x="0" y="452"/>
                    </a:lnTo>
                    <a:lnTo>
                      <a:pt x="0" y="452"/>
                    </a:lnTo>
                    <a:lnTo>
                      <a:pt x="3" y="406"/>
                    </a:lnTo>
                    <a:lnTo>
                      <a:pt x="11" y="362"/>
                    </a:lnTo>
                    <a:lnTo>
                      <a:pt x="20" y="319"/>
                    </a:lnTo>
                    <a:lnTo>
                      <a:pt x="37" y="275"/>
                    </a:lnTo>
                    <a:lnTo>
                      <a:pt x="55" y="238"/>
                    </a:lnTo>
                    <a:lnTo>
                      <a:pt x="78" y="200"/>
                    </a:lnTo>
                    <a:lnTo>
                      <a:pt x="104" y="165"/>
                    </a:lnTo>
                    <a:lnTo>
                      <a:pt x="133" y="133"/>
                    </a:lnTo>
                    <a:lnTo>
                      <a:pt x="168" y="101"/>
                    </a:lnTo>
                    <a:lnTo>
                      <a:pt x="203" y="75"/>
                    </a:lnTo>
                    <a:lnTo>
                      <a:pt x="240" y="55"/>
                    </a:lnTo>
                    <a:lnTo>
                      <a:pt x="278" y="35"/>
                    </a:lnTo>
                    <a:lnTo>
                      <a:pt x="322" y="20"/>
                    </a:lnTo>
                    <a:lnTo>
                      <a:pt x="365" y="8"/>
                    </a:lnTo>
                    <a:lnTo>
                      <a:pt x="409" y="0"/>
                    </a:lnTo>
                    <a:lnTo>
                      <a:pt x="455" y="0"/>
                    </a:lnTo>
                    <a:lnTo>
                      <a:pt x="455" y="0"/>
                    </a:lnTo>
                    <a:lnTo>
                      <a:pt x="501" y="0"/>
                    </a:lnTo>
                    <a:lnTo>
                      <a:pt x="548" y="8"/>
                    </a:lnTo>
                    <a:lnTo>
                      <a:pt x="591" y="20"/>
                    </a:lnTo>
                    <a:lnTo>
                      <a:pt x="632" y="35"/>
                    </a:lnTo>
                    <a:lnTo>
                      <a:pt x="672" y="55"/>
                    </a:lnTo>
                    <a:lnTo>
                      <a:pt x="710" y="75"/>
                    </a:lnTo>
                    <a:lnTo>
                      <a:pt x="745" y="101"/>
                    </a:lnTo>
                    <a:lnTo>
                      <a:pt x="777" y="133"/>
                    </a:lnTo>
                    <a:lnTo>
                      <a:pt x="806" y="165"/>
                    </a:lnTo>
                    <a:lnTo>
                      <a:pt x="832" y="200"/>
                    </a:lnTo>
                    <a:lnTo>
                      <a:pt x="855" y="238"/>
                    </a:lnTo>
                    <a:lnTo>
                      <a:pt x="875" y="275"/>
                    </a:lnTo>
                    <a:lnTo>
                      <a:pt x="890" y="319"/>
                    </a:lnTo>
                    <a:lnTo>
                      <a:pt x="902" y="362"/>
                    </a:lnTo>
                    <a:lnTo>
                      <a:pt x="907" y="406"/>
                    </a:lnTo>
                    <a:lnTo>
                      <a:pt x="910" y="452"/>
                    </a:lnTo>
                    <a:lnTo>
                      <a:pt x="910" y="45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EED5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8" name="Freeform 476"/>
              <p:cNvSpPr>
                <a:spLocks/>
              </p:cNvSpPr>
              <p:nvPr/>
            </p:nvSpPr>
            <p:spPr bwMode="auto">
              <a:xfrm>
                <a:off x="61" y="2153"/>
                <a:ext cx="861" cy="861"/>
              </a:xfrm>
              <a:custGeom>
                <a:avLst/>
                <a:gdLst>
                  <a:gd name="T0" fmla="*/ 455 w 861"/>
                  <a:gd name="T1" fmla="*/ 145 h 861"/>
                  <a:gd name="T2" fmla="*/ 519 w 861"/>
                  <a:gd name="T3" fmla="*/ 9 h 861"/>
                  <a:gd name="T4" fmla="*/ 522 w 861"/>
                  <a:gd name="T5" fmla="*/ 159 h 861"/>
                  <a:gd name="T6" fmla="*/ 617 w 861"/>
                  <a:gd name="T7" fmla="*/ 43 h 861"/>
                  <a:gd name="T8" fmla="*/ 586 w 861"/>
                  <a:gd name="T9" fmla="*/ 188 h 861"/>
                  <a:gd name="T10" fmla="*/ 707 w 861"/>
                  <a:gd name="T11" fmla="*/ 99 h 861"/>
                  <a:gd name="T12" fmla="*/ 641 w 861"/>
                  <a:gd name="T13" fmla="*/ 235 h 861"/>
                  <a:gd name="T14" fmla="*/ 780 w 861"/>
                  <a:gd name="T15" fmla="*/ 177 h 861"/>
                  <a:gd name="T16" fmla="*/ 681 w 861"/>
                  <a:gd name="T17" fmla="*/ 290 h 861"/>
                  <a:gd name="T18" fmla="*/ 829 w 861"/>
                  <a:gd name="T19" fmla="*/ 267 h 861"/>
                  <a:gd name="T20" fmla="*/ 707 w 861"/>
                  <a:gd name="T21" fmla="*/ 354 h 861"/>
                  <a:gd name="T22" fmla="*/ 858 w 861"/>
                  <a:gd name="T23" fmla="*/ 368 h 861"/>
                  <a:gd name="T24" fmla="*/ 719 w 861"/>
                  <a:gd name="T25" fmla="*/ 423 h 861"/>
                  <a:gd name="T26" fmla="*/ 858 w 861"/>
                  <a:gd name="T27" fmla="*/ 473 h 861"/>
                  <a:gd name="T28" fmla="*/ 710 w 861"/>
                  <a:gd name="T29" fmla="*/ 493 h 861"/>
                  <a:gd name="T30" fmla="*/ 835 w 861"/>
                  <a:gd name="T31" fmla="*/ 577 h 861"/>
                  <a:gd name="T32" fmla="*/ 687 w 861"/>
                  <a:gd name="T33" fmla="*/ 560 h 861"/>
                  <a:gd name="T34" fmla="*/ 789 w 861"/>
                  <a:gd name="T35" fmla="*/ 670 h 861"/>
                  <a:gd name="T36" fmla="*/ 649 w 861"/>
                  <a:gd name="T37" fmla="*/ 617 h 861"/>
                  <a:gd name="T38" fmla="*/ 719 w 861"/>
                  <a:gd name="T39" fmla="*/ 751 h 861"/>
                  <a:gd name="T40" fmla="*/ 597 w 861"/>
                  <a:gd name="T41" fmla="*/ 664 h 861"/>
                  <a:gd name="T42" fmla="*/ 635 w 861"/>
                  <a:gd name="T43" fmla="*/ 809 h 861"/>
                  <a:gd name="T44" fmla="*/ 533 w 861"/>
                  <a:gd name="T45" fmla="*/ 699 h 861"/>
                  <a:gd name="T46" fmla="*/ 536 w 861"/>
                  <a:gd name="T47" fmla="*/ 847 h 861"/>
                  <a:gd name="T48" fmla="*/ 467 w 861"/>
                  <a:gd name="T49" fmla="*/ 716 h 861"/>
                  <a:gd name="T50" fmla="*/ 432 w 861"/>
                  <a:gd name="T51" fmla="*/ 861 h 861"/>
                  <a:gd name="T52" fmla="*/ 397 w 861"/>
                  <a:gd name="T53" fmla="*/ 716 h 861"/>
                  <a:gd name="T54" fmla="*/ 328 w 861"/>
                  <a:gd name="T55" fmla="*/ 847 h 861"/>
                  <a:gd name="T56" fmla="*/ 328 w 861"/>
                  <a:gd name="T57" fmla="*/ 699 h 861"/>
                  <a:gd name="T58" fmla="*/ 229 w 861"/>
                  <a:gd name="T59" fmla="*/ 809 h 861"/>
                  <a:gd name="T60" fmla="*/ 267 w 861"/>
                  <a:gd name="T61" fmla="*/ 664 h 861"/>
                  <a:gd name="T62" fmla="*/ 142 w 861"/>
                  <a:gd name="T63" fmla="*/ 751 h 861"/>
                  <a:gd name="T64" fmla="*/ 214 w 861"/>
                  <a:gd name="T65" fmla="*/ 617 h 861"/>
                  <a:gd name="T66" fmla="*/ 72 w 861"/>
                  <a:gd name="T67" fmla="*/ 670 h 861"/>
                  <a:gd name="T68" fmla="*/ 174 w 861"/>
                  <a:gd name="T69" fmla="*/ 560 h 861"/>
                  <a:gd name="T70" fmla="*/ 26 w 861"/>
                  <a:gd name="T71" fmla="*/ 577 h 861"/>
                  <a:gd name="T72" fmla="*/ 151 w 861"/>
                  <a:gd name="T73" fmla="*/ 493 h 861"/>
                  <a:gd name="T74" fmla="*/ 3 w 861"/>
                  <a:gd name="T75" fmla="*/ 473 h 861"/>
                  <a:gd name="T76" fmla="*/ 145 w 861"/>
                  <a:gd name="T77" fmla="*/ 423 h 861"/>
                  <a:gd name="T78" fmla="*/ 6 w 861"/>
                  <a:gd name="T79" fmla="*/ 368 h 861"/>
                  <a:gd name="T80" fmla="*/ 154 w 861"/>
                  <a:gd name="T81" fmla="*/ 354 h 861"/>
                  <a:gd name="T82" fmla="*/ 32 w 861"/>
                  <a:gd name="T83" fmla="*/ 267 h 861"/>
                  <a:gd name="T84" fmla="*/ 180 w 861"/>
                  <a:gd name="T85" fmla="*/ 290 h 861"/>
                  <a:gd name="T86" fmla="*/ 84 w 861"/>
                  <a:gd name="T87" fmla="*/ 177 h 861"/>
                  <a:gd name="T88" fmla="*/ 223 w 861"/>
                  <a:gd name="T89" fmla="*/ 235 h 861"/>
                  <a:gd name="T90" fmla="*/ 156 w 861"/>
                  <a:gd name="T91" fmla="*/ 99 h 861"/>
                  <a:gd name="T92" fmla="*/ 275 w 861"/>
                  <a:gd name="T93" fmla="*/ 188 h 861"/>
                  <a:gd name="T94" fmla="*/ 243 w 861"/>
                  <a:gd name="T95" fmla="*/ 43 h 861"/>
                  <a:gd name="T96" fmla="*/ 339 w 861"/>
                  <a:gd name="T97" fmla="*/ 159 h 861"/>
                  <a:gd name="T98" fmla="*/ 345 w 861"/>
                  <a:gd name="T99" fmla="*/ 9 h 861"/>
                  <a:gd name="T100" fmla="*/ 409 w 861"/>
                  <a:gd name="T101" fmla="*/ 145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1" h="861">
                    <a:moveTo>
                      <a:pt x="432" y="142"/>
                    </a:moveTo>
                    <a:lnTo>
                      <a:pt x="449" y="0"/>
                    </a:lnTo>
                    <a:lnTo>
                      <a:pt x="455" y="145"/>
                    </a:lnTo>
                    <a:lnTo>
                      <a:pt x="484" y="3"/>
                    </a:lnTo>
                    <a:lnTo>
                      <a:pt x="478" y="148"/>
                    </a:lnTo>
                    <a:lnTo>
                      <a:pt x="519" y="9"/>
                    </a:lnTo>
                    <a:lnTo>
                      <a:pt x="501" y="151"/>
                    </a:lnTo>
                    <a:lnTo>
                      <a:pt x="554" y="17"/>
                    </a:lnTo>
                    <a:lnTo>
                      <a:pt x="522" y="159"/>
                    </a:lnTo>
                    <a:lnTo>
                      <a:pt x="586" y="29"/>
                    </a:lnTo>
                    <a:lnTo>
                      <a:pt x="545" y="165"/>
                    </a:lnTo>
                    <a:lnTo>
                      <a:pt x="617" y="43"/>
                    </a:lnTo>
                    <a:lnTo>
                      <a:pt x="565" y="177"/>
                    </a:lnTo>
                    <a:lnTo>
                      <a:pt x="649" y="58"/>
                    </a:lnTo>
                    <a:lnTo>
                      <a:pt x="586" y="188"/>
                    </a:lnTo>
                    <a:lnTo>
                      <a:pt x="678" y="78"/>
                    </a:lnTo>
                    <a:lnTo>
                      <a:pt x="606" y="203"/>
                    </a:lnTo>
                    <a:lnTo>
                      <a:pt x="707" y="99"/>
                    </a:lnTo>
                    <a:lnTo>
                      <a:pt x="623" y="217"/>
                    </a:lnTo>
                    <a:lnTo>
                      <a:pt x="733" y="122"/>
                    </a:lnTo>
                    <a:lnTo>
                      <a:pt x="641" y="235"/>
                    </a:lnTo>
                    <a:lnTo>
                      <a:pt x="757" y="148"/>
                    </a:lnTo>
                    <a:lnTo>
                      <a:pt x="655" y="252"/>
                    </a:lnTo>
                    <a:lnTo>
                      <a:pt x="780" y="177"/>
                    </a:lnTo>
                    <a:lnTo>
                      <a:pt x="670" y="270"/>
                    </a:lnTo>
                    <a:lnTo>
                      <a:pt x="797" y="206"/>
                    </a:lnTo>
                    <a:lnTo>
                      <a:pt x="681" y="290"/>
                    </a:lnTo>
                    <a:lnTo>
                      <a:pt x="815" y="235"/>
                    </a:lnTo>
                    <a:lnTo>
                      <a:pt x="693" y="310"/>
                    </a:lnTo>
                    <a:lnTo>
                      <a:pt x="829" y="267"/>
                    </a:lnTo>
                    <a:lnTo>
                      <a:pt x="702" y="333"/>
                    </a:lnTo>
                    <a:lnTo>
                      <a:pt x="841" y="301"/>
                    </a:lnTo>
                    <a:lnTo>
                      <a:pt x="707" y="354"/>
                    </a:lnTo>
                    <a:lnTo>
                      <a:pt x="852" y="333"/>
                    </a:lnTo>
                    <a:lnTo>
                      <a:pt x="713" y="377"/>
                    </a:lnTo>
                    <a:lnTo>
                      <a:pt x="858" y="368"/>
                    </a:lnTo>
                    <a:lnTo>
                      <a:pt x="716" y="400"/>
                    </a:lnTo>
                    <a:lnTo>
                      <a:pt x="861" y="403"/>
                    </a:lnTo>
                    <a:lnTo>
                      <a:pt x="719" y="423"/>
                    </a:lnTo>
                    <a:lnTo>
                      <a:pt x="861" y="438"/>
                    </a:lnTo>
                    <a:lnTo>
                      <a:pt x="719" y="446"/>
                    </a:lnTo>
                    <a:lnTo>
                      <a:pt x="858" y="473"/>
                    </a:lnTo>
                    <a:lnTo>
                      <a:pt x="716" y="470"/>
                    </a:lnTo>
                    <a:lnTo>
                      <a:pt x="855" y="507"/>
                    </a:lnTo>
                    <a:lnTo>
                      <a:pt x="710" y="493"/>
                    </a:lnTo>
                    <a:lnTo>
                      <a:pt x="847" y="542"/>
                    </a:lnTo>
                    <a:lnTo>
                      <a:pt x="704" y="516"/>
                    </a:lnTo>
                    <a:lnTo>
                      <a:pt x="835" y="577"/>
                    </a:lnTo>
                    <a:lnTo>
                      <a:pt x="696" y="539"/>
                    </a:lnTo>
                    <a:lnTo>
                      <a:pt x="823" y="609"/>
                    </a:lnTo>
                    <a:lnTo>
                      <a:pt x="687" y="560"/>
                    </a:lnTo>
                    <a:lnTo>
                      <a:pt x="806" y="641"/>
                    </a:lnTo>
                    <a:lnTo>
                      <a:pt x="675" y="580"/>
                    </a:lnTo>
                    <a:lnTo>
                      <a:pt x="789" y="670"/>
                    </a:lnTo>
                    <a:lnTo>
                      <a:pt x="664" y="600"/>
                    </a:lnTo>
                    <a:lnTo>
                      <a:pt x="768" y="699"/>
                    </a:lnTo>
                    <a:lnTo>
                      <a:pt x="649" y="617"/>
                    </a:lnTo>
                    <a:lnTo>
                      <a:pt x="745" y="725"/>
                    </a:lnTo>
                    <a:lnTo>
                      <a:pt x="632" y="635"/>
                    </a:lnTo>
                    <a:lnTo>
                      <a:pt x="719" y="751"/>
                    </a:lnTo>
                    <a:lnTo>
                      <a:pt x="615" y="649"/>
                    </a:lnTo>
                    <a:lnTo>
                      <a:pt x="693" y="771"/>
                    </a:lnTo>
                    <a:lnTo>
                      <a:pt x="597" y="664"/>
                    </a:lnTo>
                    <a:lnTo>
                      <a:pt x="664" y="791"/>
                    </a:lnTo>
                    <a:lnTo>
                      <a:pt x="577" y="678"/>
                    </a:lnTo>
                    <a:lnTo>
                      <a:pt x="635" y="809"/>
                    </a:lnTo>
                    <a:lnTo>
                      <a:pt x="557" y="690"/>
                    </a:lnTo>
                    <a:lnTo>
                      <a:pt x="603" y="826"/>
                    </a:lnTo>
                    <a:lnTo>
                      <a:pt x="533" y="699"/>
                    </a:lnTo>
                    <a:lnTo>
                      <a:pt x="568" y="838"/>
                    </a:lnTo>
                    <a:lnTo>
                      <a:pt x="513" y="704"/>
                    </a:lnTo>
                    <a:lnTo>
                      <a:pt x="536" y="847"/>
                    </a:lnTo>
                    <a:lnTo>
                      <a:pt x="490" y="710"/>
                    </a:lnTo>
                    <a:lnTo>
                      <a:pt x="501" y="855"/>
                    </a:lnTo>
                    <a:lnTo>
                      <a:pt x="467" y="716"/>
                    </a:lnTo>
                    <a:lnTo>
                      <a:pt x="467" y="858"/>
                    </a:lnTo>
                    <a:lnTo>
                      <a:pt x="443" y="716"/>
                    </a:lnTo>
                    <a:lnTo>
                      <a:pt x="432" y="861"/>
                    </a:lnTo>
                    <a:lnTo>
                      <a:pt x="420" y="716"/>
                    </a:lnTo>
                    <a:lnTo>
                      <a:pt x="397" y="858"/>
                    </a:lnTo>
                    <a:lnTo>
                      <a:pt x="397" y="716"/>
                    </a:lnTo>
                    <a:lnTo>
                      <a:pt x="362" y="855"/>
                    </a:lnTo>
                    <a:lnTo>
                      <a:pt x="374" y="710"/>
                    </a:lnTo>
                    <a:lnTo>
                      <a:pt x="328" y="847"/>
                    </a:lnTo>
                    <a:lnTo>
                      <a:pt x="351" y="704"/>
                    </a:lnTo>
                    <a:lnTo>
                      <a:pt x="293" y="838"/>
                    </a:lnTo>
                    <a:lnTo>
                      <a:pt x="328" y="699"/>
                    </a:lnTo>
                    <a:lnTo>
                      <a:pt x="261" y="826"/>
                    </a:lnTo>
                    <a:lnTo>
                      <a:pt x="307" y="690"/>
                    </a:lnTo>
                    <a:lnTo>
                      <a:pt x="229" y="809"/>
                    </a:lnTo>
                    <a:lnTo>
                      <a:pt x="287" y="678"/>
                    </a:lnTo>
                    <a:lnTo>
                      <a:pt x="197" y="791"/>
                    </a:lnTo>
                    <a:lnTo>
                      <a:pt x="267" y="664"/>
                    </a:lnTo>
                    <a:lnTo>
                      <a:pt x="168" y="771"/>
                    </a:lnTo>
                    <a:lnTo>
                      <a:pt x="246" y="649"/>
                    </a:lnTo>
                    <a:lnTo>
                      <a:pt x="142" y="751"/>
                    </a:lnTo>
                    <a:lnTo>
                      <a:pt x="229" y="635"/>
                    </a:lnTo>
                    <a:lnTo>
                      <a:pt x="119" y="725"/>
                    </a:lnTo>
                    <a:lnTo>
                      <a:pt x="214" y="617"/>
                    </a:lnTo>
                    <a:lnTo>
                      <a:pt x="96" y="699"/>
                    </a:lnTo>
                    <a:lnTo>
                      <a:pt x="200" y="600"/>
                    </a:lnTo>
                    <a:lnTo>
                      <a:pt x="72" y="670"/>
                    </a:lnTo>
                    <a:lnTo>
                      <a:pt x="185" y="580"/>
                    </a:lnTo>
                    <a:lnTo>
                      <a:pt x="55" y="641"/>
                    </a:lnTo>
                    <a:lnTo>
                      <a:pt x="174" y="560"/>
                    </a:lnTo>
                    <a:lnTo>
                      <a:pt x="40" y="609"/>
                    </a:lnTo>
                    <a:lnTo>
                      <a:pt x="165" y="539"/>
                    </a:lnTo>
                    <a:lnTo>
                      <a:pt x="26" y="577"/>
                    </a:lnTo>
                    <a:lnTo>
                      <a:pt x="156" y="516"/>
                    </a:lnTo>
                    <a:lnTo>
                      <a:pt x="14" y="542"/>
                    </a:lnTo>
                    <a:lnTo>
                      <a:pt x="151" y="493"/>
                    </a:lnTo>
                    <a:lnTo>
                      <a:pt x="9" y="507"/>
                    </a:lnTo>
                    <a:lnTo>
                      <a:pt x="148" y="470"/>
                    </a:lnTo>
                    <a:lnTo>
                      <a:pt x="3" y="473"/>
                    </a:lnTo>
                    <a:lnTo>
                      <a:pt x="145" y="446"/>
                    </a:lnTo>
                    <a:lnTo>
                      <a:pt x="0" y="438"/>
                    </a:lnTo>
                    <a:lnTo>
                      <a:pt x="145" y="423"/>
                    </a:lnTo>
                    <a:lnTo>
                      <a:pt x="0" y="403"/>
                    </a:lnTo>
                    <a:lnTo>
                      <a:pt x="145" y="400"/>
                    </a:lnTo>
                    <a:lnTo>
                      <a:pt x="6" y="368"/>
                    </a:lnTo>
                    <a:lnTo>
                      <a:pt x="148" y="377"/>
                    </a:lnTo>
                    <a:lnTo>
                      <a:pt x="11" y="333"/>
                    </a:lnTo>
                    <a:lnTo>
                      <a:pt x="154" y="354"/>
                    </a:lnTo>
                    <a:lnTo>
                      <a:pt x="20" y="301"/>
                    </a:lnTo>
                    <a:lnTo>
                      <a:pt x="162" y="333"/>
                    </a:lnTo>
                    <a:lnTo>
                      <a:pt x="32" y="267"/>
                    </a:lnTo>
                    <a:lnTo>
                      <a:pt x="171" y="310"/>
                    </a:lnTo>
                    <a:lnTo>
                      <a:pt x="46" y="235"/>
                    </a:lnTo>
                    <a:lnTo>
                      <a:pt x="180" y="290"/>
                    </a:lnTo>
                    <a:lnTo>
                      <a:pt x="64" y="206"/>
                    </a:lnTo>
                    <a:lnTo>
                      <a:pt x="194" y="270"/>
                    </a:lnTo>
                    <a:lnTo>
                      <a:pt x="84" y="177"/>
                    </a:lnTo>
                    <a:lnTo>
                      <a:pt x="206" y="252"/>
                    </a:lnTo>
                    <a:lnTo>
                      <a:pt x="104" y="148"/>
                    </a:lnTo>
                    <a:lnTo>
                      <a:pt x="223" y="235"/>
                    </a:lnTo>
                    <a:lnTo>
                      <a:pt x="130" y="122"/>
                    </a:lnTo>
                    <a:lnTo>
                      <a:pt x="238" y="217"/>
                    </a:lnTo>
                    <a:lnTo>
                      <a:pt x="156" y="99"/>
                    </a:lnTo>
                    <a:lnTo>
                      <a:pt x="258" y="203"/>
                    </a:lnTo>
                    <a:lnTo>
                      <a:pt x="183" y="78"/>
                    </a:lnTo>
                    <a:lnTo>
                      <a:pt x="275" y="188"/>
                    </a:lnTo>
                    <a:lnTo>
                      <a:pt x="214" y="58"/>
                    </a:lnTo>
                    <a:lnTo>
                      <a:pt x="296" y="177"/>
                    </a:lnTo>
                    <a:lnTo>
                      <a:pt x="243" y="43"/>
                    </a:lnTo>
                    <a:lnTo>
                      <a:pt x="316" y="165"/>
                    </a:lnTo>
                    <a:lnTo>
                      <a:pt x="275" y="29"/>
                    </a:lnTo>
                    <a:lnTo>
                      <a:pt x="339" y="159"/>
                    </a:lnTo>
                    <a:lnTo>
                      <a:pt x="310" y="17"/>
                    </a:lnTo>
                    <a:lnTo>
                      <a:pt x="362" y="151"/>
                    </a:lnTo>
                    <a:lnTo>
                      <a:pt x="345" y="9"/>
                    </a:lnTo>
                    <a:lnTo>
                      <a:pt x="386" y="148"/>
                    </a:lnTo>
                    <a:lnTo>
                      <a:pt x="380" y="3"/>
                    </a:lnTo>
                    <a:lnTo>
                      <a:pt x="409" y="145"/>
                    </a:lnTo>
                    <a:lnTo>
                      <a:pt x="415" y="0"/>
                    </a:lnTo>
                    <a:lnTo>
                      <a:pt x="432" y="142"/>
                    </a:lnTo>
                    <a:close/>
                  </a:path>
                </a:pathLst>
              </a:custGeom>
              <a:solidFill>
                <a:srgbClr val="FFD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9" name="Freeform 477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0" name="Freeform 478"/>
              <p:cNvSpPr>
                <a:spLocks/>
              </p:cNvSpPr>
              <p:nvPr/>
            </p:nvSpPr>
            <p:spPr bwMode="auto">
              <a:xfrm>
                <a:off x="148" y="2336"/>
                <a:ext cx="690" cy="466"/>
              </a:xfrm>
              <a:custGeom>
                <a:avLst/>
                <a:gdLst>
                  <a:gd name="T0" fmla="*/ 652 w 690"/>
                  <a:gd name="T1" fmla="*/ 133 h 466"/>
                  <a:gd name="T2" fmla="*/ 606 w 690"/>
                  <a:gd name="T3" fmla="*/ 168 h 466"/>
                  <a:gd name="T4" fmla="*/ 591 w 690"/>
                  <a:gd name="T5" fmla="*/ 150 h 466"/>
                  <a:gd name="T6" fmla="*/ 574 w 690"/>
                  <a:gd name="T7" fmla="*/ 136 h 466"/>
                  <a:gd name="T8" fmla="*/ 565 w 690"/>
                  <a:gd name="T9" fmla="*/ 46 h 466"/>
                  <a:gd name="T10" fmla="*/ 522 w 690"/>
                  <a:gd name="T11" fmla="*/ 104 h 466"/>
                  <a:gd name="T12" fmla="*/ 481 w 690"/>
                  <a:gd name="T13" fmla="*/ 89 h 466"/>
                  <a:gd name="T14" fmla="*/ 499 w 690"/>
                  <a:gd name="T15" fmla="*/ 23 h 466"/>
                  <a:gd name="T16" fmla="*/ 441 w 690"/>
                  <a:gd name="T17" fmla="*/ 5 h 466"/>
                  <a:gd name="T18" fmla="*/ 420 w 690"/>
                  <a:gd name="T19" fmla="*/ 75 h 466"/>
                  <a:gd name="T20" fmla="*/ 374 w 690"/>
                  <a:gd name="T21" fmla="*/ 69 h 466"/>
                  <a:gd name="T22" fmla="*/ 313 w 690"/>
                  <a:gd name="T23" fmla="*/ 0 h 466"/>
                  <a:gd name="T24" fmla="*/ 313 w 690"/>
                  <a:gd name="T25" fmla="*/ 69 h 466"/>
                  <a:gd name="T26" fmla="*/ 267 w 690"/>
                  <a:gd name="T27" fmla="*/ 75 h 466"/>
                  <a:gd name="T28" fmla="*/ 249 w 690"/>
                  <a:gd name="T29" fmla="*/ 5 h 466"/>
                  <a:gd name="T30" fmla="*/ 188 w 690"/>
                  <a:gd name="T31" fmla="*/ 23 h 466"/>
                  <a:gd name="T32" fmla="*/ 209 w 690"/>
                  <a:gd name="T33" fmla="*/ 92 h 466"/>
                  <a:gd name="T34" fmla="*/ 171 w 690"/>
                  <a:gd name="T35" fmla="*/ 107 h 466"/>
                  <a:gd name="T36" fmla="*/ 75 w 690"/>
                  <a:gd name="T37" fmla="*/ 84 h 466"/>
                  <a:gd name="T38" fmla="*/ 119 w 690"/>
                  <a:gd name="T39" fmla="*/ 142 h 466"/>
                  <a:gd name="T40" fmla="*/ 101 w 690"/>
                  <a:gd name="T41" fmla="*/ 156 h 466"/>
                  <a:gd name="T42" fmla="*/ 87 w 690"/>
                  <a:gd name="T43" fmla="*/ 171 h 466"/>
                  <a:gd name="T44" fmla="*/ 0 w 690"/>
                  <a:gd name="T45" fmla="*/ 182 h 466"/>
                  <a:gd name="T46" fmla="*/ 58 w 690"/>
                  <a:gd name="T47" fmla="*/ 226 h 466"/>
                  <a:gd name="T48" fmla="*/ 52 w 690"/>
                  <a:gd name="T49" fmla="*/ 246 h 466"/>
                  <a:gd name="T50" fmla="*/ 49 w 690"/>
                  <a:gd name="T51" fmla="*/ 266 h 466"/>
                  <a:gd name="T52" fmla="*/ 55 w 690"/>
                  <a:gd name="T53" fmla="*/ 307 h 466"/>
                  <a:gd name="T54" fmla="*/ 72 w 690"/>
                  <a:gd name="T55" fmla="*/ 345 h 466"/>
                  <a:gd name="T56" fmla="*/ 101 w 690"/>
                  <a:gd name="T57" fmla="*/ 379 h 466"/>
                  <a:gd name="T58" fmla="*/ 136 w 690"/>
                  <a:gd name="T59" fmla="*/ 408 h 466"/>
                  <a:gd name="T60" fmla="*/ 183 w 690"/>
                  <a:gd name="T61" fmla="*/ 434 h 466"/>
                  <a:gd name="T62" fmla="*/ 232 w 690"/>
                  <a:gd name="T63" fmla="*/ 452 h 466"/>
                  <a:gd name="T64" fmla="*/ 290 w 690"/>
                  <a:gd name="T65" fmla="*/ 463 h 466"/>
                  <a:gd name="T66" fmla="*/ 348 w 690"/>
                  <a:gd name="T67" fmla="*/ 466 h 466"/>
                  <a:gd name="T68" fmla="*/ 380 w 690"/>
                  <a:gd name="T69" fmla="*/ 466 h 466"/>
                  <a:gd name="T70" fmla="*/ 438 w 690"/>
                  <a:gd name="T71" fmla="*/ 458 h 466"/>
                  <a:gd name="T72" fmla="*/ 493 w 690"/>
                  <a:gd name="T73" fmla="*/ 443 h 466"/>
                  <a:gd name="T74" fmla="*/ 539 w 690"/>
                  <a:gd name="T75" fmla="*/ 423 h 466"/>
                  <a:gd name="T76" fmla="*/ 580 w 690"/>
                  <a:gd name="T77" fmla="*/ 394 h 466"/>
                  <a:gd name="T78" fmla="*/ 612 w 690"/>
                  <a:gd name="T79" fmla="*/ 362 h 466"/>
                  <a:gd name="T80" fmla="*/ 635 w 690"/>
                  <a:gd name="T81" fmla="*/ 327 h 466"/>
                  <a:gd name="T82" fmla="*/ 646 w 690"/>
                  <a:gd name="T83" fmla="*/ 287 h 466"/>
                  <a:gd name="T84" fmla="*/ 649 w 690"/>
                  <a:gd name="T85" fmla="*/ 266 h 466"/>
                  <a:gd name="T86" fmla="*/ 638 w 690"/>
                  <a:gd name="T87" fmla="*/ 220 h 466"/>
                  <a:gd name="T88" fmla="*/ 690 w 690"/>
                  <a:gd name="T89" fmla="*/ 18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0" h="466">
                    <a:moveTo>
                      <a:pt x="690" y="182"/>
                    </a:moveTo>
                    <a:lnTo>
                      <a:pt x="652" y="133"/>
                    </a:lnTo>
                    <a:lnTo>
                      <a:pt x="652" y="133"/>
                    </a:lnTo>
                    <a:lnTo>
                      <a:pt x="606" y="168"/>
                    </a:lnTo>
                    <a:lnTo>
                      <a:pt x="606" y="168"/>
                    </a:lnTo>
                    <a:lnTo>
                      <a:pt x="591" y="150"/>
                    </a:lnTo>
                    <a:lnTo>
                      <a:pt x="574" y="136"/>
                    </a:lnTo>
                    <a:lnTo>
                      <a:pt x="574" y="136"/>
                    </a:lnTo>
                    <a:lnTo>
                      <a:pt x="615" y="84"/>
                    </a:lnTo>
                    <a:lnTo>
                      <a:pt x="565" y="46"/>
                    </a:lnTo>
                    <a:lnTo>
                      <a:pt x="565" y="46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481" y="89"/>
                    </a:lnTo>
                    <a:lnTo>
                      <a:pt x="481" y="89"/>
                    </a:lnTo>
                    <a:lnTo>
                      <a:pt x="499" y="23"/>
                    </a:lnTo>
                    <a:lnTo>
                      <a:pt x="441" y="5"/>
                    </a:lnTo>
                    <a:lnTo>
                      <a:pt x="441" y="5"/>
                    </a:lnTo>
                    <a:lnTo>
                      <a:pt x="420" y="75"/>
                    </a:lnTo>
                    <a:lnTo>
                      <a:pt x="420" y="75"/>
                    </a:lnTo>
                    <a:lnTo>
                      <a:pt x="374" y="69"/>
                    </a:lnTo>
                    <a:lnTo>
                      <a:pt x="374" y="69"/>
                    </a:lnTo>
                    <a:lnTo>
                      <a:pt x="374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69"/>
                    </a:lnTo>
                    <a:lnTo>
                      <a:pt x="313" y="69"/>
                    </a:lnTo>
                    <a:lnTo>
                      <a:pt x="267" y="75"/>
                    </a:lnTo>
                    <a:lnTo>
                      <a:pt x="267" y="75"/>
                    </a:lnTo>
                    <a:lnTo>
                      <a:pt x="249" y="5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209" y="92"/>
                    </a:lnTo>
                    <a:lnTo>
                      <a:pt x="209" y="92"/>
                    </a:lnTo>
                    <a:lnTo>
                      <a:pt x="171" y="107"/>
                    </a:lnTo>
                    <a:lnTo>
                      <a:pt x="171" y="107"/>
                    </a:lnTo>
                    <a:lnTo>
                      <a:pt x="125" y="46"/>
                    </a:lnTo>
                    <a:lnTo>
                      <a:pt x="75" y="84"/>
                    </a:lnTo>
                    <a:lnTo>
                      <a:pt x="75" y="84"/>
                    </a:lnTo>
                    <a:lnTo>
                      <a:pt x="119" y="142"/>
                    </a:lnTo>
                    <a:lnTo>
                      <a:pt x="119" y="142"/>
                    </a:lnTo>
                    <a:lnTo>
                      <a:pt x="101" y="156"/>
                    </a:lnTo>
                    <a:lnTo>
                      <a:pt x="87" y="171"/>
                    </a:lnTo>
                    <a:lnTo>
                      <a:pt x="87" y="171"/>
                    </a:lnTo>
                    <a:lnTo>
                      <a:pt x="38" y="133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58" y="226"/>
                    </a:lnTo>
                    <a:lnTo>
                      <a:pt x="58" y="226"/>
                    </a:lnTo>
                    <a:lnTo>
                      <a:pt x="52" y="246"/>
                    </a:lnTo>
                    <a:lnTo>
                      <a:pt x="49" y="266"/>
                    </a:lnTo>
                    <a:lnTo>
                      <a:pt x="49" y="266"/>
                    </a:lnTo>
                    <a:lnTo>
                      <a:pt x="52" y="287"/>
                    </a:lnTo>
                    <a:lnTo>
                      <a:pt x="55" y="307"/>
                    </a:lnTo>
                    <a:lnTo>
                      <a:pt x="64" y="327"/>
                    </a:lnTo>
                    <a:lnTo>
                      <a:pt x="72" y="345"/>
                    </a:lnTo>
                    <a:lnTo>
                      <a:pt x="87" y="362"/>
                    </a:lnTo>
                    <a:lnTo>
                      <a:pt x="101" y="379"/>
                    </a:lnTo>
                    <a:lnTo>
                      <a:pt x="119" y="394"/>
                    </a:lnTo>
                    <a:lnTo>
                      <a:pt x="136" y="408"/>
                    </a:lnTo>
                    <a:lnTo>
                      <a:pt x="159" y="423"/>
                    </a:lnTo>
                    <a:lnTo>
                      <a:pt x="183" y="434"/>
                    </a:lnTo>
                    <a:lnTo>
                      <a:pt x="206" y="443"/>
                    </a:lnTo>
                    <a:lnTo>
                      <a:pt x="232" y="452"/>
                    </a:lnTo>
                    <a:lnTo>
                      <a:pt x="261" y="458"/>
                    </a:lnTo>
                    <a:lnTo>
                      <a:pt x="290" y="463"/>
                    </a:lnTo>
                    <a:lnTo>
                      <a:pt x="319" y="466"/>
                    </a:lnTo>
                    <a:lnTo>
                      <a:pt x="348" y="466"/>
                    </a:lnTo>
                    <a:lnTo>
                      <a:pt x="348" y="466"/>
                    </a:lnTo>
                    <a:lnTo>
                      <a:pt x="380" y="466"/>
                    </a:lnTo>
                    <a:lnTo>
                      <a:pt x="409" y="463"/>
                    </a:lnTo>
                    <a:lnTo>
                      <a:pt x="438" y="458"/>
                    </a:lnTo>
                    <a:lnTo>
                      <a:pt x="467" y="452"/>
                    </a:lnTo>
                    <a:lnTo>
                      <a:pt x="493" y="443"/>
                    </a:lnTo>
                    <a:lnTo>
                      <a:pt x="516" y="434"/>
                    </a:lnTo>
                    <a:lnTo>
                      <a:pt x="539" y="423"/>
                    </a:lnTo>
                    <a:lnTo>
                      <a:pt x="559" y="408"/>
                    </a:lnTo>
                    <a:lnTo>
                      <a:pt x="580" y="394"/>
                    </a:lnTo>
                    <a:lnTo>
                      <a:pt x="597" y="379"/>
                    </a:lnTo>
                    <a:lnTo>
                      <a:pt x="612" y="362"/>
                    </a:lnTo>
                    <a:lnTo>
                      <a:pt x="626" y="345"/>
                    </a:lnTo>
                    <a:lnTo>
                      <a:pt x="635" y="327"/>
                    </a:lnTo>
                    <a:lnTo>
                      <a:pt x="644" y="307"/>
                    </a:lnTo>
                    <a:lnTo>
                      <a:pt x="646" y="287"/>
                    </a:lnTo>
                    <a:lnTo>
                      <a:pt x="649" y="266"/>
                    </a:lnTo>
                    <a:lnTo>
                      <a:pt x="649" y="266"/>
                    </a:lnTo>
                    <a:lnTo>
                      <a:pt x="646" y="243"/>
                    </a:lnTo>
                    <a:lnTo>
                      <a:pt x="638" y="220"/>
                    </a:lnTo>
                    <a:lnTo>
                      <a:pt x="638" y="220"/>
                    </a:lnTo>
                    <a:lnTo>
                      <a:pt x="690" y="182"/>
                    </a:lnTo>
                    <a:lnTo>
                      <a:pt x="690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1" name="Freeform 479"/>
              <p:cNvSpPr>
                <a:spLocks/>
              </p:cNvSpPr>
              <p:nvPr/>
            </p:nvSpPr>
            <p:spPr bwMode="auto">
              <a:xfrm>
                <a:off x="171" y="2353"/>
                <a:ext cx="641" cy="432"/>
              </a:xfrm>
              <a:custGeom>
                <a:avLst/>
                <a:gdLst>
                  <a:gd name="T0" fmla="*/ 626 w 641"/>
                  <a:gd name="T1" fmla="*/ 139 h 432"/>
                  <a:gd name="T2" fmla="*/ 583 w 641"/>
                  <a:gd name="T3" fmla="*/ 174 h 432"/>
                  <a:gd name="T4" fmla="*/ 557 w 641"/>
                  <a:gd name="T5" fmla="*/ 145 h 432"/>
                  <a:gd name="T6" fmla="*/ 565 w 641"/>
                  <a:gd name="T7" fmla="*/ 70 h 432"/>
                  <a:gd name="T8" fmla="*/ 505 w 641"/>
                  <a:gd name="T9" fmla="*/ 107 h 432"/>
                  <a:gd name="T10" fmla="*/ 473 w 641"/>
                  <a:gd name="T11" fmla="*/ 93 h 432"/>
                  <a:gd name="T12" fmla="*/ 455 w 641"/>
                  <a:gd name="T13" fmla="*/ 17 h 432"/>
                  <a:gd name="T14" fmla="*/ 412 w 641"/>
                  <a:gd name="T15" fmla="*/ 75 h 432"/>
                  <a:gd name="T16" fmla="*/ 374 w 641"/>
                  <a:gd name="T17" fmla="*/ 70 h 432"/>
                  <a:gd name="T18" fmla="*/ 333 w 641"/>
                  <a:gd name="T19" fmla="*/ 0 h 432"/>
                  <a:gd name="T20" fmla="*/ 307 w 641"/>
                  <a:gd name="T21" fmla="*/ 70 h 432"/>
                  <a:gd name="T22" fmla="*/ 270 w 641"/>
                  <a:gd name="T23" fmla="*/ 72 h 432"/>
                  <a:gd name="T24" fmla="*/ 212 w 641"/>
                  <a:gd name="T25" fmla="*/ 9 h 432"/>
                  <a:gd name="T26" fmla="*/ 206 w 641"/>
                  <a:gd name="T27" fmla="*/ 84 h 432"/>
                  <a:gd name="T28" fmla="*/ 174 w 641"/>
                  <a:gd name="T29" fmla="*/ 96 h 432"/>
                  <a:gd name="T30" fmla="*/ 96 w 641"/>
                  <a:gd name="T31" fmla="*/ 52 h 432"/>
                  <a:gd name="T32" fmla="*/ 119 w 641"/>
                  <a:gd name="T33" fmla="*/ 128 h 432"/>
                  <a:gd name="T34" fmla="*/ 90 w 641"/>
                  <a:gd name="T35" fmla="*/ 151 h 432"/>
                  <a:gd name="T36" fmla="*/ 67 w 641"/>
                  <a:gd name="T37" fmla="*/ 177 h 432"/>
                  <a:gd name="T38" fmla="*/ 0 w 641"/>
                  <a:gd name="T39" fmla="*/ 162 h 432"/>
                  <a:gd name="T40" fmla="*/ 55 w 641"/>
                  <a:gd name="T41" fmla="*/ 200 h 432"/>
                  <a:gd name="T42" fmla="*/ 44 w 641"/>
                  <a:gd name="T43" fmla="*/ 249 h 432"/>
                  <a:gd name="T44" fmla="*/ 46 w 641"/>
                  <a:gd name="T45" fmla="*/ 270 h 432"/>
                  <a:gd name="T46" fmla="*/ 55 w 641"/>
                  <a:gd name="T47" fmla="*/ 304 h 432"/>
                  <a:gd name="T48" fmla="*/ 78 w 641"/>
                  <a:gd name="T49" fmla="*/ 336 h 432"/>
                  <a:gd name="T50" fmla="*/ 107 w 641"/>
                  <a:gd name="T51" fmla="*/ 368 h 432"/>
                  <a:gd name="T52" fmla="*/ 148 w 641"/>
                  <a:gd name="T53" fmla="*/ 391 h 432"/>
                  <a:gd name="T54" fmla="*/ 191 w 641"/>
                  <a:gd name="T55" fmla="*/ 412 h 432"/>
                  <a:gd name="T56" fmla="*/ 244 w 641"/>
                  <a:gd name="T57" fmla="*/ 426 h 432"/>
                  <a:gd name="T58" fmla="*/ 296 w 641"/>
                  <a:gd name="T59" fmla="*/ 432 h 432"/>
                  <a:gd name="T60" fmla="*/ 325 w 641"/>
                  <a:gd name="T61" fmla="*/ 432 h 432"/>
                  <a:gd name="T62" fmla="*/ 383 w 641"/>
                  <a:gd name="T63" fmla="*/ 429 h 432"/>
                  <a:gd name="T64" fmla="*/ 435 w 641"/>
                  <a:gd name="T65" fmla="*/ 420 h 432"/>
                  <a:gd name="T66" fmla="*/ 484 w 641"/>
                  <a:gd name="T67" fmla="*/ 403 h 432"/>
                  <a:gd name="T68" fmla="*/ 525 w 641"/>
                  <a:gd name="T69" fmla="*/ 380 h 432"/>
                  <a:gd name="T70" fmla="*/ 560 w 641"/>
                  <a:gd name="T71" fmla="*/ 354 h 432"/>
                  <a:gd name="T72" fmla="*/ 586 w 641"/>
                  <a:gd name="T73" fmla="*/ 322 h 432"/>
                  <a:gd name="T74" fmla="*/ 603 w 641"/>
                  <a:gd name="T75" fmla="*/ 287 h 432"/>
                  <a:gd name="T76" fmla="*/ 609 w 641"/>
                  <a:gd name="T77" fmla="*/ 249 h 432"/>
                  <a:gd name="T78" fmla="*/ 606 w 641"/>
                  <a:gd name="T79" fmla="*/ 223 h 432"/>
                  <a:gd name="T80" fmla="*/ 641 w 641"/>
                  <a:gd name="T81" fmla="*/ 16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1" h="432">
                    <a:moveTo>
                      <a:pt x="641" y="162"/>
                    </a:moveTo>
                    <a:lnTo>
                      <a:pt x="626" y="139"/>
                    </a:lnTo>
                    <a:lnTo>
                      <a:pt x="583" y="174"/>
                    </a:lnTo>
                    <a:lnTo>
                      <a:pt x="583" y="174"/>
                    </a:lnTo>
                    <a:lnTo>
                      <a:pt x="571" y="159"/>
                    </a:lnTo>
                    <a:lnTo>
                      <a:pt x="557" y="145"/>
                    </a:lnTo>
                    <a:lnTo>
                      <a:pt x="525" y="122"/>
                    </a:lnTo>
                    <a:lnTo>
                      <a:pt x="565" y="70"/>
                    </a:lnTo>
                    <a:lnTo>
                      <a:pt x="545" y="52"/>
                    </a:lnTo>
                    <a:lnTo>
                      <a:pt x="505" y="107"/>
                    </a:lnTo>
                    <a:lnTo>
                      <a:pt x="505" y="107"/>
                    </a:lnTo>
                    <a:lnTo>
                      <a:pt x="473" y="93"/>
                    </a:lnTo>
                    <a:lnTo>
                      <a:pt x="438" y="81"/>
                    </a:lnTo>
                    <a:lnTo>
                      <a:pt x="455" y="17"/>
                    </a:lnTo>
                    <a:lnTo>
                      <a:pt x="429" y="9"/>
                    </a:lnTo>
                    <a:lnTo>
                      <a:pt x="412" y="75"/>
                    </a:lnTo>
                    <a:lnTo>
                      <a:pt x="412" y="75"/>
                    </a:lnTo>
                    <a:lnTo>
                      <a:pt x="374" y="70"/>
                    </a:lnTo>
                    <a:lnTo>
                      <a:pt x="333" y="67"/>
                    </a:lnTo>
                    <a:lnTo>
                      <a:pt x="333" y="0"/>
                    </a:lnTo>
                    <a:lnTo>
                      <a:pt x="307" y="0"/>
                    </a:lnTo>
                    <a:lnTo>
                      <a:pt x="307" y="70"/>
                    </a:lnTo>
                    <a:lnTo>
                      <a:pt x="307" y="70"/>
                    </a:lnTo>
                    <a:lnTo>
                      <a:pt x="270" y="72"/>
                    </a:lnTo>
                    <a:lnTo>
                      <a:pt x="232" y="78"/>
                    </a:lnTo>
                    <a:lnTo>
                      <a:pt x="212" y="9"/>
                    </a:lnTo>
                    <a:lnTo>
                      <a:pt x="189" y="17"/>
                    </a:lnTo>
                    <a:lnTo>
                      <a:pt x="206" y="84"/>
                    </a:lnTo>
                    <a:lnTo>
                      <a:pt x="206" y="84"/>
                    </a:lnTo>
                    <a:lnTo>
                      <a:pt x="174" y="96"/>
                    </a:lnTo>
                    <a:lnTo>
                      <a:pt x="142" y="113"/>
                    </a:lnTo>
                    <a:lnTo>
                      <a:pt x="96" y="52"/>
                    </a:lnTo>
                    <a:lnTo>
                      <a:pt x="75" y="70"/>
                    </a:lnTo>
                    <a:lnTo>
                      <a:pt x="119" y="128"/>
                    </a:lnTo>
                    <a:lnTo>
                      <a:pt x="119" y="128"/>
                    </a:lnTo>
                    <a:lnTo>
                      <a:pt x="90" y="151"/>
                    </a:lnTo>
                    <a:lnTo>
                      <a:pt x="78" y="162"/>
                    </a:lnTo>
                    <a:lnTo>
                      <a:pt x="67" y="177"/>
                    </a:lnTo>
                    <a:lnTo>
                      <a:pt x="17" y="139"/>
                    </a:lnTo>
                    <a:lnTo>
                      <a:pt x="0" y="162"/>
                    </a:lnTo>
                    <a:lnTo>
                      <a:pt x="55" y="200"/>
                    </a:lnTo>
                    <a:lnTo>
                      <a:pt x="55" y="200"/>
                    </a:lnTo>
                    <a:lnTo>
                      <a:pt x="46" y="226"/>
                    </a:lnTo>
                    <a:lnTo>
                      <a:pt x="44" y="249"/>
                    </a:lnTo>
                    <a:lnTo>
                      <a:pt x="44" y="249"/>
                    </a:lnTo>
                    <a:lnTo>
                      <a:pt x="46" y="270"/>
                    </a:lnTo>
                    <a:lnTo>
                      <a:pt x="49" y="287"/>
                    </a:lnTo>
                    <a:lnTo>
                      <a:pt x="55" y="304"/>
                    </a:lnTo>
                    <a:lnTo>
                      <a:pt x="67" y="322"/>
                    </a:lnTo>
                    <a:lnTo>
                      <a:pt x="78" y="336"/>
                    </a:lnTo>
                    <a:lnTo>
                      <a:pt x="93" y="354"/>
                    </a:lnTo>
                    <a:lnTo>
                      <a:pt x="107" y="368"/>
                    </a:lnTo>
                    <a:lnTo>
                      <a:pt x="128" y="380"/>
                    </a:lnTo>
                    <a:lnTo>
                      <a:pt x="148" y="391"/>
                    </a:lnTo>
                    <a:lnTo>
                      <a:pt x="168" y="403"/>
                    </a:lnTo>
                    <a:lnTo>
                      <a:pt x="191" y="412"/>
                    </a:lnTo>
                    <a:lnTo>
                      <a:pt x="218" y="420"/>
                    </a:lnTo>
                    <a:lnTo>
                      <a:pt x="244" y="426"/>
                    </a:lnTo>
                    <a:lnTo>
                      <a:pt x="270" y="429"/>
                    </a:lnTo>
                    <a:lnTo>
                      <a:pt x="296" y="432"/>
                    </a:lnTo>
                    <a:lnTo>
                      <a:pt x="325" y="432"/>
                    </a:lnTo>
                    <a:lnTo>
                      <a:pt x="325" y="432"/>
                    </a:lnTo>
                    <a:lnTo>
                      <a:pt x="354" y="432"/>
                    </a:lnTo>
                    <a:lnTo>
                      <a:pt x="383" y="429"/>
                    </a:lnTo>
                    <a:lnTo>
                      <a:pt x="409" y="426"/>
                    </a:lnTo>
                    <a:lnTo>
                      <a:pt x="435" y="420"/>
                    </a:lnTo>
                    <a:lnTo>
                      <a:pt x="461" y="412"/>
                    </a:lnTo>
                    <a:lnTo>
                      <a:pt x="484" y="403"/>
                    </a:lnTo>
                    <a:lnTo>
                      <a:pt x="505" y="391"/>
                    </a:lnTo>
                    <a:lnTo>
                      <a:pt x="525" y="380"/>
                    </a:lnTo>
                    <a:lnTo>
                      <a:pt x="545" y="368"/>
                    </a:lnTo>
                    <a:lnTo>
                      <a:pt x="560" y="354"/>
                    </a:lnTo>
                    <a:lnTo>
                      <a:pt x="574" y="336"/>
                    </a:lnTo>
                    <a:lnTo>
                      <a:pt x="586" y="322"/>
                    </a:lnTo>
                    <a:lnTo>
                      <a:pt x="594" y="304"/>
                    </a:lnTo>
                    <a:lnTo>
                      <a:pt x="603" y="287"/>
                    </a:lnTo>
                    <a:lnTo>
                      <a:pt x="606" y="270"/>
                    </a:lnTo>
                    <a:lnTo>
                      <a:pt x="609" y="249"/>
                    </a:lnTo>
                    <a:lnTo>
                      <a:pt x="609" y="249"/>
                    </a:lnTo>
                    <a:lnTo>
                      <a:pt x="606" y="223"/>
                    </a:lnTo>
                    <a:lnTo>
                      <a:pt x="594" y="197"/>
                    </a:lnTo>
                    <a:lnTo>
                      <a:pt x="641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2" name="Freeform 480"/>
              <p:cNvSpPr>
                <a:spLocks/>
              </p:cNvSpPr>
              <p:nvPr/>
            </p:nvSpPr>
            <p:spPr bwMode="auto">
              <a:xfrm>
                <a:off x="246" y="2454"/>
                <a:ext cx="499" cy="299"/>
              </a:xfrm>
              <a:custGeom>
                <a:avLst/>
                <a:gdLst>
                  <a:gd name="T0" fmla="*/ 0 w 499"/>
                  <a:gd name="T1" fmla="*/ 148 h 299"/>
                  <a:gd name="T2" fmla="*/ 0 w 499"/>
                  <a:gd name="T3" fmla="*/ 148 h 299"/>
                  <a:gd name="T4" fmla="*/ 3 w 499"/>
                  <a:gd name="T5" fmla="*/ 134 h 299"/>
                  <a:gd name="T6" fmla="*/ 6 w 499"/>
                  <a:gd name="T7" fmla="*/ 119 h 299"/>
                  <a:gd name="T8" fmla="*/ 12 w 499"/>
                  <a:gd name="T9" fmla="*/ 105 h 299"/>
                  <a:gd name="T10" fmla="*/ 21 w 499"/>
                  <a:gd name="T11" fmla="*/ 90 h 299"/>
                  <a:gd name="T12" fmla="*/ 32 w 499"/>
                  <a:gd name="T13" fmla="*/ 79 h 299"/>
                  <a:gd name="T14" fmla="*/ 44 w 499"/>
                  <a:gd name="T15" fmla="*/ 67 h 299"/>
                  <a:gd name="T16" fmla="*/ 58 w 499"/>
                  <a:gd name="T17" fmla="*/ 56 h 299"/>
                  <a:gd name="T18" fmla="*/ 76 w 499"/>
                  <a:gd name="T19" fmla="*/ 44 h 299"/>
                  <a:gd name="T20" fmla="*/ 111 w 499"/>
                  <a:gd name="T21" fmla="*/ 27 h 299"/>
                  <a:gd name="T22" fmla="*/ 154 w 499"/>
                  <a:gd name="T23" fmla="*/ 12 h 299"/>
                  <a:gd name="T24" fmla="*/ 201 w 499"/>
                  <a:gd name="T25" fmla="*/ 3 h 299"/>
                  <a:gd name="T26" fmla="*/ 250 w 499"/>
                  <a:gd name="T27" fmla="*/ 0 h 299"/>
                  <a:gd name="T28" fmla="*/ 250 w 499"/>
                  <a:gd name="T29" fmla="*/ 0 h 299"/>
                  <a:gd name="T30" fmla="*/ 302 w 499"/>
                  <a:gd name="T31" fmla="*/ 3 h 299"/>
                  <a:gd name="T32" fmla="*/ 348 w 499"/>
                  <a:gd name="T33" fmla="*/ 12 h 299"/>
                  <a:gd name="T34" fmla="*/ 389 w 499"/>
                  <a:gd name="T35" fmla="*/ 27 h 299"/>
                  <a:gd name="T36" fmla="*/ 427 w 499"/>
                  <a:gd name="T37" fmla="*/ 44 h 299"/>
                  <a:gd name="T38" fmla="*/ 444 w 499"/>
                  <a:gd name="T39" fmla="*/ 56 h 299"/>
                  <a:gd name="T40" fmla="*/ 459 w 499"/>
                  <a:gd name="T41" fmla="*/ 67 h 299"/>
                  <a:gd name="T42" fmla="*/ 470 w 499"/>
                  <a:gd name="T43" fmla="*/ 79 h 299"/>
                  <a:gd name="T44" fmla="*/ 482 w 499"/>
                  <a:gd name="T45" fmla="*/ 90 h 299"/>
                  <a:gd name="T46" fmla="*/ 490 w 499"/>
                  <a:gd name="T47" fmla="*/ 105 h 299"/>
                  <a:gd name="T48" fmla="*/ 496 w 499"/>
                  <a:gd name="T49" fmla="*/ 119 h 299"/>
                  <a:gd name="T50" fmla="*/ 499 w 499"/>
                  <a:gd name="T51" fmla="*/ 134 h 299"/>
                  <a:gd name="T52" fmla="*/ 499 w 499"/>
                  <a:gd name="T53" fmla="*/ 148 h 299"/>
                  <a:gd name="T54" fmla="*/ 499 w 499"/>
                  <a:gd name="T55" fmla="*/ 148 h 299"/>
                  <a:gd name="T56" fmla="*/ 499 w 499"/>
                  <a:gd name="T57" fmla="*/ 166 h 299"/>
                  <a:gd name="T58" fmla="*/ 496 w 499"/>
                  <a:gd name="T59" fmla="*/ 180 h 299"/>
                  <a:gd name="T60" fmla="*/ 490 w 499"/>
                  <a:gd name="T61" fmla="*/ 195 h 299"/>
                  <a:gd name="T62" fmla="*/ 482 w 499"/>
                  <a:gd name="T63" fmla="*/ 209 h 299"/>
                  <a:gd name="T64" fmla="*/ 470 w 499"/>
                  <a:gd name="T65" fmla="*/ 221 h 299"/>
                  <a:gd name="T66" fmla="*/ 459 w 499"/>
                  <a:gd name="T67" fmla="*/ 232 h 299"/>
                  <a:gd name="T68" fmla="*/ 444 w 499"/>
                  <a:gd name="T69" fmla="*/ 244 h 299"/>
                  <a:gd name="T70" fmla="*/ 427 w 499"/>
                  <a:gd name="T71" fmla="*/ 256 h 299"/>
                  <a:gd name="T72" fmla="*/ 389 w 499"/>
                  <a:gd name="T73" fmla="*/ 273 h 299"/>
                  <a:gd name="T74" fmla="*/ 348 w 499"/>
                  <a:gd name="T75" fmla="*/ 288 h 299"/>
                  <a:gd name="T76" fmla="*/ 302 w 499"/>
                  <a:gd name="T77" fmla="*/ 296 h 299"/>
                  <a:gd name="T78" fmla="*/ 250 w 499"/>
                  <a:gd name="T79" fmla="*/ 299 h 299"/>
                  <a:gd name="T80" fmla="*/ 250 w 499"/>
                  <a:gd name="T81" fmla="*/ 299 h 299"/>
                  <a:gd name="T82" fmla="*/ 201 w 499"/>
                  <a:gd name="T83" fmla="*/ 296 h 299"/>
                  <a:gd name="T84" fmla="*/ 154 w 499"/>
                  <a:gd name="T85" fmla="*/ 288 h 299"/>
                  <a:gd name="T86" fmla="*/ 111 w 499"/>
                  <a:gd name="T87" fmla="*/ 273 h 299"/>
                  <a:gd name="T88" fmla="*/ 76 w 499"/>
                  <a:gd name="T89" fmla="*/ 256 h 299"/>
                  <a:gd name="T90" fmla="*/ 58 w 499"/>
                  <a:gd name="T91" fmla="*/ 244 h 299"/>
                  <a:gd name="T92" fmla="*/ 44 w 499"/>
                  <a:gd name="T93" fmla="*/ 232 h 299"/>
                  <a:gd name="T94" fmla="*/ 32 w 499"/>
                  <a:gd name="T95" fmla="*/ 221 h 299"/>
                  <a:gd name="T96" fmla="*/ 21 w 499"/>
                  <a:gd name="T97" fmla="*/ 209 h 299"/>
                  <a:gd name="T98" fmla="*/ 12 w 499"/>
                  <a:gd name="T99" fmla="*/ 195 h 299"/>
                  <a:gd name="T100" fmla="*/ 6 w 499"/>
                  <a:gd name="T101" fmla="*/ 180 h 299"/>
                  <a:gd name="T102" fmla="*/ 3 w 499"/>
                  <a:gd name="T103" fmla="*/ 166 h 299"/>
                  <a:gd name="T104" fmla="*/ 0 w 499"/>
                  <a:gd name="T105" fmla="*/ 148 h 299"/>
                  <a:gd name="T106" fmla="*/ 0 w 499"/>
                  <a:gd name="T107" fmla="*/ 14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99" h="299">
                    <a:moveTo>
                      <a:pt x="0" y="148"/>
                    </a:moveTo>
                    <a:lnTo>
                      <a:pt x="0" y="148"/>
                    </a:lnTo>
                    <a:lnTo>
                      <a:pt x="3" y="134"/>
                    </a:lnTo>
                    <a:lnTo>
                      <a:pt x="6" y="119"/>
                    </a:lnTo>
                    <a:lnTo>
                      <a:pt x="12" y="105"/>
                    </a:lnTo>
                    <a:lnTo>
                      <a:pt x="21" y="90"/>
                    </a:lnTo>
                    <a:lnTo>
                      <a:pt x="32" y="79"/>
                    </a:lnTo>
                    <a:lnTo>
                      <a:pt x="44" y="67"/>
                    </a:lnTo>
                    <a:lnTo>
                      <a:pt x="58" y="56"/>
                    </a:lnTo>
                    <a:lnTo>
                      <a:pt x="76" y="44"/>
                    </a:lnTo>
                    <a:lnTo>
                      <a:pt x="111" y="27"/>
                    </a:lnTo>
                    <a:lnTo>
                      <a:pt x="154" y="12"/>
                    </a:lnTo>
                    <a:lnTo>
                      <a:pt x="201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302" y="3"/>
                    </a:lnTo>
                    <a:lnTo>
                      <a:pt x="348" y="12"/>
                    </a:lnTo>
                    <a:lnTo>
                      <a:pt x="389" y="27"/>
                    </a:lnTo>
                    <a:lnTo>
                      <a:pt x="427" y="44"/>
                    </a:lnTo>
                    <a:lnTo>
                      <a:pt x="444" y="56"/>
                    </a:lnTo>
                    <a:lnTo>
                      <a:pt x="459" y="67"/>
                    </a:lnTo>
                    <a:lnTo>
                      <a:pt x="470" y="79"/>
                    </a:lnTo>
                    <a:lnTo>
                      <a:pt x="482" y="90"/>
                    </a:lnTo>
                    <a:lnTo>
                      <a:pt x="490" y="105"/>
                    </a:lnTo>
                    <a:lnTo>
                      <a:pt x="496" y="119"/>
                    </a:lnTo>
                    <a:lnTo>
                      <a:pt x="499" y="134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66"/>
                    </a:lnTo>
                    <a:lnTo>
                      <a:pt x="496" y="180"/>
                    </a:lnTo>
                    <a:lnTo>
                      <a:pt x="490" y="195"/>
                    </a:lnTo>
                    <a:lnTo>
                      <a:pt x="482" y="209"/>
                    </a:lnTo>
                    <a:lnTo>
                      <a:pt x="470" y="221"/>
                    </a:lnTo>
                    <a:lnTo>
                      <a:pt x="459" y="232"/>
                    </a:lnTo>
                    <a:lnTo>
                      <a:pt x="444" y="244"/>
                    </a:lnTo>
                    <a:lnTo>
                      <a:pt x="427" y="256"/>
                    </a:lnTo>
                    <a:lnTo>
                      <a:pt x="389" y="273"/>
                    </a:lnTo>
                    <a:lnTo>
                      <a:pt x="348" y="288"/>
                    </a:lnTo>
                    <a:lnTo>
                      <a:pt x="302" y="296"/>
                    </a:lnTo>
                    <a:lnTo>
                      <a:pt x="250" y="299"/>
                    </a:lnTo>
                    <a:lnTo>
                      <a:pt x="250" y="299"/>
                    </a:lnTo>
                    <a:lnTo>
                      <a:pt x="201" y="296"/>
                    </a:lnTo>
                    <a:lnTo>
                      <a:pt x="154" y="288"/>
                    </a:lnTo>
                    <a:lnTo>
                      <a:pt x="111" y="273"/>
                    </a:lnTo>
                    <a:lnTo>
                      <a:pt x="76" y="256"/>
                    </a:lnTo>
                    <a:lnTo>
                      <a:pt x="58" y="244"/>
                    </a:lnTo>
                    <a:lnTo>
                      <a:pt x="44" y="232"/>
                    </a:lnTo>
                    <a:lnTo>
                      <a:pt x="32" y="221"/>
                    </a:lnTo>
                    <a:lnTo>
                      <a:pt x="21" y="209"/>
                    </a:lnTo>
                    <a:lnTo>
                      <a:pt x="12" y="195"/>
                    </a:lnTo>
                    <a:lnTo>
                      <a:pt x="6" y="180"/>
                    </a:lnTo>
                    <a:lnTo>
                      <a:pt x="3" y="166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3" name="Freeform 481"/>
              <p:cNvSpPr>
                <a:spLocks/>
              </p:cNvSpPr>
              <p:nvPr/>
            </p:nvSpPr>
            <p:spPr bwMode="auto">
              <a:xfrm>
                <a:off x="246" y="2454"/>
                <a:ext cx="499" cy="183"/>
              </a:xfrm>
              <a:custGeom>
                <a:avLst/>
                <a:gdLst>
                  <a:gd name="T0" fmla="*/ 250 w 499"/>
                  <a:gd name="T1" fmla="*/ 70 h 183"/>
                  <a:gd name="T2" fmla="*/ 250 w 499"/>
                  <a:gd name="T3" fmla="*/ 70 h 183"/>
                  <a:gd name="T4" fmla="*/ 293 w 499"/>
                  <a:gd name="T5" fmla="*/ 70 h 183"/>
                  <a:gd name="T6" fmla="*/ 334 w 499"/>
                  <a:gd name="T7" fmla="*/ 79 h 183"/>
                  <a:gd name="T8" fmla="*/ 372 w 499"/>
                  <a:gd name="T9" fmla="*/ 87 h 183"/>
                  <a:gd name="T10" fmla="*/ 406 w 499"/>
                  <a:gd name="T11" fmla="*/ 102 h 183"/>
                  <a:gd name="T12" fmla="*/ 435 w 499"/>
                  <a:gd name="T13" fmla="*/ 119 h 183"/>
                  <a:gd name="T14" fmla="*/ 461 w 499"/>
                  <a:gd name="T15" fmla="*/ 140 h 183"/>
                  <a:gd name="T16" fmla="*/ 479 w 499"/>
                  <a:gd name="T17" fmla="*/ 160 h 183"/>
                  <a:gd name="T18" fmla="*/ 493 w 499"/>
                  <a:gd name="T19" fmla="*/ 183 h 183"/>
                  <a:gd name="T20" fmla="*/ 493 w 499"/>
                  <a:gd name="T21" fmla="*/ 183 h 183"/>
                  <a:gd name="T22" fmla="*/ 499 w 499"/>
                  <a:gd name="T23" fmla="*/ 169 h 183"/>
                  <a:gd name="T24" fmla="*/ 499 w 499"/>
                  <a:gd name="T25" fmla="*/ 148 h 183"/>
                  <a:gd name="T26" fmla="*/ 499 w 499"/>
                  <a:gd name="T27" fmla="*/ 148 h 183"/>
                  <a:gd name="T28" fmla="*/ 499 w 499"/>
                  <a:gd name="T29" fmla="*/ 134 h 183"/>
                  <a:gd name="T30" fmla="*/ 496 w 499"/>
                  <a:gd name="T31" fmla="*/ 119 h 183"/>
                  <a:gd name="T32" fmla="*/ 490 w 499"/>
                  <a:gd name="T33" fmla="*/ 105 h 183"/>
                  <a:gd name="T34" fmla="*/ 482 w 499"/>
                  <a:gd name="T35" fmla="*/ 90 h 183"/>
                  <a:gd name="T36" fmla="*/ 470 w 499"/>
                  <a:gd name="T37" fmla="*/ 79 h 183"/>
                  <a:gd name="T38" fmla="*/ 459 w 499"/>
                  <a:gd name="T39" fmla="*/ 67 h 183"/>
                  <a:gd name="T40" fmla="*/ 444 w 499"/>
                  <a:gd name="T41" fmla="*/ 56 h 183"/>
                  <a:gd name="T42" fmla="*/ 427 w 499"/>
                  <a:gd name="T43" fmla="*/ 44 h 183"/>
                  <a:gd name="T44" fmla="*/ 389 w 499"/>
                  <a:gd name="T45" fmla="*/ 27 h 183"/>
                  <a:gd name="T46" fmla="*/ 348 w 499"/>
                  <a:gd name="T47" fmla="*/ 12 h 183"/>
                  <a:gd name="T48" fmla="*/ 302 w 499"/>
                  <a:gd name="T49" fmla="*/ 3 h 183"/>
                  <a:gd name="T50" fmla="*/ 250 w 499"/>
                  <a:gd name="T51" fmla="*/ 0 h 183"/>
                  <a:gd name="T52" fmla="*/ 250 w 499"/>
                  <a:gd name="T53" fmla="*/ 0 h 183"/>
                  <a:gd name="T54" fmla="*/ 201 w 499"/>
                  <a:gd name="T55" fmla="*/ 3 h 183"/>
                  <a:gd name="T56" fmla="*/ 154 w 499"/>
                  <a:gd name="T57" fmla="*/ 12 h 183"/>
                  <a:gd name="T58" fmla="*/ 111 w 499"/>
                  <a:gd name="T59" fmla="*/ 27 h 183"/>
                  <a:gd name="T60" fmla="*/ 76 w 499"/>
                  <a:gd name="T61" fmla="*/ 44 h 183"/>
                  <a:gd name="T62" fmla="*/ 58 w 499"/>
                  <a:gd name="T63" fmla="*/ 56 h 183"/>
                  <a:gd name="T64" fmla="*/ 44 w 499"/>
                  <a:gd name="T65" fmla="*/ 67 h 183"/>
                  <a:gd name="T66" fmla="*/ 32 w 499"/>
                  <a:gd name="T67" fmla="*/ 79 h 183"/>
                  <a:gd name="T68" fmla="*/ 21 w 499"/>
                  <a:gd name="T69" fmla="*/ 90 h 183"/>
                  <a:gd name="T70" fmla="*/ 12 w 499"/>
                  <a:gd name="T71" fmla="*/ 105 h 183"/>
                  <a:gd name="T72" fmla="*/ 6 w 499"/>
                  <a:gd name="T73" fmla="*/ 119 h 183"/>
                  <a:gd name="T74" fmla="*/ 3 w 499"/>
                  <a:gd name="T75" fmla="*/ 134 h 183"/>
                  <a:gd name="T76" fmla="*/ 0 w 499"/>
                  <a:gd name="T77" fmla="*/ 148 h 183"/>
                  <a:gd name="T78" fmla="*/ 0 w 499"/>
                  <a:gd name="T79" fmla="*/ 148 h 183"/>
                  <a:gd name="T80" fmla="*/ 3 w 499"/>
                  <a:gd name="T81" fmla="*/ 169 h 183"/>
                  <a:gd name="T82" fmla="*/ 9 w 499"/>
                  <a:gd name="T83" fmla="*/ 183 h 183"/>
                  <a:gd name="T84" fmla="*/ 9 w 499"/>
                  <a:gd name="T85" fmla="*/ 183 h 183"/>
                  <a:gd name="T86" fmla="*/ 21 w 499"/>
                  <a:gd name="T87" fmla="*/ 160 h 183"/>
                  <a:gd name="T88" fmla="*/ 41 w 499"/>
                  <a:gd name="T89" fmla="*/ 140 h 183"/>
                  <a:gd name="T90" fmla="*/ 67 w 499"/>
                  <a:gd name="T91" fmla="*/ 119 h 183"/>
                  <a:gd name="T92" fmla="*/ 96 w 499"/>
                  <a:gd name="T93" fmla="*/ 102 h 183"/>
                  <a:gd name="T94" fmla="*/ 131 w 499"/>
                  <a:gd name="T95" fmla="*/ 87 h 183"/>
                  <a:gd name="T96" fmla="*/ 169 w 499"/>
                  <a:gd name="T97" fmla="*/ 79 h 183"/>
                  <a:gd name="T98" fmla="*/ 209 w 499"/>
                  <a:gd name="T99" fmla="*/ 70 h 183"/>
                  <a:gd name="T100" fmla="*/ 250 w 499"/>
                  <a:gd name="T101" fmla="*/ 70 h 183"/>
                  <a:gd name="T102" fmla="*/ 250 w 499"/>
                  <a:gd name="T103" fmla="*/ 7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9" h="183">
                    <a:moveTo>
                      <a:pt x="250" y="70"/>
                    </a:moveTo>
                    <a:lnTo>
                      <a:pt x="250" y="70"/>
                    </a:lnTo>
                    <a:lnTo>
                      <a:pt x="293" y="70"/>
                    </a:lnTo>
                    <a:lnTo>
                      <a:pt x="334" y="79"/>
                    </a:lnTo>
                    <a:lnTo>
                      <a:pt x="372" y="87"/>
                    </a:lnTo>
                    <a:lnTo>
                      <a:pt x="406" y="102"/>
                    </a:lnTo>
                    <a:lnTo>
                      <a:pt x="435" y="119"/>
                    </a:lnTo>
                    <a:lnTo>
                      <a:pt x="461" y="140"/>
                    </a:lnTo>
                    <a:lnTo>
                      <a:pt x="479" y="160"/>
                    </a:lnTo>
                    <a:lnTo>
                      <a:pt x="493" y="183"/>
                    </a:lnTo>
                    <a:lnTo>
                      <a:pt x="493" y="183"/>
                    </a:lnTo>
                    <a:lnTo>
                      <a:pt x="499" y="169"/>
                    </a:lnTo>
                    <a:lnTo>
                      <a:pt x="499" y="148"/>
                    </a:lnTo>
                    <a:lnTo>
                      <a:pt x="499" y="148"/>
                    </a:lnTo>
                    <a:lnTo>
                      <a:pt x="499" y="134"/>
                    </a:lnTo>
                    <a:lnTo>
                      <a:pt x="496" y="119"/>
                    </a:lnTo>
                    <a:lnTo>
                      <a:pt x="490" y="105"/>
                    </a:lnTo>
                    <a:lnTo>
                      <a:pt x="482" y="90"/>
                    </a:lnTo>
                    <a:lnTo>
                      <a:pt x="470" y="79"/>
                    </a:lnTo>
                    <a:lnTo>
                      <a:pt x="459" y="67"/>
                    </a:lnTo>
                    <a:lnTo>
                      <a:pt x="444" y="56"/>
                    </a:lnTo>
                    <a:lnTo>
                      <a:pt x="427" y="44"/>
                    </a:lnTo>
                    <a:lnTo>
                      <a:pt x="389" y="27"/>
                    </a:lnTo>
                    <a:lnTo>
                      <a:pt x="348" y="12"/>
                    </a:lnTo>
                    <a:lnTo>
                      <a:pt x="302" y="3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01" y="3"/>
                    </a:lnTo>
                    <a:lnTo>
                      <a:pt x="154" y="12"/>
                    </a:lnTo>
                    <a:lnTo>
                      <a:pt x="111" y="27"/>
                    </a:lnTo>
                    <a:lnTo>
                      <a:pt x="76" y="44"/>
                    </a:lnTo>
                    <a:lnTo>
                      <a:pt x="58" y="56"/>
                    </a:lnTo>
                    <a:lnTo>
                      <a:pt x="44" y="67"/>
                    </a:lnTo>
                    <a:lnTo>
                      <a:pt x="32" y="79"/>
                    </a:lnTo>
                    <a:lnTo>
                      <a:pt x="21" y="90"/>
                    </a:lnTo>
                    <a:lnTo>
                      <a:pt x="12" y="105"/>
                    </a:lnTo>
                    <a:lnTo>
                      <a:pt x="6" y="119"/>
                    </a:lnTo>
                    <a:lnTo>
                      <a:pt x="3" y="13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3" y="169"/>
                    </a:lnTo>
                    <a:lnTo>
                      <a:pt x="9" y="183"/>
                    </a:lnTo>
                    <a:lnTo>
                      <a:pt x="9" y="183"/>
                    </a:lnTo>
                    <a:lnTo>
                      <a:pt x="21" y="160"/>
                    </a:lnTo>
                    <a:lnTo>
                      <a:pt x="41" y="140"/>
                    </a:lnTo>
                    <a:lnTo>
                      <a:pt x="67" y="119"/>
                    </a:lnTo>
                    <a:lnTo>
                      <a:pt x="96" y="102"/>
                    </a:lnTo>
                    <a:lnTo>
                      <a:pt x="131" y="87"/>
                    </a:lnTo>
                    <a:lnTo>
                      <a:pt x="169" y="79"/>
                    </a:lnTo>
                    <a:lnTo>
                      <a:pt x="209" y="70"/>
                    </a:lnTo>
                    <a:lnTo>
                      <a:pt x="250" y="70"/>
                    </a:lnTo>
                    <a:lnTo>
                      <a:pt x="250" y="7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4" name="Freeform 482"/>
              <p:cNvSpPr>
                <a:spLocks/>
              </p:cNvSpPr>
              <p:nvPr/>
            </p:nvSpPr>
            <p:spPr bwMode="auto">
              <a:xfrm>
                <a:off x="342" y="2449"/>
                <a:ext cx="302" cy="304"/>
              </a:xfrm>
              <a:custGeom>
                <a:avLst/>
                <a:gdLst>
                  <a:gd name="T0" fmla="*/ 302 w 302"/>
                  <a:gd name="T1" fmla="*/ 153 h 304"/>
                  <a:gd name="T2" fmla="*/ 302 w 302"/>
                  <a:gd name="T3" fmla="*/ 153 h 304"/>
                  <a:gd name="T4" fmla="*/ 299 w 302"/>
                  <a:gd name="T5" fmla="*/ 182 h 304"/>
                  <a:gd name="T6" fmla="*/ 290 w 302"/>
                  <a:gd name="T7" fmla="*/ 211 h 304"/>
                  <a:gd name="T8" fmla="*/ 276 w 302"/>
                  <a:gd name="T9" fmla="*/ 237 h 304"/>
                  <a:gd name="T10" fmla="*/ 258 w 302"/>
                  <a:gd name="T11" fmla="*/ 261 h 304"/>
                  <a:gd name="T12" fmla="*/ 235 w 302"/>
                  <a:gd name="T13" fmla="*/ 278 h 304"/>
                  <a:gd name="T14" fmla="*/ 209 w 302"/>
                  <a:gd name="T15" fmla="*/ 293 h 304"/>
                  <a:gd name="T16" fmla="*/ 183 w 302"/>
                  <a:gd name="T17" fmla="*/ 301 h 304"/>
                  <a:gd name="T18" fmla="*/ 151 w 302"/>
                  <a:gd name="T19" fmla="*/ 304 h 304"/>
                  <a:gd name="T20" fmla="*/ 151 w 302"/>
                  <a:gd name="T21" fmla="*/ 304 h 304"/>
                  <a:gd name="T22" fmla="*/ 122 w 302"/>
                  <a:gd name="T23" fmla="*/ 301 h 304"/>
                  <a:gd name="T24" fmla="*/ 93 w 302"/>
                  <a:gd name="T25" fmla="*/ 293 h 304"/>
                  <a:gd name="T26" fmla="*/ 67 w 302"/>
                  <a:gd name="T27" fmla="*/ 278 h 304"/>
                  <a:gd name="T28" fmla="*/ 44 w 302"/>
                  <a:gd name="T29" fmla="*/ 261 h 304"/>
                  <a:gd name="T30" fmla="*/ 26 w 302"/>
                  <a:gd name="T31" fmla="*/ 237 h 304"/>
                  <a:gd name="T32" fmla="*/ 12 w 302"/>
                  <a:gd name="T33" fmla="*/ 211 h 304"/>
                  <a:gd name="T34" fmla="*/ 3 w 302"/>
                  <a:gd name="T35" fmla="*/ 182 h 304"/>
                  <a:gd name="T36" fmla="*/ 0 w 302"/>
                  <a:gd name="T37" fmla="*/ 153 h 304"/>
                  <a:gd name="T38" fmla="*/ 0 w 302"/>
                  <a:gd name="T39" fmla="*/ 153 h 304"/>
                  <a:gd name="T40" fmla="*/ 3 w 302"/>
                  <a:gd name="T41" fmla="*/ 121 h 304"/>
                  <a:gd name="T42" fmla="*/ 12 w 302"/>
                  <a:gd name="T43" fmla="*/ 92 h 304"/>
                  <a:gd name="T44" fmla="*/ 26 w 302"/>
                  <a:gd name="T45" fmla="*/ 69 h 304"/>
                  <a:gd name="T46" fmla="*/ 44 w 302"/>
                  <a:gd name="T47" fmla="*/ 46 h 304"/>
                  <a:gd name="T48" fmla="*/ 67 w 302"/>
                  <a:gd name="T49" fmla="*/ 26 h 304"/>
                  <a:gd name="T50" fmla="*/ 93 w 302"/>
                  <a:gd name="T51" fmla="*/ 14 h 304"/>
                  <a:gd name="T52" fmla="*/ 122 w 302"/>
                  <a:gd name="T53" fmla="*/ 5 h 304"/>
                  <a:gd name="T54" fmla="*/ 151 w 302"/>
                  <a:gd name="T55" fmla="*/ 0 h 304"/>
                  <a:gd name="T56" fmla="*/ 151 w 302"/>
                  <a:gd name="T57" fmla="*/ 0 h 304"/>
                  <a:gd name="T58" fmla="*/ 183 w 302"/>
                  <a:gd name="T59" fmla="*/ 5 h 304"/>
                  <a:gd name="T60" fmla="*/ 209 w 302"/>
                  <a:gd name="T61" fmla="*/ 14 h 304"/>
                  <a:gd name="T62" fmla="*/ 235 w 302"/>
                  <a:gd name="T63" fmla="*/ 26 h 304"/>
                  <a:gd name="T64" fmla="*/ 258 w 302"/>
                  <a:gd name="T65" fmla="*/ 46 h 304"/>
                  <a:gd name="T66" fmla="*/ 276 w 302"/>
                  <a:gd name="T67" fmla="*/ 69 h 304"/>
                  <a:gd name="T68" fmla="*/ 290 w 302"/>
                  <a:gd name="T69" fmla="*/ 92 h 304"/>
                  <a:gd name="T70" fmla="*/ 299 w 302"/>
                  <a:gd name="T71" fmla="*/ 121 h 304"/>
                  <a:gd name="T72" fmla="*/ 302 w 302"/>
                  <a:gd name="T73" fmla="*/ 153 h 304"/>
                  <a:gd name="T74" fmla="*/ 302 w 302"/>
                  <a:gd name="T75" fmla="*/ 15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2" h="304">
                    <a:moveTo>
                      <a:pt x="302" y="153"/>
                    </a:moveTo>
                    <a:lnTo>
                      <a:pt x="302" y="153"/>
                    </a:lnTo>
                    <a:lnTo>
                      <a:pt x="299" y="182"/>
                    </a:lnTo>
                    <a:lnTo>
                      <a:pt x="290" y="211"/>
                    </a:lnTo>
                    <a:lnTo>
                      <a:pt x="276" y="237"/>
                    </a:lnTo>
                    <a:lnTo>
                      <a:pt x="258" y="261"/>
                    </a:lnTo>
                    <a:lnTo>
                      <a:pt x="235" y="278"/>
                    </a:lnTo>
                    <a:lnTo>
                      <a:pt x="209" y="293"/>
                    </a:lnTo>
                    <a:lnTo>
                      <a:pt x="183" y="301"/>
                    </a:lnTo>
                    <a:lnTo>
                      <a:pt x="151" y="304"/>
                    </a:lnTo>
                    <a:lnTo>
                      <a:pt x="151" y="304"/>
                    </a:lnTo>
                    <a:lnTo>
                      <a:pt x="122" y="301"/>
                    </a:lnTo>
                    <a:lnTo>
                      <a:pt x="93" y="293"/>
                    </a:lnTo>
                    <a:lnTo>
                      <a:pt x="67" y="278"/>
                    </a:lnTo>
                    <a:lnTo>
                      <a:pt x="44" y="261"/>
                    </a:lnTo>
                    <a:lnTo>
                      <a:pt x="26" y="237"/>
                    </a:lnTo>
                    <a:lnTo>
                      <a:pt x="12" y="211"/>
                    </a:lnTo>
                    <a:lnTo>
                      <a:pt x="3" y="18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6" y="69"/>
                    </a:lnTo>
                    <a:lnTo>
                      <a:pt x="44" y="46"/>
                    </a:lnTo>
                    <a:lnTo>
                      <a:pt x="67" y="26"/>
                    </a:lnTo>
                    <a:lnTo>
                      <a:pt x="93" y="14"/>
                    </a:lnTo>
                    <a:lnTo>
                      <a:pt x="122" y="5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83" y="5"/>
                    </a:lnTo>
                    <a:lnTo>
                      <a:pt x="209" y="14"/>
                    </a:lnTo>
                    <a:lnTo>
                      <a:pt x="235" y="26"/>
                    </a:lnTo>
                    <a:lnTo>
                      <a:pt x="258" y="46"/>
                    </a:lnTo>
                    <a:lnTo>
                      <a:pt x="276" y="69"/>
                    </a:lnTo>
                    <a:lnTo>
                      <a:pt x="290" y="92"/>
                    </a:lnTo>
                    <a:lnTo>
                      <a:pt x="299" y="121"/>
                    </a:lnTo>
                    <a:lnTo>
                      <a:pt x="302" y="153"/>
                    </a:lnTo>
                    <a:lnTo>
                      <a:pt x="302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5" name="Freeform 483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206 h 255"/>
                  <a:gd name="T2" fmla="*/ 96 w 255"/>
                  <a:gd name="T3" fmla="*/ 200 h 255"/>
                  <a:gd name="T4" fmla="*/ 70 w 255"/>
                  <a:gd name="T5" fmla="*/ 182 h 255"/>
                  <a:gd name="T6" fmla="*/ 53 w 255"/>
                  <a:gd name="T7" fmla="*/ 159 h 255"/>
                  <a:gd name="T8" fmla="*/ 47 w 255"/>
                  <a:gd name="T9" fmla="*/ 127 h 255"/>
                  <a:gd name="T10" fmla="*/ 50 w 255"/>
                  <a:gd name="T11" fmla="*/ 110 h 255"/>
                  <a:gd name="T12" fmla="*/ 61 w 255"/>
                  <a:gd name="T13" fmla="*/ 81 h 255"/>
                  <a:gd name="T14" fmla="*/ 82 w 255"/>
                  <a:gd name="T15" fmla="*/ 61 h 255"/>
                  <a:gd name="T16" fmla="*/ 111 w 255"/>
                  <a:gd name="T17" fmla="*/ 49 h 255"/>
                  <a:gd name="T18" fmla="*/ 128 w 255"/>
                  <a:gd name="T19" fmla="*/ 46 h 255"/>
                  <a:gd name="T20" fmla="*/ 160 w 255"/>
                  <a:gd name="T21" fmla="*/ 52 h 255"/>
                  <a:gd name="T22" fmla="*/ 183 w 255"/>
                  <a:gd name="T23" fmla="*/ 69 h 255"/>
                  <a:gd name="T24" fmla="*/ 200 w 255"/>
                  <a:gd name="T25" fmla="*/ 95 h 255"/>
                  <a:gd name="T26" fmla="*/ 209 w 255"/>
                  <a:gd name="T27" fmla="*/ 127 h 255"/>
                  <a:gd name="T28" fmla="*/ 206 w 255"/>
                  <a:gd name="T29" fmla="*/ 139 h 255"/>
                  <a:gd name="T30" fmla="*/ 250 w 255"/>
                  <a:gd name="T31" fmla="*/ 165 h 255"/>
                  <a:gd name="T32" fmla="*/ 253 w 255"/>
                  <a:gd name="T33" fmla="*/ 148 h 255"/>
                  <a:gd name="T34" fmla="*/ 255 w 255"/>
                  <a:gd name="T35" fmla="*/ 127 h 255"/>
                  <a:gd name="T36" fmla="*/ 247 w 255"/>
                  <a:gd name="T37" fmla="*/ 78 h 255"/>
                  <a:gd name="T38" fmla="*/ 218 w 255"/>
                  <a:gd name="T39" fmla="*/ 37 h 255"/>
                  <a:gd name="T40" fmla="*/ 177 w 255"/>
                  <a:gd name="T41" fmla="*/ 8 h 255"/>
                  <a:gd name="T42" fmla="*/ 128 w 255"/>
                  <a:gd name="T43" fmla="*/ 0 h 255"/>
                  <a:gd name="T44" fmla="*/ 102 w 255"/>
                  <a:gd name="T45" fmla="*/ 3 h 255"/>
                  <a:gd name="T46" fmla="*/ 58 w 255"/>
                  <a:gd name="T47" fmla="*/ 20 h 255"/>
                  <a:gd name="T48" fmla="*/ 24 w 255"/>
                  <a:gd name="T49" fmla="*/ 55 h 255"/>
                  <a:gd name="T50" fmla="*/ 3 w 255"/>
                  <a:gd name="T51" fmla="*/ 101 h 255"/>
                  <a:gd name="T52" fmla="*/ 0 w 255"/>
                  <a:gd name="T53" fmla="*/ 127 h 255"/>
                  <a:gd name="T54" fmla="*/ 12 w 255"/>
                  <a:gd name="T55" fmla="*/ 177 h 255"/>
                  <a:gd name="T56" fmla="*/ 38 w 255"/>
                  <a:gd name="T57" fmla="*/ 217 h 255"/>
                  <a:gd name="T58" fmla="*/ 79 w 255"/>
                  <a:gd name="T59" fmla="*/ 243 h 255"/>
                  <a:gd name="T60" fmla="*/ 128 w 255"/>
                  <a:gd name="T61" fmla="*/ 255 h 255"/>
                  <a:gd name="T62" fmla="*/ 145 w 255"/>
                  <a:gd name="T63" fmla="*/ 252 h 255"/>
                  <a:gd name="T64" fmla="*/ 177 w 255"/>
                  <a:gd name="T65" fmla="*/ 243 h 255"/>
                  <a:gd name="T66" fmla="*/ 168 w 255"/>
                  <a:gd name="T67" fmla="*/ 194 h 255"/>
                  <a:gd name="T68" fmla="*/ 148 w 255"/>
                  <a:gd name="T69" fmla="*/ 203 h 255"/>
                  <a:gd name="T70" fmla="*/ 128 w 255"/>
                  <a:gd name="T71" fmla="*/ 20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206"/>
                    </a:move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6" name="Freeform 484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81 w 162"/>
                  <a:gd name="T1" fmla="*/ 0 h 160"/>
                  <a:gd name="T2" fmla="*/ 81 w 162"/>
                  <a:gd name="T3" fmla="*/ 0 h 160"/>
                  <a:gd name="T4" fmla="*/ 64 w 162"/>
                  <a:gd name="T5" fmla="*/ 3 h 160"/>
                  <a:gd name="T6" fmla="*/ 49 w 162"/>
                  <a:gd name="T7" fmla="*/ 6 h 160"/>
                  <a:gd name="T8" fmla="*/ 35 w 162"/>
                  <a:gd name="T9" fmla="*/ 15 h 160"/>
                  <a:gd name="T10" fmla="*/ 23 w 162"/>
                  <a:gd name="T11" fmla="*/ 23 h 160"/>
                  <a:gd name="T12" fmla="*/ 14 w 162"/>
                  <a:gd name="T13" fmla="*/ 35 h 160"/>
                  <a:gd name="T14" fmla="*/ 6 w 162"/>
                  <a:gd name="T15" fmla="*/ 49 h 160"/>
                  <a:gd name="T16" fmla="*/ 3 w 162"/>
                  <a:gd name="T17" fmla="*/ 64 h 160"/>
                  <a:gd name="T18" fmla="*/ 0 w 162"/>
                  <a:gd name="T19" fmla="*/ 81 h 160"/>
                  <a:gd name="T20" fmla="*/ 0 w 162"/>
                  <a:gd name="T21" fmla="*/ 81 h 160"/>
                  <a:gd name="T22" fmla="*/ 3 w 162"/>
                  <a:gd name="T23" fmla="*/ 96 h 160"/>
                  <a:gd name="T24" fmla="*/ 6 w 162"/>
                  <a:gd name="T25" fmla="*/ 113 h 160"/>
                  <a:gd name="T26" fmla="*/ 14 w 162"/>
                  <a:gd name="T27" fmla="*/ 125 h 160"/>
                  <a:gd name="T28" fmla="*/ 23 w 162"/>
                  <a:gd name="T29" fmla="*/ 136 h 160"/>
                  <a:gd name="T30" fmla="*/ 35 w 162"/>
                  <a:gd name="T31" fmla="*/ 148 h 160"/>
                  <a:gd name="T32" fmla="*/ 49 w 162"/>
                  <a:gd name="T33" fmla="*/ 154 h 160"/>
                  <a:gd name="T34" fmla="*/ 64 w 162"/>
                  <a:gd name="T35" fmla="*/ 160 h 160"/>
                  <a:gd name="T36" fmla="*/ 81 w 162"/>
                  <a:gd name="T37" fmla="*/ 160 h 160"/>
                  <a:gd name="T38" fmla="*/ 81 w 162"/>
                  <a:gd name="T39" fmla="*/ 160 h 160"/>
                  <a:gd name="T40" fmla="*/ 101 w 162"/>
                  <a:gd name="T41" fmla="*/ 157 h 160"/>
                  <a:gd name="T42" fmla="*/ 121 w 162"/>
                  <a:gd name="T43" fmla="*/ 148 h 160"/>
                  <a:gd name="T44" fmla="*/ 87 w 162"/>
                  <a:gd name="T45" fmla="*/ 81 h 160"/>
                  <a:gd name="T46" fmla="*/ 156 w 162"/>
                  <a:gd name="T47" fmla="*/ 105 h 160"/>
                  <a:gd name="T48" fmla="*/ 156 w 162"/>
                  <a:gd name="T49" fmla="*/ 105 h 160"/>
                  <a:gd name="T50" fmla="*/ 159 w 162"/>
                  <a:gd name="T51" fmla="*/ 93 h 160"/>
                  <a:gd name="T52" fmla="*/ 162 w 162"/>
                  <a:gd name="T53" fmla="*/ 81 h 160"/>
                  <a:gd name="T54" fmla="*/ 162 w 162"/>
                  <a:gd name="T55" fmla="*/ 81 h 160"/>
                  <a:gd name="T56" fmla="*/ 159 w 162"/>
                  <a:gd name="T57" fmla="*/ 64 h 160"/>
                  <a:gd name="T58" fmla="*/ 153 w 162"/>
                  <a:gd name="T59" fmla="*/ 49 h 160"/>
                  <a:gd name="T60" fmla="*/ 148 w 162"/>
                  <a:gd name="T61" fmla="*/ 35 h 160"/>
                  <a:gd name="T62" fmla="*/ 136 w 162"/>
                  <a:gd name="T63" fmla="*/ 23 h 160"/>
                  <a:gd name="T64" fmla="*/ 124 w 162"/>
                  <a:gd name="T65" fmla="*/ 15 h 160"/>
                  <a:gd name="T66" fmla="*/ 113 w 162"/>
                  <a:gd name="T67" fmla="*/ 6 h 160"/>
                  <a:gd name="T68" fmla="*/ 95 w 162"/>
                  <a:gd name="T69" fmla="*/ 3 h 160"/>
                  <a:gd name="T70" fmla="*/ 81 w 162"/>
                  <a:gd name="T71" fmla="*/ 0 h 160"/>
                  <a:gd name="T72" fmla="*/ 81 w 162"/>
                  <a:gd name="T7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60">
                    <a:moveTo>
                      <a:pt x="81" y="0"/>
                    </a:move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7" name="Freeform 485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82 w 82"/>
                  <a:gd name="T1" fmla="*/ 14 h 87"/>
                  <a:gd name="T2" fmla="*/ 35 w 82"/>
                  <a:gd name="T3" fmla="*/ 0 h 87"/>
                  <a:gd name="T4" fmla="*/ 35 w 82"/>
                  <a:gd name="T5" fmla="*/ 0 h 87"/>
                  <a:gd name="T6" fmla="*/ 29 w 82"/>
                  <a:gd name="T7" fmla="*/ 14 h 87"/>
                  <a:gd name="T8" fmla="*/ 24 w 82"/>
                  <a:gd name="T9" fmla="*/ 26 h 87"/>
                  <a:gd name="T10" fmla="*/ 12 w 82"/>
                  <a:gd name="T11" fmla="*/ 34 h 87"/>
                  <a:gd name="T12" fmla="*/ 0 w 82"/>
                  <a:gd name="T13" fmla="*/ 43 h 87"/>
                  <a:gd name="T14" fmla="*/ 24 w 82"/>
                  <a:gd name="T15" fmla="*/ 87 h 87"/>
                  <a:gd name="T16" fmla="*/ 24 w 82"/>
                  <a:gd name="T17" fmla="*/ 87 h 87"/>
                  <a:gd name="T18" fmla="*/ 41 w 82"/>
                  <a:gd name="T19" fmla="*/ 72 h 87"/>
                  <a:gd name="T20" fmla="*/ 58 w 82"/>
                  <a:gd name="T21" fmla="*/ 55 h 87"/>
                  <a:gd name="T22" fmla="*/ 73 w 82"/>
                  <a:gd name="T23" fmla="*/ 37 h 87"/>
                  <a:gd name="T24" fmla="*/ 82 w 82"/>
                  <a:gd name="T25" fmla="*/ 14 h 87"/>
                  <a:gd name="T26" fmla="*/ 82 w 82"/>
                  <a:gd name="T2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14"/>
                    </a:move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82" y="14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8" name="Freeform 486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34 w 69"/>
                  <a:gd name="T1" fmla="*/ 67 h 67"/>
                  <a:gd name="T2" fmla="*/ 34 w 69"/>
                  <a:gd name="T3" fmla="*/ 67 h 67"/>
                  <a:gd name="T4" fmla="*/ 46 w 69"/>
                  <a:gd name="T5" fmla="*/ 58 h 67"/>
                  <a:gd name="T6" fmla="*/ 58 w 69"/>
                  <a:gd name="T7" fmla="*/ 50 h 67"/>
                  <a:gd name="T8" fmla="*/ 63 w 69"/>
                  <a:gd name="T9" fmla="*/ 38 h 67"/>
                  <a:gd name="T10" fmla="*/ 69 w 69"/>
                  <a:gd name="T11" fmla="*/ 24 h 67"/>
                  <a:gd name="T12" fmla="*/ 0 w 69"/>
                  <a:gd name="T13" fmla="*/ 0 h 67"/>
                  <a:gd name="T14" fmla="*/ 34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34" y="67"/>
                    </a:move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0" y="0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09" name="Freeform 487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0" name="Freeform 488"/>
              <p:cNvSpPr>
                <a:spLocks/>
              </p:cNvSpPr>
              <p:nvPr/>
            </p:nvSpPr>
            <p:spPr bwMode="auto">
              <a:xfrm>
                <a:off x="365" y="2475"/>
                <a:ext cx="255" cy="255"/>
              </a:xfrm>
              <a:custGeom>
                <a:avLst/>
                <a:gdLst>
                  <a:gd name="T0" fmla="*/ 128 w 255"/>
                  <a:gd name="T1" fmla="*/ 0 h 255"/>
                  <a:gd name="T2" fmla="*/ 79 w 255"/>
                  <a:gd name="T3" fmla="*/ 8 h 255"/>
                  <a:gd name="T4" fmla="*/ 38 w 255"/>
                  <a:gd name="T5" fmla="*/ 37 h 255"/>
                  <a:gd name="T6" fmla="*/ 12 w 255"/>
                  <a:gd name="T7" fmla="*/ 78 h 255"/>
                  <a:gd name="T8" fmla="*/ 0 w 255"/>
                  <a:gd name="T9" fmla="*/ 127 h 255"/>
                  <a:gd name="T10" fmla="*/ 3 w 255"/>
                  <a:gd name="T11" fmla="*/ 153 h 255"/>
                  <a:gd name="T12" fmla="*/ 24 w 255"/>
                  <a:gd name="T13" fmla="*/ 197 h 255"/>
                  <a:gd name="T14" fmla="*/ 58 w 255"/>
                  <a:gd name="T15" fmla="*/ 232 h 255"/>
                  <a:gd name="T16" fmla="*/ 102 w 255"/>
                  <a:gd name="T17" fmla="*/ 252 h 255"/>
                  <a:gd name="T18" fmla="*/ 128 w 255"/>
                  <a:gd name="T19" fmla="*/ 255 h 255"/>
                  <a:gd name="T20" fmla="*/ 160 w 255"/>
                  <a:gd name="T21" fmla="*/ 249 h 255"/>
                  <a:gd name="T22" fmla="*/ 192 w 255"/>
                  <a:gd name="T23" fmla="*/ 238 h 255"/>
                  <a:gd name="T24" fmla="*/ 168 w 255"/>
                  <a:gd name="T25" fmla="*/ 194 h 255"/>
                  <a:gd name="T26" fmla="*/ 128 w 255"/>
                  <a:gd name="T27" fmla="*/ 206 h 255"/>
                  <a:gd name="T28" fmla="*/ 111 w 255"/>
                  <a:gd name="T29" fmla="*/ 206 h 255"/>
                  <a:gd name="T30" fmla="*/ 82 w 255"/>
                  <a:gd name="T31" fmla="*/ 194 h 255"/>
                  <a:gd name="T32" fmla="*/ 61 w 255"/>
                  <a:gd name="T33" fmla="*/ 171 h 255"/>
                  <a:gd name="T34" fmla="*/ 50 w 255"/>
                  <a:gd name="T35" fmla="*/ 142 h 255"/>
                  <a:gd name="T36" fmla="*/ 47 w 255"/>
                  <a:gd name="T37" fmla="*/ 127 h 255"/>
                  <a:gd name="T38" fmla="*/ 53 w 255"/>
                  <a:gd name="T39" fmla="*/ 95 h 255"/>
                  <a:gd name="T40" fmla="*/ 70 w 255"/>
                  <a:gd name="T41" fmla="*/ 69 h 255"/>
                  <a:gd name="T42" fmla="*/ 96 w 255"/>
                  <a:gd name="T43" fmla="*/ 52 h 255"/>
                  <a:gd name="T44" fmla="*/ 128 w 255"/>
                  <a:gd name="T45" fmla="*/ 46 h 255"/>
                  <a:gd name="T46" fmla="*/ 142 w 255"/>
                  <a:gd name="T47" fmla="*/ 49 h 255"/>
                  <a:gd name="T48" fmla="*/ 171 w 255"/>
                  <a:gd name="T49" fmla="*/ 61 h 255"/>
                  <a:gd name="T50" fmla="*/ 195 w 255"/>
                  <a:gd name="T51" fmla="*/ 81 h 255"/>
                  <a:gd name="T52" fmla="*/ 206 w 255"/>
                  <a:gd name="T53" fmla="*/ 110 h 255"/>
                  <a:gd name="T54" fmla="*/ 209 w 255"/>
                  <a:gd name="T55" fmla="*/ 127 h 255"/>
                  <a:gd name="T56" fmla="*/ 203 w 255"/>
                  <a:gd name="T57" fmla="*/ 151 h 255"/>
                  <a:gd name="T58" fmla="*/ 250 w 255"/>
                  <a:gd name="T59" fmla="*/ 165 h 255"/>
                  <a:gd name="T60" fmla="*/ 255 w 255"/>
                  <a:gd name="T61" fmla="*/ 127 h 255"/>
                  <a:gd name="T62" fmla="*/ 253 w 255"/>
                  <a:gd name="T63" fmla="*/ 101 h 255"/>
                  <a:gd name="T64" fmla="*/ 232 w 255"/>
                  <a:gd name="T65" fmla="*/ 55 h 255"/>
                  <a:gd name="T66" fmla="*/ 200 w 255"/>
                  <a:gd name="T67" fmla="*/ 20 h 255"/>
                  <a:gd name="T68" fmla="*/ 154 w 255"/>
                  <a:gd name="T69" fmla="*/ 3 h 255"/>
                  <a:gd name="T70" fmla="*/ 128 w 255"/>
                  <a:gd name="T7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5" h="255">
                    <a:moveTo>
                      <a:pt x="128" y="0"/>
                    </a:moveTo>
                    <a:lnTo>
                      <a:pt x="128" y="0"/>
                    </a:lnTo>
                    <a:lnTo>
                      <a:pt x="102" y="3"/>
                    </a:lnTo>
                    <a:lnTo>
                      <a:pt x="79" y="8"/>
                    </a:lnTo>
                    <a:lnTo>
                      <a:pt x="58" y="20"/>
                    </a:lnTo>
                    <a:lnTo>
                      <a:pt x="38" y="37"/>
                    </a:lnTo>
                    <a:lnTo>
                      <a:pt x="24" y="55"/>
                    </a:lnTo>
                    <a:lnTo>
                      <a:pt x="12" y="78"/>
                    </a:lnTo>
                    <a:lnTo>
                      <a:pt x="3" y="10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3" y="153"/>
                    </a:lnTo>
                    <a:lnTo>
                      <a:pt x="12" y="177"/>
                    </a:lnTo>
                    <a:lnTo>
                      <a:pt x="24" y="197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79" y="243"/>
                    </a:lnTo>
                    <a:lnTo>
                      <a:pt x="102" y="25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45" y="252"/>
                    </a:lnTo>
                    <a:lnTo>
                      <a:pt x="160" y="249"/>
                    </a:lnTo>
                    <a:lnTo>
                      <a:pt x="177" y="243"/>
                    </a:lnTo>
                    <a:lnTo>
                      <a:pt x="192" y="238"/>
                    </a:lnTo>
                    <a:lnTo>
                      <a:pt x="168" y="194"/>
                    </a:lnTo>
                    <a:lnTo>
                      <a:pt x="168" y="194"/>
                    </a:lnTo>
                    <a:lnTo>
                      <a:pt x="148" y="203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11" y="206"/>
                    </a:lnTo>
                    <a:lnTo>
                      <a:pt x="96" y="200"/>
                    </a:lnTo>
                    <a:lnTo>
                      <a:pt x="82" y="194"/>
                    </a:lnTo>
                    <a:lnTo>
                      <a:pt x="70" y="182"/>
                    </a:lnTo>
                    <a:lnTo>
                      <a:pt x="61" y="171"/>
                    </a:lnTo>
                    <a:lnTo>
                      <a:pt x="53" y="159"/>
                    </a:lnTo>
                    <a:lnTo>
                      <a:pt x="50" y="142"/>
                    </a:lnTo>
                    <a:lnTo>
                      <a:pt x="47" y="127"/>
                    </a:lnTo>
                    <a:lnTo>
                      <a:pt x="47" y="127"/>
                    </a:lnTo>
                    <a:lnTo>
                      <a:pt x="50" y="110"/>
                    </a:lnTo>
                    <a:lnTo>
                      <a:pt x="53" y="95"/>
                    </a:lnTo>
                    <a:lnTo>
                      <a:pt x="61" y="81"/>
                    </a:lnTo>
                    <a:lnTo>
                      <a:pt x="70" y="69"/>
                    </a:lnTo>
                    <a:lnTo>
                      <a:pt x="82" y="61"/>
                    </a:lnTo>
                    <a:lnTo>
                      <a:pt x="96" y="52"/>
                    </a:lnTo>
                    <a:lnTo>
                      <a:pt x="111" y="49"/>
                    </a:lnTo>
                    <a:lnTo>
                      <a:pt x="128" y="46"/>
                    </a:lnTo>
                    <a:lnTo>
                      <a:pt x="128" y="46"/>
                    </a:lnTo>
                    <a:lnTo>
                      <a:pt x="142" y="49"/>
                    </a:lnTo>
                    <a:lnTo>
                      <a:pt x="160" y="52"/>
                    </a:lnTo>
                    <a:lnTo>
                      <a:pt x="171" y="61"/>
                    </a:lnTo>
                    <a:lnTo>
                      <a:pt x="183" y="69"/>
                    </a:lnTo>
                    <a:lnTo>
                      <a:pt x="195" y="81"/>
                    </a:lnTo>
                    <a:lnTo>
                      <a:pt x="200" y="95"/>
                    </a:lnTo>
                    <a:lnTo>
                      <a:pt x="206" y="110"/>
                    </a:lnTo>
                    <a:lnTo>
                      <a:pt x="209" y="127"/>
                    </a:lnTo>
                    <a:lnTo>
                      <a:pt x="209" y="127"/>
                    </a:lnTo>
                    <a:lnTo>
                      <a:pt x="206" y="139"/>
                    </a:lnTo>
                    <a:lnTo>
                      <a:pt x="203" y="151"/>
                    </a:lnTo>
                    <a:lnTo>
                      <a:pt x="250" y="165"/>
                    </a:lnTo>
                    <a:lnTo>
                      <a:pt x="250" y="165"/>
                    </a:lnTo>
                    <a:lnTo>
                      <a:pt x="253" y="148"/>
                    </a:lnTo>
                    <a:lnTo>
                      <a:pt x="255" y="127"/>
                    </a:lnTo>
                    <a:lnTo>
                      <a:pt x="255" y="127"/>
                    </a:lnTo>
                    <a:lnTo>
                      <a:pt x="253" y="101"/>
                    </a:lnTo>
                    <a:lnTo>
                      <a:pt x="247" y="78"/>
                    </a:lnTo>
                    <a:lnTo>
                      <a:pt x="232" y="55"/>
                    </a:lnTo>
                    <a:lnTo>
                      <a:pt x="218" y="37"/>
                    </a:lnTo>
                    <a:lnTo>
                      <a:pt x="200" y="20"/>
                    </a:lnTo>
                    <a:lnTo>
                      <a:pt x="177" y="8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26A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1" name="Freeform 489"/>
              <p:cNvSpPr>
                <a:spLocks/>
              </p:cNvSpPr>
              <p:nvPr/>
            </p:nvSpPr>
            <p:spPr bwMode="auto">
              <a:xfrm>
                <a:off x="374" y="2475"/>
                <a:ext cx="238" cy="84"/>
              </a:xfrm>
              <a:custGeom>
                <a:avLst/>
                <a:gdLst>
                  <a:gd name="T0" fmla="*/ 122 w 238"/>
                  <a:gd name="T1" fmla="*/ 64 h 84"/>
                  <a:gd name="T2" fmla="*/ 122 w 238"/>
                  <a:gd name="T3" fmla="*/ 64 h 84"/>
                  <a:gd name="T4" fmla="*/ 154 w 238"/>
                  <a:gd name="T5" fmla="*/ 64 h 84"/>
                  <a:gd name="T6" fmla="*/ 183 w 238"/>
                  <a:gd name="T7" fmla="*/ 66 h 84"/>
                  <a:gd name="T8" fmla="*/ 209 w 238"/>
                  <a:gd name="T9" fmla="*/ 72 h 84"/>
                  <a:gd name="T10" fmla="*/ 238 w 238"/>
                  <a:gd name="T11" fmla="*/ 81 h 84"/>
                  <a:gd name="T12" fmla="*/ 238 w 238"/>
                  <a:gd name="T13" fmla="*/ 81 h 84"/>
                  <a:gd name="T14" fmla="*/ 229 w 238"/>
                  <a:gd name="T15" fmla="*/ 64 h 84"/>
                  <a:gd name="T16" fmla="*/ 217 w 238"/>
                  <a:gd name="T17" fmla="*/ 49 h 84"/>
                  <a:gd name="T18" fmla="*/ 206 w 238"/>
                  <a:gd name="T19" fmla="*/ 35 h 84"/>
                  <a:gd name="T20" fmla="*/ 191 w 238"/>
                  <a:gd name="T21" fmla="*/ 23 h 84"/>
                  <a:gd name="T22" fmla="*/ 174 w 238"/>
                  <a:gd name="T23" fmla="*/ 11 h 84"/>
                  <a:gd name="T24" fmla="*/ 157 w 238"/>
                  <a:gd name="T25" fmla="*/ 6 h 84"/>
                  <a:gd name="T26" fmla="*/ 139 w 238"/>
                  <a:gd name="T27" fmla="*/ 3 h 84"/>
                  <a:gd name="T28" fmla="*/ 119 w 238"/>
                  <a:gd name="T29" fmla="*/ 0 h 84"/>
                  <a:gd name="T30" fmla="*/ 119 w 238"/>
                  <a:gd name="T31" fmla="*/ 0 h 84"/>
                  <a:gd name="T32" fmla="*/ 99 w 238"/>
                  <a:gd name="T33" fmla="*/ 3 h 84"/>
                  <a:gd name="T34" fmla="*/ 81 w 238"/>
                  <a:gd name="T35" fmla="*/ 6 h 84"/>
                  <a:gd name="T36" fmla="*/ 64 w 238"/>
                  <a:gd name="T37" fmla="*/ 14 h 84"/>
                  <a:gd name="T38" fmla="*/ 46 w 238"/>
                  <a:gd name="T39" fmla="*/ 23 h 84"/>
                  <a:gd name="T40" fmla="*/ 32 w 238"/>
                  <a:gd name="T41" fmla="*/ 35 h 84"/>
                  <a:gd name="T42" fmla="*/ 20 w 238"/>
                  <a:gd name="T43" fmla="*/ 49 h 84"/>
                  <a:gd name="T44" fmla="*/ 9 w 238"/>
                  <a:gd name="T45" fmla="*/ 66 h 84"/>
                  <a:gd name="T46" fmla="*/ 0 w 238"/>
                  <a:gd name="T47" fmla="*/ 84 h 84"/>
                  <a:gd name="T48" fmla="*/ 0 w 238"/>
                  <a:gd name="T49" fmla="*/ 84 h 84"/>
                  <a:gd name="T50" fmla="*/ 29 w 238"/>
                  <a:gd name="T51" fmla="*/ 75 h 84"/>
                  <a:gd name="T52" fmla="*/ 61 w 238"/>
                  <a:gd name="T53" fmla="*/ 69 h 84"/>
                  <a:gd name="T54" fmla="*/ 90 w 238"/>
                  <a:gd name="T55" fmla="*/ 64 h 84"/>
                  <a:gd name="T56" fmla="*/ 122 w 238"/>
                  <a:gd name="T57" fmla="*/ 64 h 84"/>
                  <a:gd name="T58" fmla="*/ 122 w 238"/>
                  <a:gd name="T59" fmla="*/ 6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8" h="84">
                    <a:moveTo>
                      <a:pt x="122" y="64"/>
                    </a:moveTo>
                    <a:lnTo>
                      <a:pt x="122" y="64"/>
                    </a:lnTo>
                    <a:lnTo>
                      <a:pt x="154" y="64"/>
                    </a:lnTo>
                    <a:lnTo>
                      <a:pt x="183" y="66"/>
                    </a:lnTo>
                    <a:lnTo>
                      <a:pt x="209" y="72"/>
                    </a:lnTo>
                    <a:lnTo>
                      <a:pt x="238" y="81"/>
                    </a:lnTo>
                    <a:lnTo>
                      <a:pt x="238" y="81"/>
                    </a:lnTo>
                    <a:lnTo>
                      <a:pt x="229" y="64"/>
                    </a:lnTo>
                    <a:lnTo>
                      <a:pt x="217" y="49"/>
                    </a:lnTo>
                    <a:lnTo>
                      <a:pt x="206" y="35"/>
                    </a:lnTo>
                    <a:lnTo>
                      <a:pt x="191" y="23"/>
                    </a:lnTo>
                    <a:lnTo>
                      <a:pt x="174" y="11"/>
                    </a:lnTo>
                    <a:lnTo>
                      <a:pt x="157" y="6"/>
                    </a:lnTo>
                    <a:lnTo>
                      <a:pt x="139" y="3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99" y="3"/>
                    </a:lnTo>
                    <a:lnTo>
                      <a:pt x="81" y="6"/>
                    </a:lnTo>
                    <a:lnTo>
                      <a:pt x="64" y="14"/>
                    </a:lnTo>
                    <a:lnTo>
                      <a:pt x="46" y="23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9" y="66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9" y="75"/>
                    </a:lnTo>
                    <a:lnTo>
                      <a:pt x="61" y="69"/>
                    </a:lnTo>
                    <a:lnTo>
                      <a:pt x="90" y="64"/>
                    </a:lnTo>
                    <a:lnTo>
                      <a:pt x="122" y="64"/>
                    </a:lnTo>
                    <a:lnTo>
                      <a:pt x="122" y="64"/>
                    </a:lnTo>
                    <a:close/>
                  </a:path>
                </a:pathLst>
              </a:custGeom>
              <a:solidFill>
                <a:srgbClr val="038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2" name="Freeform 490"/>
              <p:cNvSpPr>
                <a:spLocks/>
              </p:cNvSpPr>
              <p:nvPr/>
            </p:nvSpPr>
            <p:spPr bwMode="auto">
              <a:xfrm>
                <a:off x="412" y="2521"/>
                <a:ext cx="162" cy="160"/>
              </a:xfrm>
              <a:custGeom>
                <a:avLst/>
                <a:gdLst>
                  <a:gd name="T0" fmla="*/ 156 w 162"/>
                  <a:gd name="T1" fmla="*/ 105 h 160"/>
                  <a:gd name="T2" fmla="*/ 156 w 162"/>
                  <a:gd name="T3" fmla="*/ 105 h 160"/>
                  <a:gd name="T4" fmla="*/ 159 w 162"/>
                  <a:gd name="T5" fmla="*/ 93 h 160"/>
                  <a:gd name="T6" fmla="*/ 162 w 162"/>
                  <a:gd name="T7" fmla="*/ 81 h 160"/>
                  <a:gd name="T8" fmla="*/ 162 w 162"/>
                  <a:gd name="T9" fmla="*/ 81 h 160"/>
                  <a:gd name="T10" fmla="*/ 159 w 162"/>
                  <a:gd name="T11" fmla="*/ 64 h 160"/>
                  <a:gd name="T12" fmla="*/ 153 w 162"/>
                  <a:gd name="T13" fmla="*/ 49 h 160"/>
                  <a:gd name="T14" fmla="*/ 148 w 162"/>
                  <a:gd name="T15" fmla="*/ 35 h 160"/>
                  <a:gd name="T16" fmla="*/ 136 w 162"/>
                  <a:gd name="T17" fmla="*/ 23 h 160"/>
                  <a:gd name="T18" fmla="*/ 124 w 162"/>
                  <a:gd name="T19" fmla="*/ 15 h 160"/>
                  <a:gd name="T20" fmla="*/ 113 w 162"/>
                  <a:gd name="T21" fmla="*/ 6 h 160"/>
                  <a:gd name="T22" fmla="*/ 95 w 162"/>
                  <a:gd name="T23" fmla="*/ 3 h 160"/>
                  <a:gd name="T24" fmla="*/ 81 w 162"/>
                  <a:gd name="T25" fmla="*/ 0 h 160"/>
                  <a:gd name="T26" fmla="*/ 81 w 162"/>
                  <a:gd name="T27" fmla="*/ 0 h 160"/>
                  <a:gd name="T28" fmla="*/ 64 w 162"/>
                  <a:gd name="T29" fmla="*/ 3 h 160"/>
                  <a:gd name="T30" fmla="*/ 49 w 162"/>
                  <a:gd name="T31" fmla="*/ 6 h 160"/>
                  <a:gd name="T32" fmla="*/ 35 w 162"/>
                  <a:gd name="T33" fmla="*/ 15 h 160"/>
                  <a:gd name="T34" fmla="*/ 23 w 162"/>
                  <a:gd name="T35" fmla="*/ 23 h 160"/>
                  <a:gd name="T36" fmla="*/ 14 w 162"/>
                  <a:gd name="T37" fmla="*/ 35 h 160"/>
                  <a:gd name="T38" fmla="*/ 6 w 162"/>
                  <a:gd name="T39" fmla="*/ 49 h 160"/>
                  <a:gd name="T40" fmla="*/ 3 w 162"/>
                  <a:gd name="T41" fmla="*/ 64 h 160"/>
                  <a:gd name="T42" fmla="*/ 0 w 162"/>
                  <a:gd name="T43" fmla="*/ 81 h 160"/>
                  <a:gd name="T44" fmla="*/ 0 w 162"/>
                  <a:gd name="T45" fmla="*/ 81 h 160"/>
                  <a:gd name="T46" fmla="*/ 3 w 162"/>
                  <a:gd name="T47" fmla="*/ 96 h 160"/>
                  <a:gd name="T48" fmla="*/ 6 w 162"/>
                  <a:gd name="T49" fmla="*/ 113 h 160"/>
                  <a:gd name="T50" fmla="*/ 14 w 162"/>
                  <a:gd name="T51" fmla="*/ 125 h 160"/>
                  <a:gd name="T52" fmla="*/ 23 w 162"/>
                  <a:gd name="T53" fmla="*/ 136 h 160"/>
                  <a:gd name="T54" fmla="*/ 35 w 162"/>
                  <a:gd name="T55" fmla="*/ 148 h 160"/>
                  <a:gd name="T56" fmla="*/ 49 w 162"/>
                  <a:gd name="T57" fmla="*/ 154 h 160"/>
                  <a:gd name="T58" fmla="*/ 64 w 162"/>
                  <a:gd name="T59" fmla="*/ 160 h 160"/>
                  <a:gd name="T60" fmla="*/ 81 w 162"/>
                  <a:gd name="T61" fmla="*/ 160 h 160"/>
                  <a:gd name="T62" fmla="*/ 81 w 162"/>
                  <a:gd name="T63" fmla="*/ 160 h 160"/>
                  <a:gd name="T64" fmla="*/ 101 w 162"/>
                  <a:gd name="T65" fmla="*/ 157 h 160"/>
                  <a:gd name="T66" fmla="*/ 121 w 162"/>
                  <a:gd name="T67" fmla="*/ 148 h 160"/>
                  <a:gd name="T68" fmla="*/ 87 w 162"/>
                  <a:gd name="T69" fmla="*/ 81 h 160"/>
                  <a:gd name="T70" fmla="*/ 156 w 162"/>
                  <a:gd name="T71" fmla="*/ 10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" h="160">
                    <a:moveTo>
                      <a:pt x="156" y="105"/>
                    </a:moveTo>
                    <a:lnTo>
                      <a:pt x="156" y="105"/>
                    </a:lnTo>
                    <a:lnTo>
                      <a:pt x="159" y="93"/>
                    </a:lnTo>
                    <a:lnTo>
                      <a:pt x="162" y="81"/>
                    </a:lnTo>
                    <a:lnTo>
                      <a:pt x="162" y="81"/>
                    </a:lnTo>
                    <a:lnTo>
                      <a:pt x="159" y="64"/>
                    </a:lnTo>
                    <a:lnTo>
                      <a:pt x="153" y="49"/>
                    </a:lnTo>
                    <a:lnTo>
                      <a:pt x="148" y="35"/>
                    </a:lnTo>
                    <a:lnTo>
                      <a:pt x="136" y="23"/>
                    </a:lnTo>
                    <a:lnTo>
                      <a:pt x="124" y="15"/>
                    </a:lnTo>
                    <a:lnTo>
                      <a:pt x="113" y="6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6"/>
                    </a:lnTo>
                    <a:lnTo>
                      <a:pt x="35" y="15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49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3" y="96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36"/>
                    </a:lnTo>
                    <a:lnTo>
                      <a:pt x="35" y="148"/>
                    </a:lnTo>
                    <a:lnTo>
                      <a:pt x="49" y="154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81" y="160"/>
                    </a:lnTo>
                    <a:lnTo>
                      <a:pt x="101" y="157"/>
                    </a:lnTo>
                    <a:lnTo>
                      <a:pt x="121" y="148"/>
                    </a:lnTo>
                    <a:lnTo>
                      <a:pt x="87" y="81"/>
                    </a:lnTo>
                    <a:lnTo>
                      <a:pt x="156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3" name="Freeform 491"/>
              <p:cNvSpPr>
                <a:spLocks/>
              </p:cNvSpPr>
              <p:nvPr/>
            </p:nvSpPr>
            <p:spPr bwMode="auto">
              <a:xfrm>
                <a:off x="533" y="2626"/>
                <a:ext cx="82" cy="87"/>
              </a:xfrm>
              <a:custGeom>
                <a:avLst/>
                <a:gdLst>
                  <a:gd name="T0" fmla="*/ 0 w 82"/>
                  <a:gd name="T1" fmla="*/ 43 h 87"/>
                  <a:gd name="T2" fmla="*/ 24 w 82"/>
                  <a:gd name="T3" fmla="*/ 87 h 87"/>
                  <a:gd name="T4" fmla="*/ 24 w 82"/>
                  <a:gd name="T5" fmla="*/ 87 h 87"/>
                  <a:gd name="T6" fmla="*/ 41 w 82"/>
                  <a:gd name="T7" fmla="*/ 72 h 87"/>
                  <a:gd name="T8" fmla="*/ 58 w 82"/>
                  <a:gd name="T9" fmla="*/ 55 h 87"/>
                  <a:gd name="T10" fmla="*/ 73 w 82"/>
                  <a:gd name="T11" fmla="*/ 37 h 87"/>
                  <a:gd name="T12" fmla="*/ 82 w 82"/>
                  <a:gd name="T13" fmla="*/ 14 h 87"/>
                  <a:gd name="T14" fmla="*/ 35 w 82"/>
                  <a:gd name="T15" fmla="*/ 0 h 87"/>
                  <a:gd name="T16" fmla="*/ 35 w 82"/>
                  <a:gd name="T17" fmla="*/ 0 h 87"/>
                  <a:gd name="T18" fmla="*/ 29 w 82"/>
                  <a:gd name="T19" fmla="*/ 14 h 87"/>
                  <a:gd name="T20" fmla="*/ 24 w 82"/>
                  <a:gd name="T21" fmla="*/ 26 h 87"/>
                  <a:gd name="T22" fmla="*/ 12 w 82"/>
                  <a:gd name="T23" fmla="*/ 34 h 87"/>
                  <a:gd name="T24" fmla="*/ 0 w 82"/>
                  <a:gd name="T25" fmla="*/ 43 h 87"/>
                  <a:gd name="T26" fmla="*/ 0 w 82"/>
                  <a:gd name="T27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0" y="43"/>
                    </a:moveTo>
                    <a:lnTo>
                      <a:pt x="24" y="87"/>
                    </a:lnTo>
                    <a:lnTo>
                      <a:pt x="24" y="87"/>
                    </a:lnTo>
                    <a:lnTo>
                      <a:pt x="41" y="72"/>
                    </a:lnTo>
                    <a:lnTo>
                      <a:pt x="58" y="55"/>
                    </a:lnTo>
                    <a:lnTo>
                      <a:pt x="73" y="37"/>
                    </a:lnTo>
                    <a:lnTo>
                      <a:pt x="82" y="14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9" y="14"/>
                    </a:lnTo>
                    <a:lnTo>
                      <a:pt x="24" y="26"/>
                    </a:lnTo>
                    <a:lnTo>
                      <a:pt x="12" y="34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C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4" name="Freeform 492"/>
              <p:cNvSpPr>
                <a:spLocks/>
              </p:cNvSpPr>
              <p:nvPr/>
            </p:nvSpPr>
            <p:spPr bwMode="auto">
              <a:xfrm>
                <a:off x="499" y="2602"/>
                <a:ext cx="69" cy="67"/>
              </a:xfrm>
              <a:custGeom>
                <a:avLst/>
                <a:gdLst>
                  <a:gd name="T0" fmla="*/ 69 w 69"/>
                  <a:gd name="T1" fmla="*/ 24 h 67"/>
                  <a:gd name="T2" fmla="*/ 0 w 69"/>
                  <a:gd name="T3" fmla="*/ 0 h 67"/>
                  <a:gd name="T4" fmla="*/ 34 w 69"/>
                  <a:gd name="T5" fmla="*/ 67 h 67"/>
                  <a:gd name="T6" fmla="*/ 34 w 69"/>
                  <a:gd name="T7" fmla="*/ 67 h 67"/>
                  <a:gd name="T8" fmla="*/ 46 w 69"/>
                  <a:gd name="T9" fmla="*/ 58 h 67"/>
                  <a:gd name="T10" fmla="*/ 58 w 69"/>
                  <a:gd name="T11" fmla="*/ 50 h 67"/>
                  <a:gd name="T12" fmla="*/ 63 w 69"/>
                  <a:gd name="T13" fmla="*/ 38 h 67"/>
                  <a:gd name="T14" fmla="*/ 69 w 69"/>
                  <a:gd name="T15" fmla="*/ 24 h 67"/>
                  <a:gd name="T16" fmla="*/ 69 w 69"/>
                  <a:gd name="T1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7">
                    <a:moveTo>
                      <a:pt x="69" y="24"/>
                    </a:moveTo>
                    <a:lnTo>
                      <a:pt x="0" y="0"/>
                    </a:lnTo>
                    <a:lnTo>
                      <a:pt x="34" y="67"/>
                    </a:lnTo>
                    <a:lnTo>
                      <a:pt x="34" y="67"/>
                    </a:lnTo>
                    <a:lnTo>
                      <a:pt x="46" y="58"/>
                    </a:lnTo>
                    <a:lnTo>
                      <a:pt x="58" y="50"/>
                    </a:lnTo>
                    <a:lnTo>
                      <a:pt x="63" y="38"/>
                    </a:lnTo>
                    <a:lnTo>
                      <a:pt x="69" y="24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54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5" name="Freeform 493"/>
              <p:cNvSpPr>
                <a:spLocks/>
              </p:cNvSpPr>
              <p:nvPr/>
            </p:nvSpPr>
            <p:spPr bwMode="auto">
              <a:xfrm>
                <a:off x="400" y="255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47 w 47"/>
                  <a:gd name="T3" fmla="*/ 23 h 46"/>
                  <a:gd name="T4" fmla="*/ 47 w 47"/>
                  <a:gd name="T5" fmla="*/ 32 h 46"/>
                  <a:gd name="T6" fmla="*/ 41 w 47"/>
                  <a:gd name="T7" fmla="*/ 38 h 46"/>
                  <a:gd name="T8" fmla="*/ 32 w 47"/>
                  <a:gd name="T9" fmla="*/ 43 h 46"/>
                  <a:gd name="T10" fmla="*/ 23 w 47"/>
                  <a:gd name="T11" fmla="*/ 46 h 46"/>
                  <a:gd name="T12" fmla="*/ 23 w 47"/>
                  <a:gd name="T13" fmla="*/ 46 h 46"/>
                  <a:gd name="T14" fmla="*/ 15 w 47"/>
                  <a:gd name="T15" fmla="*/ 43 h 46"/>
                  <a:gd name="T16" fmla="*/ 6 w 47"/>
                  <a:gd name="T17" fmla="*/ 38 h 46"/>
                  <a:gd name="T18" fmla="*/ 3 w 47"/>
                  <a:gd name="T19" fmla="*/ 32 h 46"/>
                  <a:gd name="T20" fmla="*/ 0 w 47"/>
                  <a:gd name="T21" fmla="*/ 23 h 46"/>
                  <a:gd name="T22" fmla="*/ 0 w 47"/>
                  <a:gd name="T23" fmla="*/ 23 h 46"/>
                  <a:gd name="T24" fmla="*/ 3 w 47"/>
                  <a:gd name="T25" fmla="*/ 14 h 46"/>
                  <a:gd name="T26" fmla="*/ 6 w 47"/>
                  <a:gd name="T27" fmla="*/ 6 h 46"/>
                  <a:gd name="T28" fmla="*/ 15 w 47"/>
                  <a:gd name="T29" fmla="*/ 0 h 46"/>
                  <a:gd name="T30" fmla="*/ 23 w 47"/>
                  <a:gd name="T31" fmla="*/ 0 h 46"/>
                  <a:gd name="T32" fmla="*/ 23 w 47"/>
                  <a:gd name="T33" fmla="*/ 0 h 46"/>
                  <a:gd name="T34" fmla="*/ 32 w 47"/>
                  <a:gd name="T35" fmla="*/ 0 h 46"/>
                  <a:gd name="T36" fmla="*/ 41 w 47"/>
                  <a:gd name="T37" fmla="*/ 6 h 46"/>
                  <a:gd name="T38" fmla="*/ 47 w 47"/>
                  <a:gd name="T39" fmla="*/ 14 h 46"/>
                  <a:gd name="T40" fmla="*/ 47 w 47"/>
                  <a:gd name="T41" fmla="*/ 23 h 46"/>
                  <a:gd name="T42" fmla="*/ 47 w 47"/>
                  <a:gd name="T4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7" y="23"/>
                    </a:lnTo>
                    <a:lnTo>
                      <a:pt x="47" y="32"/>
                    </a:lnTo>
                    <a:lnTo>
                      <a:pt x="41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15" y="43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6" y="6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7" y="14"/>
                    </a:lnTo>
                    <a:lnTo>
                      <a:pt x="47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384" name="Group 494"/>
            <p:cNvGrpSpPr>
              <a:grpSpLocks/>
            </p:cNvGrpSpPr>
            <p:nvPr/>
          </p:nvGrpSpPr>
          <p:grpSpPr bwMode="auto">
            <a:xfrm>
              <a:off x="411" y="3087"/>
              <a:ext cx="1457" cy="1110"/>
              <a:chOff x="411" y="3087"/>
              <a:chExt cx="1457" cy="1110"/>
            </a:xfrm>
          </p:grpSpPr>
          <p:sp>
            <p:nvSpPr>
              <p:cNvPr id="385" name="AutoShape 495"/>
              <p:cNvSpPr>
                <a:spLocks noChangeAspect="1" noChangeArrowheads="1" noTextEdit="1"/>
              </p:cNvSpPr>
              <p:nvPr/>
            </p:nvSpPr>
            <p:spPr bwMode="auto">
              <a:xfrm>
                <a:off x="413" y="3135"/>
                <a:ext cx="1455" cy="10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86" name="Freeform 496"/>
              <p:cNvSpPr>
                <a:spLocks/>
              </p:cNvSpPr>
              <p:nvPr/>
            </p:nvSpPr>
            <p:spPr bwMode="auto">
              <a:xfrm>
                <a:off x="637" y="3361"/>
                <a:ext cx="1009" cy="517"/>
              </a:xfrm>
              <a:custGeom>
                <a:avLst/>
                <a:gdLst>
                  <a:gd name="T0" fmla="*/ 6 w 848"/>
                  <a:gd name="T1" fmla="*/ 235 h 493"/>
                  <a:gd name="T2" fmla="*/ 45 w 848"/>
                  <a:gd name="T3" fmla="*/ 213 h 493"/>
                  <a:gd name="T4" fmla="*/ 102 w 848"/>
                  <a:gd name="T5" fmla="*/ 179 h 493"/>
                  <a:gd name="T6" fmla="*/ 158 w 848"/>
                  <a:gd name="T7" fmla="*/ 141 h 493"/>
                  <a:gd name="T8" fmla="*/ 194 w 848"/>
                  <a:gd name="T9" fmla="*/ 105 h 493"/>
                  <a:gd name="T10" fmla="*/ 231 w 848"/>
                  <a:gd name="T11" fmla="*/ 64 h 493"/>
                  <a:gd name="T12" fmla="*/ 271 w 848"/>
                  <a:gd name="T13" fmla="*/ 29 h 493"/>
                  <a:gd name="T14" fmla="*/ 307 w 848"/>
                  <a:gd name="T15" fmla="*/ 12 h 493"/>
                  <a:gd name="T16" fmla="*/ 339 w 848"/>
                  <a:gd name="T17" fmla="*/ 20 h 493"/>
                  <a:gd name="T18" fmla="*/ 364 w 848"/>
                  <a:gd name="T19" fmla="*/ 29 h 493"/>
                  <a:gd name="T20" fmla="*/ 383 w 848"/>
                  <a:gd name="T21" fmla="*/ 35 h 493"/>
                  <a:gd name="T22" fmla="*/ 391 w 848"/>
                  <a:gd name="T23" fmla="*/ 38 h 493"/>
                  <a:gd name="T24" fmla="*/ 438 w 848"/>
                  <a:gd name="T25" fmla="*/ 21 h 493"/>
                  <a:gd name="T26" fmla="*/ 457 w 848"/>
                  <a:gd name="T27" fmla="*/ 14 h 493"/>
                  <a:gd name="T28" fmla="*/ 500 w 848"/>
                  <a:gd name="T29" fmla="*/ 2 h 493"/>
                  <a:gd name="T30" fmla="*/ 552 w 848"/>
                  <a:gd name="T31" fmla="*/ 2 h 493"/>
                  <a:gd name="T32" fmla="*/ 594 w 848"/>
                  <a:gd name="T33" fmla="*/ 30 h 493"/>
                  <a:gd name="T34" fmla="*/ 615 w 848"/>
                  <a:gd name="T35" fmla="*/ 58 h 493"/>
                  <a:gd name="T36" fmla="*/ 648 w 848"/>
                  <a:gd name="T37" fmla="*/ 89 h 493"/>
                  <a:gd name="T38" fmla="*/ 687 w 848"/>
                  <a:gd name="T39" fmla="*/ 124 h 493"/>
                  <a:gd name="T40" fmla="*/ 730 w 848"/>
                  <a:gd name="T41" fmla="*/ 158 h 493"/>
                  <a:gd name="T42" fmla="*/ 770 w 848"/>
                  <a:gd name="T43" fmla="*/ 191 h 493"/>
                  <a:gd name="T44" fmla="*/ 805 w 848"/>
                  <a:gd name="T45" fmla="*/ 218 h 493"/>
                  <a:gd name="T46" fmla="*/ 831 w 848"/>
                  <a:gd name="T47" fmla="*/ 237 h 493"/>
                  <a:gd name="T48" fmla="*/ 846 w 848"/>
                  <a:gd name="T49" fmla="*/ 246 h 493"/>
                  <a:gd name="T50" fmla="*/ 844 w 848"/>
                  <a:gd name="T51" fmla="*/ 266 h 493"/>
                  <a:gd name="T52" fmla="*/ 821 w 848"/>
                  <a:gd name="T53" fmla="*/ 305 h 493"/>
                  <a:gd name="T54" fmla="*/ 791 w 848"/>
                  <a:gd name="T55" fmla="*/ 349 h 493"/>
                  <a:gd name="T56" fmla="*/ 770 w 848"/>
                  <a:gd name="T57" fmla="*/ 379 h 493"/>
                  <a:gd name="T58" fmla="*/ 757 w 848"/>
                  <a:gd name="T59" fmla="*/ 392 h 493"/>
                  <a:gd name="T60" fmla="*/ 732 w 848"/>
                  <a:gd name="T61" fmla="*/ 413 h 493"/>
                  <a:gd name="T62" fmla="*/ 694 w 848"/>
                  <a:gd name="T63" fmla="*/ 436 h 493"/>
                  <a:gd name="T64" fmla="*/ 643 w 848"/>
                  <a:gd name="T65" fmla="*/ 459 h 493"/>
                  <a:gd name="T66" fmla="*/ 578 w 848"/>
                  <a:gd name="T67" fmla="*/ 478 h 493"/>
                  <a:gd name="T68" fmla="*/ 498 w 848"/>
                  <a:gd name="T69" fmla="*/ 490 h 493"/>
                  <a:gd name="T70" fmla="*/ 402 w 848"/>
                  <a:gd name="T71" fmla="*/ 491 h 493"/>
                  <a:gd name="T72" fmla="*/ 290 w 848"/>
                  <a:gd name="T73" fmla="*/ 479 h 493"/>
                  <a:gd name="T74" fmla="*/ 283 w 848"/>
                  <a:gd name="T75" fmla="*/ 478 h 493"/>
                  <a:gd name="T76" fmla="*/ 264 w 848"/>
                  <a:gd name="T77" fmla="*/ 476 h 493"/>
                  <a:gd name="T78" fmla="*/ 237 w 848"/>
                  <a:gd name="T79" fmla="*/ 472 h 493"/>
                  <a:gd name="T80" fmla="*/ 204 w 848"/>
                  <a:gd name="T81" fmla="*/ 465 h 493"/>
                  <a:gd name="T82" fmla="*/ 169 w 848"/>
                  <a:gd name="T83" fmla="*/ 456 h 493"/>
                  <a:gd name="T84" fmla="*/ 136 w 848"/>
                  <a:gd name="T85" fmla="*/ 445 h 493"/>
                  <a:gd name="T86" fmla="*/ 108 w 848"/>
                  <a:gd name="T87" fmla="*/ 432 h 493"/>
                  <a:gd name="T88" fmla="*/ 89 w 848"/>
                  <a:gd name="T89" fmla="*/ 416 h 493"/>
                  <a:gd name="T90" fmla="*/ 60 w 848"/>
                  <a:gd name="T91" fmla="*/ 369 h 493"/>
                  <a:gd name="T92" fmla="*/ 31 w 848"/>
                  <a:gd name="T93" fmla="*/ 310 h 493"/>
                  <a:gd name="T94" fmla="*/ 9 w 848"/>
                  <a:gd name="T95" fmla="*/ 259 h 493"/>
                  <a:gd name="T96" fmla="*/ 0 w 848"/>
                  <a:gd name="T97" fmla="*/ 237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8" h="493">
                    <a:moveTo>
                      <a:pt x="0" y="237"/>
                    </a:moveTo>
                    <a:lnTo>
                      <a:pt x="6" y="235"/>
                    </a:lnTo>
                    <a:lnTo>
                      <a:pt x="22" y="226"/>
                    </a:lnTo>
                    <a:lnTo>
                      <a:pt x="45" y="213"/>
                    </a:lnTo>
                    <a:lnTo>
                      <a:pt x="73" y="197"/>
                    </a:lnTo>
                    <a:lnTo>
                      <a:pt x="102" y="179"/>
                    </a:lnTo>
                    <a:lnTo>
                      <a:pt x="131" y="161"/>
                    </a:lnTo>
                    <a:lnTo>
                      <a:pt x="158" y="141"/>
                    </a:lnTo>
                    <a:lnTo>
                      <a:pt x="177" y="123"/>
                    </a:lnTo>
                    <a:lnTo>
                      <a:pt x="194" y="105"/>
                    </a:lnTo>
                    <a:lnTo>
                      <a:pt x="211" y="84"/>
                    </a:lnTo>
                    <a:lnTo>
                      <a:pt x="231" y="64"/>
                    </a:lnTo>
                    <a:lnTo>
                      <a:pt x="251" y="44"/>
                    </a:lnTo>
                    <a:lnTo>
                      <a:pt x="271" y="29"/>
                    </a:lnTo>
                    <a:lnTo>
                      <a:pt x="290" y="18"/>
                    </a:lnTo>
                    <a:lnTo>
                      <a:pt x="307" y="12"/>
                    </a:lnTo>
                    <a:lnTo>
                      <a:pt x="324" y="14"/>
                    </a:lnTo>
                    <a:lnTo>
                      <a:pt x="339" y="20"/>
                    </a:lnTo>
                    <a:lnTo>
                      <a:pt x="353" y="25"/>
                    </a:lnTo>
                    <a:lnTo>
                      <a:pt x="364" y="29"/>
                    </a:lnTo>
                    <a:lnTo>
                      <a:pt x="374" y="32"/>
                    </a:lnTo>
                    <a:lnTo>
                      <a:pt x="383" y="35"/>
                    </a:lnTo>
                    <a:lnTo>
                      <a:pt x="387" y="37"/>
                    </a:lnTo>
                    <a:lnTo>
                      <a:pt x="391" y="38"/>
                    </a:lnTo>
                    <a:lnTo>
                      <a:pt x="392" y="38"/>
                    </a:lnTo>
                    <a:lnTo>
                      <a:pt x="438" y="21"/>
                    </a:lnTo>
                    <a:lnTo>
                      <a:pt x="443" y="19"/>
                    </a:lnTo>
                    <a:lnTo>
                      <a:pt x="457" y="14"/>
                    </a:lnTo>
                    <a:lnTo>
                      <a:pt x="477" y="8"/>
                    </a:lnTo>
                    <a:lnTo>
                      <a:pt x="500" y="2"/>
                    </a:lnTo>
                    <a:lnTo>
                      <a:pt x="527" y="0"/>
                    </a:lnTo>
                    <a:lnTo>
                      <a:pt x="552" y="2"/>
                    </a:lnTo>
                    <a:lnTo>
                      <a:pt x="575" y="12"/>
                    </a:lnTo>
                    <a:lnTo>
                      <a:pt x="594" y="30"/>
                    </a:lnTo>
                    <a:lnTo>
                      <a:pt x="603" y="43"/>
                    </a:lnTo>
                    <a:lnTo>
                      <a:pt x="615" y="58"/>
                    </a:lnTo>
                    <a:lnTo>
                      <a:pt x="631" y="74"/>
                    </a:lnTo>
                    <a:lnTo>
                      <a:pt x="648" y="89"/>
                    </a:lnTo>
                    <a:lnTo>
                      <a:pt x="666" y="106"/>
                    </a:lnTo>
                    <a:lnTo>
                      <a:pt x="687" y="124"/>
                    </a:lnTo>
                    <a:lnTo>
                      <a:pt x="708" y="141"/>
                    </a:lnTo>
                    <a:lnTo>
                      <a:pt x="730" y="158"/>
                    </a:lnTo>
                    <a:lnTo>
                      <a:pt x="750" y="175"/>
                    </a:lnTo>
                    <a:lnTo>
                      <a:pt x="770" y="191"/>
                    </a:lnTo>
                    <a:lnTo>
                      <a:pt x="788" y="204"/>
                    </a:lnTo>
                    <a:lnTo>
                      <a:pt x="805" y="218"/>
                    </a:lnTo>
                    <a:lnTo>
                      <a:pt x="821" y="229"/>
                    </a:lnTo>
                    <a:lnTo>
                      <a:pt x="831" y="237"/>
                    </a:lnTo>
                    <a:lnTo>
                      <a:pt x="841" y="242"/>
                    </a:lnTo>
                    <a:lnTo>
                      <a:pt x="846" y="246"/>
                    </a:lnTo>
                    <a:lnTo>
                      <a:pt x="848" y="253"/>
                    </a:lnTo>
                    <a:lnTo>
                      <a:pt x="844" y="266"/>
                    </a:lnTo>
                    <a:lnTo>
                      <a:pt x="834" y="284"/>
                    </a:lnTo>
                    <a:lnTo>
                      <a:pt x="821" y="305"/>
                    </a:lnTo>
                    <a:lnTo>
                      <a:pt x="806" y="328"/>
                    </a:lnTo>
                    <a:lnTo>
                      <a:pt x="791" y="349"/>
                    </a:lnTo>
                    <a:lnTo>
                      <a:pt x="778" y="366"/>
                    </a:lnTo>
                    <a:lnTo>
                      <a:pt x="770" y="379"/>
                    </a:lnTo>
                    <a:lnTo>
                      <a:pt x="765" y="385"/>
                    </a:lnTo>
                    <a:lnTo>
                      <a:pt x="757" y="392"/>
                    </a:lnTo>
                    <a:lnTo>
                      <a:pt x="747" y="402"/>
                    </a:lnTo>
                    <a:lnTo>
                      <a:pt x="732" y="413"/>
                    </a:lnTo>
                    <a:lnTo>
                      <a:pt x="715" y="424"/>
                    </a:lnTo>
                    <a:lnTo>
                      <a:pt x="694" y="436"/>
                    </a:lnTo>
                    <a:lnTo>
                      <a:pt x="670" y="448"/>
                    </a:lnTo>
                    <a:lnTo>
                      <a:pt x="643" y="459"/>
                    </a:lnTo>
                    <a:lnTo>
                      <a:pt x="612" y="468"/>
                    </a:lnTo>
                    <a:lnTo>
                      <a:pt x="578" y="478"/>
                    </a:lnTo>
                    <a:lnTo>
                      <a:pt x="539" y="485"/>
                    </a:lnTo>
                    <a:lnTo>
                      <a:pt x="498" y="490"/>
                    </a:lnTo>
                    <a:lnTo>
                      <a:pt x="452" y="493"/>
                    </a:lnTo>
                    <a:lnTo>
                      <a:pt x="402" y="491"/>
                    </a:lnTo>
                    <a:lnTo>
                      <a:pt x="349" y="488"/>
                    </a:lnTo>
                    <a:lnTo>
                      <a:pt x="290" y="479"/>
                    </a:lnTo>
                    <a:lnTo>
                      <a:pt x="288" y="479"/>
                    </a:lnTo>
                    <a:lnTo>
                      <a:pt x="283" y="478"/>
                    </a:lnTo>
                    <a:lnTo>
                      <a:pt x="275" y="477"/>
                    </a:lnTo>
                    <a:lnTo>
                      <a:pt x="264" y="476"/>
                    </a:lnTo>
                    <a:lnTo>
                      <a:pt x="251" y="475"/>
                    </a:lnTo>
                    <a:lnTo>
                      <a:pt x="237" y="472"/>
                    </a:lnTo>
                    <a:lnTo>
                      <a:pt x="220" y="468"/>
                    </a:lnTo>
                    <a:lnTo>
                      <a:pt x="204" y="465"/>
                    </a:lnTo>
                    <a:lnTo>
                      <a:pt x="186" y="461"/>
                    </a:lnTo>
                    <a:lnTo>
                      <a:pt x="169" y="456"/>
                    </a:lnTo>
                    <a:lnTo>
                      <a:pt x="152" y="452"/>
                    </a:lnTo>
                    <a:lnTo>
                      <a:pt x="136" y="445"/>
                    </a:lnTo>
                    <a:lnTo>
                      <a:pt x="122" y="439"/>
                    </a:lnTo>
                    <a:lnTo>
                      <a:pt x="108" y="432"/>
                    </a:lnTo>
                    <a:lnTo>
                      <a:pt x="97" y="425"/>
                    </a:lnTo>
                    <a:lnTo>
                      <a:pt x="89" y="416"/>
                    </a:lnTo>
                    <a:lnTo>
                      <a:pt x="74" y="396"/>
                    </a:lnTo>
                    <a:lnTo>
                      <a:pt x="60" y="369"/>
                    </a:lnTo>
                    <a:lnTo>
                      <a:pt x="44" y="339"/>
                    </a:lnTo>
                    <a:lnTo>
                      <a:pt x="31" y="310"/>
                    </a:lnTo>
                    <a:lnTo>
                      <a:pt x="19" y="282"/>
                    </a:lnTo>
                    <a:lnTo>
                      <a:pt x="9" y="259"/>
                    </a:lnTo>
                    <a:lnTo>
                      <a:pt x="3" y="243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DAA3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87" name="Freeform 497"/>
              <p:cNvSpPr>
                <a:spLocks/>
              </p:cNvSpPr>
              <p:nvPr/>
            </p:nvSpPr>
            <p:spPr bwMode="auto">
              <a:xfrm>
                <a:off x="966" y="3087"/>
                <a:ext cx="102" cy="131"/>
              </a:xfrm>
              <a:custGeom>
                <a:avLst/>
                <a:gdLst>
                  <a:gd name="T0" fmla="*/ 43 w 85"/>
                  <a:gd name="T1" fmla="*/ 125 h 125"/>
                  <a:gd name="T2" fmla="*/ 51 w 85"/>
                  <a:gd name="T3" fmla="*/ 124 h 125"/>
                  <a:gd name="T4" fmla="*/ 59 w 85"/>
                  <a:gd name="T5" fmla="*/ 121 h 125"/>
                  <a:gd name="T6" fmla="*/ 66 w 85"/>
                  <a:gd name="T7" fmla="*/ 118 h 125"/>
                  <a:gd name="T8" fmla="*/ 73 w 85"/>
                  <a:gd name="T9" fmla="*/ 113 h 125"/>
                  <a:gd name="T10" fmla="*/ 78 w 85"/>
                  <a:gd name="T11" fmla="*/ 105 h 125"/>
                  <a:gd name="T12" fmla="*/ 82 w 85"/>
                  <a:gd name="T13" fmla="*/ 98 h 125"/>
                  <a:gd name="T14" fmla="*/ 84 w 85"/>
                  <a:gd name="T15" fmla="*/ 91 h 125"/>
                  <a:gd name="T16" fmla="*/ 85 w 85"/>
                  <a:gd name="T17" fmla="*/ 82 h 125"/>
                  <a:gd name="T18" fmla="*/ 85 w 85"/>
                  <a:gd name="T19" fmla="*/ 41 h 125"/>
                  <a:gd name="T20" fmla="*/ 84 w 85"/>
                  <a:gd name="T21" fmla="*/ 33 h 125"/>
                  <a:gd name="T22" fmla="*/ 82 w 85"/>
                  <a:gd name="T23" fmla="*/ 25 h 125"/>
                  <a:gd name="T24" fmla="*/ 78 w 85"/>
                  <a:gd name="T25" fmla="*/ 18 h 125"/>
                  <a:gd name="T26" fmla="*/ 73 w 85"/>
                  <a:gd name="T27" fmla="*/ 12 h 125"/>
                  <a:gd name="T28" fmla="*/ 66 w 85"/>
                  <a:gd name="T29" fmla="*/ 7 h 125"/>
                  <a:gd name="T30" fmla="*/ 59 w 85"/>
                  <a:gd name="T31" fmla="*/ 4 h 125"/>
                  <a:gd name="T32" fmla="*/ 51 w 85"/>
                  <a:gd name="T33" fmla="*/ 1 h 125"/>
                  <a:gd name="T34" fmla="*/ 43 w 85"/>
                  <a:gd name="T35" fmla="*/ 0 h 125"/>
                  <a:gd name="T36" fmla="*/ 34 w 85"/>
                  <a:gd name="T37" fmla="*/ 1 h 125"/>
                  <a:gd name="T38" fmla="*/ 27 w 85"/>
                  <a:gd name="T39" fmla="*/ 4 h 125"/>
                  <a:gd name="T40" fmla="*/ 20 w 85"/>
                  <a:gd name="T41" fmla="*/ 7 h 125"/>
                  <a:gd name="T42" fmla="*/ 12 w 85"/>
                  <a:gd name="T43" fmla="*/ 12 h 125"/>
                  <a:gd name="T44" fmla="*/ 8 w 85"/>
                  <a:gd name="T45" fmla="*/ 18 h 125"/>
                  <a:gd name="T46" fmla="*/ 4 w 85"/>
                  <a:gd name="T47" fmla="*/ 25 h 125"/>
                  <a:gd name="T48" fmla="*/ 2 w 85"/>
                  <a:gd name="T49" fmla="*/ 33 h 125"/>
                  <a:gd name="T50" fmla="*/ 0 w 85"/>
                  <a:gd name="T51" fmla="*/ 41 h 125"/>
                  <a:gd name="T52" fmla="*/ 0 w 85"/>
                  <a:gd name="T53" fmla="*/ 82 h 125"/>
                  <a:gd name="T54" fmla="*/ 2 w 85"/>
                  <a:gd name="T55" fmla="*/ 91 h 125"/>
                  <a:gd name="T56" fmla="*/ 4 w 85"/>
                  <a:gd name="T57" fmla="*/ 98 h 125"/>
                  <a:gd name="T58" fmla="*/ 8 w 85"/>
                  <a:gd name="T59" fmla="*/ 105 h 125"/>
                  <a:gd name="T60" fmla="*/ 12 w 85"/>
                  <a:gd name="T61" fmla="*/ 113 h 125"/>
                  <a:gd name="T62" fmla="*/ 20 w 85"/>
                  <a:gd name="T63" fmla="*/ 118 h 125"/>
                  <a:gd name="T64" fmla="*/ 27 w 85"/>
                  <a:gd name="T65" fmla="*/ 121 h 125"/>
                  <a:gd name="T66" fmla="*/ 34 w 85"/>
                  <a:gd name="T67" fmla="*/ 124 h 125"/>
                  <a:gd name="T68" fmla="*/ 43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3" y="125"/>
                    </a:moveTo>
                    <a:lnTo>
                      <a:pt x="51" y="124"/>
                    </a:lnTo>
                    <a:lnTo>
                      <a:pt x="59" y="121"/>
                    </a:lnTo>
                    <a:lnTo>
                      <a:pt x="66" y="118"/>
                    </a:lnTo>
                    <a:lnTo>
                      <a:pt x="73" y="113"/>
                    </a:lnTo>
                    <a:lnTo>
                      <a:pt x="78" y="105"/>
                    </a:lnTo>
                    <a:lnTo>
                      <a:pt x="82" y="98"/>
                    </a:lnTo>
                    <a:lnTo>
                      <a:pt x="84" y="91"/>
                    </a:lnTo>
                    <a:lnTo>
                      <a:pt x="85" y="82"/>
                    </a:lnTo>
                    <a:lnTo>
                      <a:pt x="85" y="41"/>
                    </a:lnTo>
                    <a:lnTo>
                      <a:pt x="84" y="33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6" y="7"/>
                    </a:lnTo>
                    <a:lnTo>
                      <a:pt x="59" y="4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0" y="82"/>
                    </a:lnTo>
                    <a:lnTo>
                      <a:pt x="2" y="91"/>
                    </a:lnTo>
                    <a:lnTo>
                      <a:pt x="4" y="98"/>
                    </a:lnTo>
                    <a:lnTo>
                      <a:pt x="8" y="105"/>
                    </a:lnTo>
                    <a:lnTo>
                      <a:pt x="12" y="113"/>
                    </a:lnTo>
                    <a:lnTo>
                      <a:pt x="20" y="118"/>
                    </a:lnTo>
                    <a:lnTo>
                      <a:pt x="27" y="121"/>
                    </a:lnTo>
                    <a:lnTo>
                      <a:pt x="34" y="124"/>
                    </a:lnTo>
                    <a:lnTo>
                      <a:pt x="43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88" name="Freeform 498"/>
              <p:cNvSpPr>
                <a:spLocks/>
              </p:cNvSpPr>
              <p:nvPr/>
            </p:nvSpPr>
            <p:spPr bwMode="auto">
              <a:xfrm>
                <a:off x="1218" y="3087"/>
                <a:ext cx="101" cy="131"/>
              </a:xfrm>
              <a:custGeom>
                <a:avLst/>
                <a:gdLst>
                  <a:gd name="T0" fmla="*/ 42 w 85"/>
                  <a:gd name="T1" fmla="*/ 125 h 125"/>
                  <a:gd name="T2" fmla="*/ 51 w 85"/>
                  <a:gd name="T3" fmla="*/ 124 h 125"/>
                  <a:gd name="T4" fmla="*/ 58 w 85"/>
                  <a:gd name="T5" fmla="*/ 122 h 125"/>
                  <a:gd name="T6" fmla="*/ 65 w 85"/>
                  <a:gd name="T7" fmla="*/ 118 h 125"/>
                  <a:gd name="T8" fmla="*/ 73 w 85"/>
                  <a:gd name="T9" fmla="*/ 113 h 125"/>
                  <a:gd name="T10" fmla="*/ 77 w 85"/>
                  <a:gd name="T11" fmla="*/ 106 h 125"/>
                  <a:gd name="T12" fmla="*/ 81 w 85"/>
                  <a:gd name="T13" fmla="*/ 99 h 125"/>
                  <a:gd name="T14" fmla="*/ 83 w 85"/>
                  <a:gd name="T15" fmla="*/ 91 h 125"/>
                  <a:gd name="T16" fmla="*/ 85 w 85"/>
                  <a:gd name="T17" fmla="*/ 83 h 125"/>
                  <a:gd name="T18" fmla="*/ 85 w 85"/>
                  <a:gd name="T19" fmla="*/ 43 h 125"/>
                  <a:gd name="T20" fmla="*/ 83 w 85"/>
                  <a:gd name="T21" fmla="*/ 34 h 125"/>
                  <a:gd name="T22" fmla="*/ 81 w 85"/>
                  <a:gd name="T23" fmla="*/ 26 h 125"/>
                  <a:gd name="T24" fmla="*/ 77 w 85"/>
                  <a:gd name="T25" fmla="*/ 19 h 125"/>
                  <a:gd name="T26" fmla="*/ 73 w 85"/>
                  <a:gd name="T27" fmla="*/ 13 h 125"/>
                  <a:gd name="T28" fmla="*/ 65 w 85"/>
                  <a:gd name="T29" fmla="*/ 8 h 125"/>
                  <a:gd name="T30" fmla="*/ 58 w 85"/>
                  <a:gd name="T31" fmla="*/ 4 h 125"/>
                  <a:gd name="T32" fmla="*/ 51 w 85"/>
                  <a:gd name="T33" fmla="*/ 2 h 125"/>
                  <a:gd name="T34" fmla="*/ 42 w 85"/>
                  <a:gd name="T35" fmla="*/ 0 h 125"/>
                  <a:gd name="T36" fmla="*/ 34 w 85"/>
                  <a:gd name="T37" fmla="*/ 2 h 125"/>
                  <a:gd name="T38" fmla="*/ 26 w 85"/>
                  <a:gd name="T39" fmla="*/ 4 h 125"/>
                  <a:gd name="T40" fmla="*/ 19 w 85"/>
                  <a:gd name="T41" fmla="*/ 8 h 125"/>
                  <a:gd name="T42" fmla="*/ 12 w 85"/>
                  <a:gd name="T43" fmla="*/ 13 h 125"/>
                  <a:gd name="T44" fmla="*/ 7 w 85"/>
                  <a:gd name="T45" fmla="*/ 19 h 125"/>
                  <a:gd name="T46" fmla="*/ 3 w 85"/>
                  <a:gd name="T47" fmla="*/ 26 h 125"/>
                  <a:gd name="T48" fmla="*/ 1 w 85"/>
                  <a:gd name="T49" fmla="*/ 34 h 125"/>
                  <a:gd name="T50" fmla="*/ 0 w 85"/>
                  <a:gd name="T51" fmla="*/ 43 h 125"/>
                  <a:gd name="T52" fmla="*/ 0 w 85"/>
                  <a:gd name="T53" fmla="*/ 83 h 125"/>
                  <a:gd name="T54" fmla="*/ 1 w 85"/>
                  <a:gd name="T55" fmla="*/ 91 h 125"/>
                  <a:gd name="T56" fmla="*/ 3 w 85"/>
                  <a:gd name="T57" fmla="*/ 99 h 125"/>
                  <a:gd name="T58" fmla="*/ 7 w 85"/>
                  <a:gd name="T59" fmla="*/ 106 h 125"/>
                  <a:gd name="T60" fmla="*/ 12 w 85"/>
                  <a:gd name="T61" fmla="*/ 113 h 125"/>
                  <a:gd name="T62" fmla="*/ 19 w 85"/>
                  <a:gd name="T63" fmla="*/ 118 h 125"/>
                  <a:gd name="T64" fmla="*/ 26 w 85"/>
                  <a:gd name="T65" fmla="*/ 122 h 125"/>
                  <a:gd name="T66" fmla="*/ 34 w 85"/>
                  <a:gd name="T67" fmla="*/ 124 h 125"/>
                  <a:gd name="T68" fmla="*/ 42 w 85"/>
                  <a:gd name="T6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25">
                    <a:moveTo>
                      <a:pt x="42" y="125"/>
                    </a:moveTo>
                    <a:lnTo>
                      <a:pt x="51" y="124"/>
                    </a:lnTo>
                    <a:lnTo>
                      <a:pt x="58" y="122"/>
                    </a:lnTo>
                    <a:lnTo>
                      <a:pt x="65" y="118"/>
                    </a:lnTo>
                    <a:lnTo>
                      <a:pt x="73" y="113"/>
                    </a:lnTo>
                    <a:lnTo>
                      <a:pt x="77" y="106"/>
                    </a:lnTo>
                    <a:lnTo>
                      <a:pt x="81" y="99"/>
                    </a:lnTo>
                    <a:lnTo>
                      <a:pt x="83" y="91"/>
                    </a:lnTo>
                    <a:lnTo>
                      <a:pt x="85" y="83"/>
                    </a:lnTo>
                    <a:lnTo>
                      <a:pt x="85" y="43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8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9"/>
                    </a:lnTo>
                    <a:lnTo>
                      <a:pt x="7" y="106"/>
                    </a:lnTo>
                    <a:lnTo>
                      <a:pt x="12" y="113"/>
                    </a:lnTo>
                    <a:lnTo>
                      <a:pt x="19" y="118"/>
                    </a:lnTo>
                    <a:lnTo>
                      <a:pt x="26" y="122"/>
                    </a:lnTo>
                    <a:lnTo>
                      <a:pt x="34" y="124"/>
                    </a:lnTo>
                    <a:lnTo>
                      <a:pt x="42" y="125"/>
                    </a:lnTo>
                    <a:close/>
                  </a:path>
                </a:pathLst>
              </a:custGeom>
              <a:solidFill>
                <a:srgbClr val="EA002D"/>
              </a:solidFill>
              <a:ln w="28575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89" name="Freeform 499"/>
              <p:cNvSpPr>
                <a:spLocks/>
              </p:cNvSpPr>
              <p:nvPr/>
            </p:nvSpPr>
            <p:spPr bwMode="auto">
              <a:xfrm>
                <a:off x="903" y="3607"/>
                <a:ext cx="73" cy="87"/>
              </a:xfrm>
              <a:custGeom>
                <a:avLst/>
                <a:gdLst>
                  <a:gd name="T0" fmla="*/ 0 w 61"/>
                  <a:gd name="T1" fmla="*/ 0 h 83"/>
                  <a:gd name="T2" fmla="*/ 43 w 61"/>
                  <a:gd name="T3" fmla="*/ 83 h 83"/>
                  <a:gd name="T4" fmla="*/ 48 w 61"/>
                  <a:gd name="T5" fmla="*/ 83 h 83"/>
                  <a:gd name="T6" fmla="*/ 53 w 61"/>
                  <a:gd name="T7" fmla="*/ 82 h 83"/>
                  <a:gd name="T8" fmla="*/ 57 w 61"/>
                  <a:gd name="T9" fmla="*/ 82 h 83"/>
                  <a:gd name="T10" fmla="*/ 61 w 61"/>
                  <a:gd name="T11" fmla="*/ 82 h 83"/>
                  <a:gd name="T12" fmla="*/ 32 w 61"/>
                  <a:gd name="T13" fmla="*/ 0 h 83"/>
                  <a:gd name="T14" fmla="*/ 24 w 61"/>
                  <a:gd name="T15" fmla="*/ 0 h 83"/>
                  <a:gd name="T16" fmla="*/ 17 w 61"/>
                  <a:gd name="T17" fmla="*/ 0 h 83"/>
                  <a:gd name="T18" fmla="*/ 8 w 61"/>
                  <a:gd name="T19" fmla="*/ 0 h 83"/>
                  <a:gd name="T20" fmla="*/ 0 w 61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83">
                    <a:moveTo>
                      <a:pt x="0" y="0"/>
                    </a:moveTo>
                    <a:lnTo>
                      <a:pt x="43" y="83"/>
                    </a:lnTo>
                    <a:lnTo>
                      <a:pt x="48" y="83"/>
                    </a:lnTo>
                    <a:lnTo>
                      <a:pt x="53" y="82"/>
                    </a:lnTo>
                    <a:lnTo>
                      <a:pt x="57" y="82"/>
                    </a:lnTo>
                    <a:lnTo>
                      <a:pt x="61" y="8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0" name="Freeform 500"/>
              <p:cNvSpPr>
                <a:spLocks/>
              </p:cNvSpPr>
              <p:nvPr/>
            </p:nvSpPr>
            <p:spPr bwMode="auto">
              <a:xfrm>
                <a:off x="411" y="3325"/>
                <a:ext cx="1443" cy="867"/>
              </a:xfrm>
              <a:custGeom>
                <a:avLst/>
                <a:gdLst>
                  <a:gd name="T0" fmla="*/ 1174 w 1213"/>
                  <a:gd name="T1" fmla="*/ 193 h 828"/>
                  <a:gd name="T2" fmla="*/ 1036 w 1213"/>
                  <a:gd name="T3" fmla="*/ 212 h 828"/>
                  <a:gd name="T4" fmla="*/ 918 w 1213"/>
                  <a:gd name="T5" fmla="*/ 155 h 828"/>
                  <a:gd name="T6" fmla="*/ 841 w 1213"/>
                  <a:gd name="T7" fmla="*/ 76 h 828"/>
                  <a:gd name="T8" fmla="*/ 779 w 1213"/>
                  <a:gd name="T9" fmla="*/ 21 h 828"/>
                  <a:gd name="T10" fmla="*/ 678 w 1213"/>
                  <a:gd name="T11" fmla="*/ 2 h 828"/>
                  <a:gd name="T12" fmla="*/ 608 w 1213"/>
                  <a:gd name="T13" fmla="*/ 36 h 828"/>
                  <a:gd name="T14" fmla="*/ 536 w 1213"/>
                  <a:gd name="T15" fmla="*/ 2 h 828"/>
                  <a:gd name="T16" fmla="*/ 434 w 1213"/>
                  <a:gd name="T17" fmla="*/ 21 h 828"/>
                  <a:gd name="T18" fmla="*/ 409 w 1213"/>
                  <a:gd name="T19" fmla="*/ 161 h 828"/>
                  <a:gd name="T20" fmla="*/ 433 w 1213"/>
                  <a:gd name="T21" fmla="*/ 134 h 828"/>
                  <a:gd name="T22" fmla="*/ 478 w 1213"/>
                  <a:gd name="T23" fmla="*/ 94 h 828"/>
                  <a:gd name="T24" fmla="*/ 525 w 1213"/>
                  <a:gd name="T25" fmla="*/ 86 h 828"/>
                  <a:gd name="T26" fmla="*/ 569 w 1213"/>
                  <a:gd name="T27" fmla="*/ 122 h 828"/>
                  <a:gd name="T28" fmla="*/ 602 w 1213"/>
                  <a:gd name="T29" fmla="*/ 146 h 828"/>
                  <a:gd name="T30" fmla="*/ 639 w 1213"/>
                  <a:gd name="T31" fmla="*/ 132 h 828"/>
                  <a:gd name="T32" fmla="*/ 674 w 1213"/>
                  <a:gd name="T33" fmla="*/ 92 h 828"/>
                  <a:gd name="T34" fmla="*/ 724 w 1213"/>
                  <a:gd name="T35" fmla="*/ 88 h 828"/>
                  <a:gd name="T36" fmla="*/ 769 w 1213"/>
                  <a:gd name="T37" fmla="*/ 121 h 828"/>
                  <a:gd name="T38" fmla="*/ 827 w 1213"/>
                  <a:gd name="T39" fmla="*/ 184 h 828"/>
                  <a:gd name="T40" fmla="*/ 904 w 1213"/>
                  <a:gd name="T41" fmla="*/ 262 h 828"/>
                  <a:gd name="T42" fmla="*/ 772 w 1213"/>
                  <a:gd name="T43" fmla="*/ 270 h 828"/>
                  <a:gd name="T44" fmla="*/ 638 w 1213"/>
                  <a:gd name="T45" fmla="*/ 253 h 828"/>
                  <a:gd name="T46" fmla="*/ 559 w 1213"/>
                  <a:gd name="T47" fmla="*/ 256 h 828"/>
                  <a:gd name="T48" fmla="*/ 475 w 1213"/>
                  <a:gd name="T49" fmla="*/ 352 h 828"/>
                  <a:gd name="T50" fmla="*/ 592 w 1213"/>
                  <a:gd name="T51" fmla="*/ 336 h 828"/>
                  <a:gd name="T52" fmla="*/ 744 w 1213"/>
                  <a:gd name="T53" fmla="*/ 352 h 828"/>
                  <a:gd name="T54" fmla="*/ 900 w 1213"/>
                  <a:gd name="T55" fmla="*/ 347 h 828"/>
                  <a:gd name="T56" fmla="*/ 933 w 1213"/>
                  <a:gd name="T57" fmla="*/ 374 h 828"/>
                  <a:gd name="T58" fmla="*/ 898 w 1213"/>
                  <a:gd name="T59" fmla="*/ 426 h 828"/>
                  <a:gd name="T60" fmla="*/ 791 w 1213"/>
                  <a:gd name="T61" fmla="*/ 473 h 828"/>
                  <a:gd name="T62" fmla="*/ 574 w 1213"/>
                  <a:gd name="T63" fmla="*/ 494 h 828"/>
                  <a:gd name="T64" fmla="*/ 389 w 1213"/>
                  <a:gd name="T65" fmla="*/ 461 h 828"/>
                  <a:gd name="T66" fmla="*/ 309 w 1213"/>
                  <a:gd name="T67" fmla="*/ 416 h 828"/>
                  <a:gd name="T68" fmla="*/ 276 w 1213"/>
                  <a:gd name="T69" fmla="*/ 357 h 828"/>
                  <a:gd name="T70" fmla="*/ 318 w 1213"/>
                  <a:gd name="T71" fmla="*/ 347 h 828"/>
                  <a:gd name="T72" fmla="*/ 405 w 1213"/>
                  <a:gd name="T73" fmla="*/ 353 h 828"/>
                  <a:gd name="T74" fmla="*/ 381 w 1213"/>
                  <a:gd name="T75" fmla="*/ 268 h 828"/>
                  <a:gd name="T76" fmla="*/ 304 w 1213"/>
                  <a:gd name="T77" fmla="*/ 253 h 828"/>
                  <a:gd name="T78" fmla="*/ 374 w 1213"/>
                  <a:gd name="T79" fmla="*/ 196 h 828"/>
                  <a:gd name="T80" fmla="*/ 252 w 1213"/>
                  <a:gd name="T81" fmla="*/ 186 h 828"/>
                  <a:gd name="T82" fmla="*/ 128 w 1213"/>
                  <a:gd name="T83" fmla="*/ 213 h 828"/>
                  <a:gd name="T84" fmla="*/ 24 w 1213"/>
                  <a:gd name="T85" fmla="*/ 198 h 828"/>
                  <a:gd name="T86" fmla="*/ 14 w 1213"/>
                  <a:gd name="T87" fmla="*/ 267 h 828"/>
                  <a:gd name="T88" fmla="*/ 53 w 1213"/>
                  <a:gd name="T89" fmla="*/ 284 h 828"/>
                  <a:gd name="T90" fmla="*/ 62 w 1213"/>
                  <a:gd name="T91" fmla="*/ 290 h 828"/>
                  <a:gd name="T92" fmla="*/ 217 w 1213"/>
                  <a:gd name="T93" fmla="*/ 419 h 828"/>
                  <a:gd name="T94" fmla="*/ 249 w 1213"/>
                  <a:gd name="T95" fmla="*/ 476 h 828"/>
                  <a:gd name="T96" fmla="*/ 367 w 1213"/>
                  <a:gd name="T97" fmla="*/ 709 h 828"/>
                  <a:gd name="T98" fmla="*/ 219 w 1213"/>
                  <a:gd name="T99" fmla="*/ 654 h 828"/>
                  <a:gd name="T100" fmla="*/ 221 w 1213"/>
                  <a:gd name="T101" fmla="*/ 728 h 828"/>
                  <a:gd name="T102" fmla="*/ 529 w 1213"/>
                  <a:gd name="T103" fmla="*/ 575 h 828"/>
                  <a:gd name="T104" fmla="*/ 622 w 1213"/>
                  <a:gd name="T105" fmla="*/ 579 h 828"/>
                  <a:gd name="T106" fmla="*/ 702 w 1213"/>
                  <a:gd name="T107" fmla="*/ 574 h 828"/>
                  <a:gd name="T108" fmla="*/ 664 w 1213"/>
                  <a:gd name="T109" fmla="*/ 805 h 828"/>
                  <a:gd name="T110" fmla="*/ 712 w 1213"/>
                  <a:gd name="T111" fmla="*/ 826 h 828"/>
                  <a:gd name="T112" fmla="*/ 911 w 1213"/>
                  <a:gd name="T113" fmla="*/ 517 h 828"/>
                  <a:gd name="T114" fmla="*/ 991 w 1213"/>
                  <a:gd name="T115" fmla="*/ 453 h 828"/>
                  <a:gd name="T116" fmla="*/ 1094 w 1213"/>
                  <a:gd name="T117" fmla="*/ 330 h 828"/>
                  <a:gd name="T118" fmla="*/ 1169 w 1213"/>
                  <a:gd name="T119" fmla="*/ 283 h 828"/>
                  <a:gd name="T120" fmla="*/ 1199 w 1213"/>
                  <a:gd name="T121" fmla="*/ 267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13" h="828">
                    <a:moveTo>
                      <a:pt x="1211" y="222"/>
                    </a:moveTo>
                    <a:lnTo>
                      <a:pt x="1207" y="215"/>
                    </a:lnTo>
                    <a:lnTo>
                      <a:pt x="1202" y="208"/>
                    </a:lnTo>
                    <a:lnTo>
                      <a:pt x="1196" y="203"/>
                    </a:lnTo>
                    <a:lnTo>
                      <a:pt x="1190" y="198"/>
                    </a:lnTo>
                    <a:lnTo>
                      <a:pt x="1182" y="196"/>
                    </a:lnTo>
                    <a:lnTo>
                      <a:pt x="1174" y="193"/>
                    </a:lnTo>
                    <a:lnTo>
                      <a:pt x="1166" y="193"/>
                    </a:lnTo>
                    <a:lnTo>
                      <a:pt x="1157" y="196"/>
                    </a:lnTo>
                    <a:lnTo>
                      <a:pt x="1129" y="204"/>
                    </a:lnTo>
                    <a:lnTo>
                      <a:pt x="1104" y="209"/>
                    </a:lnTo>
                    <a:lnTo>
                      <a:pt x="1080" y="213"/>
                    </a:lnTo>
                    <a:lnTo>
                      <a:pt x="1057" y="213"/>
                    </a:lnTo>
                    <a:lnTo>
                      <a:pt x="1036" y="212"/>
                    </a:lnTo>
                    <a:lnTo>
                      <a:pt x="1017" y="209"/>
                    </a:lnTo>
                    <a:lnTo>
                      <a:pt x="997" y="203"/>
                    </a:lnTo>
                    <a:lnTo>
                      <a:pt x="980" y="196"/>
                    </a:lnTo>
                    <a:lnTo>
                      <a:pt x="964" y="188"/>
                    </a:lnTo>
                    <a:lnTo>
                      <a:pt x="949" y="178"/>
                    </a:lnTo>
                    <a:lnTo>
                      <a:pt x="933" y="167"/>
                    </a:lnTo>
                    <a:lnTo>
                      <a:pt x="918" y="155"/>
                    </a:lnTo>
                    <a:lnTo>
                      <a:pt x="905" y="141"/>
                    </a:lnTo>
                    <a:lnTo>
                      <a:pt x="890" y="128"/>
                    </a:lnTo>
                    <a:lnTo>
                      <a:pt x="877" y="113"/>
                    </a:lnTo>
                    <a:lnTo>
                      <a:pt x="863" y="99"/>
                    </a:lnTo>
                    <a:lnTo>
                      <a:pt x="855" y="92"/>
                    </a:lnTo>
                    <a:lnTo>
                      <a:pt x="848" y="83"/>
                    </a:lnTo>
                    <a:lnTo>
                      <a:pt x="841" y="76"/>
                    </a:lnTo>
                    <a:lnTo>
                      <a:pt x="833" y="69"/>
                    </a:lnTo>
                    <a:lnTo>
                      <a:pt x="826" y="61"/>
                    </a:lnTo>
                    <a:lnTo>
                      <a:pt x="819" y="54"/>
                    </a:lnTo>
                    <a:lnTo>
                      <a:pt x="810" y="47"/>
                    </a:lnTo>
                    <a:lnTo>
                      <a:pt x="803" y="39"/>
                    </a:lnTo>
                    <a:lnTo>
                      <a:pt x="792" y="30"/>
                    </a:lnTo>
                    <a:lnTo>
                      <a:pt x="779" y="21"/>
                    </a:lnTo>
                    <a:lnTo>
                      <a:pt x="765" y="14"/>
                    </a:lnTo>
                    <a:lnTo>
                      <a:pt x="751" y="8"/>
                    </a:lnTo>
                    <a:lnTo>
                      <a:pt x="736" y="3"/>
                    </a:lnTo>
                    <a:lnTo>
                      <a:pt x="722" y="1"/>
                    </a:lnTo>
                    <a:lnTo>
                      <a:pt x="706" y="0"/>
                    </a:lnTo>
                    <a:lnTo>
                      <a:pt x="690" y="1"/>
                    </a:lnTo>
                    <a:lnTo>
                      <a:pt x="678" y="2"/>
                    </a:lnTo>
                    <a:lnTo>
                      <a:pt x="667" y="4"/>
                    </a:lnTo>
                    <a:lnTo>
                      <a:pt x="656" y="8"/>
                    </a:lnTo>
                    <a:lnTo>
                      <a:pt x="645" y="12"/>
                    </a:lnTo>
                    <a:lnTo>
                      <a:pt x="636" y="16"/>
                    </a:lnTo>
                    <a:lnTo>
                      <a:pt x="626" y="23"/>
                    </a:lnTo>
                    <a:lnTo>
                      <a:pt x="616" y="29"/>
                    </a:lnTo>
                    <a:lnTo>
                      <a:pt x="608" y="36"/>
                    </a:lnTo>
                    <a:lnTo>
                      <a:pt x="599" y="29"/>
                    </a:lnTo>
                    <a:lnTo>
                      <a:pt x="590" y="23"/>
                    </a:lnTo>
                    <a:lnTo>
                      <a:pt x="580" y="16"/>
                    </a:lnTo>
                    <a:lnTo>
                      <a:pt x="569" y="12"/>
                    </a:lnTo>
                    <a:lnTo>
                      <a:pt x="558" y="8"/>
                    </a:lnTo>
                    <a:lnTo>
                      <a:pt x="548" y="4"/>
                    </a:lnTo>
                    <a:lnTo>
                      <a:pt x="536" y="2"/>
                    </a:lnTo>
                    <a:lnTo>
                      <a:pt x="525" y="1"/>
                    </a:lnTo>
                    <a:lnTo>
                      <a:pt x="509" y="0"/>
                    </a:lnTo>
                    <a:lnTo>
                      <a:pt x="494" y="1"/>
                    </a:lnTo>
                    <a:lnTo>
                      <a:pt x="478" y="3"/>
                    </a:lnTo>
                    <a:lnTo>
                      <a:pt x="463" y="8"/>
                    </a:lnTo>
                    <a:lnTo>
                      <a:pt x="449" y="14"/>
                    </a:lnTo>
                    <a:lnTo>
                      <a:pt x="434" y="21"/>
                    </a:lnTo>
                    <a:lnTo>
                      <a:pt x="421" y="31"/>
                    </a:lnTo>
                    <a:lnTo>
                      <a:pt x="409" y="41"/>
                    </a:lnTo>
                    <a:lnTo>
                      <a:pt x="401" y="48"/>
                    </a:lnTo>
                    <a:lnTo>
                      <a:pt x="393" y="55"/>
                    </a:lnTo>
                    <a:lnTo>
                      <a:pt x="386" y="63"/>
                    </a:lnTo>
                    <a:lnTo>
                      <a:pt x="377" y="71"/>
                    </a:lnTo>
                    <a:lnTo>
                      <a:pt x="409" y="161"/>
                    </a:lnTo>
                    <a:lnTo>
                      <a:pt x="410" y="159"/>
                    </a:lnTo>
                    <a:lnTo>
                      <a:pt x="411" y="158"/>
                    </a:lnTo>
                    <a:lnTo>
                      <a:pt x="411" y="157"/>
                    </a:lnTo>
                    <a:lnTo>
                      <a:pt x="412" y="156"/>
                    </a:lnTo>
                    <a:lnTo>
                      <a:pt x="420" y="149"/>
                    </a:lnTo>
                    <a:lnTo>
                      <a:pt x="426" y="141"/>
                    </a:lnTo>
                    <a:lnTo>
                      <a:pt x="433" y="134"/>
                    </a:lnTo>
                    <a:lnTo>
                      <a:pt x="439" y="128"/>
                    </a:lnTo>
                    <a:lnTo>
                      <a:pt x="445" y="121"/>
                    </a:lnTo>
                    <a:lnTo>
                      <a:pt x="452" y="115"/>
                    </a:lnTo>
                    <a:lnTo>
                      <a:pt x="458" y="109"/>
                    </a:lnTo>
                    <a:lnTo>
                      <a:pt x="466" y="102"/>
                    </a:lnTo>
                    <a:lnTo>
                      <a:pt x="472" y="98"/>
                    </a:lnTo>
                    <a:lnTo>
                      <a:pt x="478" y="94"/>
                    </a:lnTo>
                    <a:lnTo>
                      <a:pt x="484" y="90"/>
                    </a:lnTo>
                    <a:lnTo>
                      <a:pt x="490" y="88"/>
                    </a:lnTo>
                    <a:lnTo>
                      <a:pt x="496" y="86"/>
                    </a:lnTo>
                    <a:lnTo>
                      <a:pt x="503" y="84"/>
                    </a:lnTo>
                    <a:lnTo>
                      <a:pt x="509" y="84"/>
                    </a:lnTo>
                    <a:lnTo>
                      <a:pt x="517" y="84"/>
                    </a:lnTo>
                    <a:lnTo>
                      <a:pt x="525" y="86"/>
                    </a:lnTo>
                    <a:lnTo>
                      <a:pt x="534" y="88"/>
                    </a:lnTo>
                    <a:lnTo>
                      <a:pt x="541" y="92"/>
                    </a:lnTo>
                    <a:lnTo>
                      <a:pt x="548" y="95"/>
                    </a:lnTo>
                    <a:lnTo>
                      <a:pt x="554" y="101"/>
                    </a:lnTo>
                    <a:lnTo>
                      <a:pt x="560" y="107"/>
                    </a:lnTo>
                    <a:lnTo>
                      <a:pt x="565" y="115"/>
                    </a:lnTo>
                    <a:lnTo>
                      <a:pt x="569" y="122"/>
                    </a:lnTo>
                    <a:lnTo>
                      <a:pt x="573" y="127"/>
                    </a:lnTo>
                    <a:lnTo>
                      <a:pt x="576" y="132"/>
                    </a:lnTo>
                    <a:lnTo>
                      <a:pt x="580" y="136"/>
                    </a:lnTo>
                    <a:lnTo>
                      <a:pt x="585" y="139"/>
                    </a:lnTo>
                    <a:lnTo>
                      <a:pt x="590" y="142"/>
                    </a:lnTo>
                    <a:lnTo>
                      <a:pt x="596" y="145"/>
                    </a:lnTo>
                    <a:lnTo>
                      <a:pt x="602" y="146"/>
                    </a:lnTo>
                    <a:lnTo>
                      <a:pt x="608" y="146"/>
                    </a:lnTo>
                    <a:lnTo>
                      <a:pt x="614" y="146"/>
                    </a:lnTo>
                    <a:lnTo>
                      <a:pt x="620" y="145"/>
                    </a:lnTo>
                    <a:lnTo>
                      <a:pt x="625" y="142"/>
                    </a:lnTo>
                    <a:lnTo>
                      <a:pt x="631" y="139"/>
                    </a:lnTo>
                    <a:lnTo>
                      <a:pt x="634" y="136"/>
                    </a:lnTo>
                    <a:lnTo>
                      <a:pt x="639" y="132"/>
                    </a:lnTo>
                    <a:lnTo>
                      <a:pt x="643" y="127"/>
                    </a:lnTo>
                    <a:lnTo>
                      <a:pt x="645" y="122"/>
                    </a:lnTo>
                    <a:lnTo>
                      <a:pt x="649" y="115"/>
                    </a:lnTo>
                    <a:lnTo>
                      <a:pt x="655" y="107"/>
                    </a:lnTo>
                    <a:lnTo>
                      <a:pt x="660" y="101"/>
                    </a:lnTo>
                    <a:lnTo>
                      <a:pt x="667" y="95"/>
                    </a:lnTo>
                    <a:lnTo>
                      <a:pt x="674" y="92"/>
                    </a:lnTo>
                    <a:lnTo>
                      <a:pt x="682" y="88"/>
                    </a:lnTo>
                    <a:lnTo>
                      <a:pt x="689" y="86"/>
                    </a:lnTo>
                    <a:lnTo>
                      <a:pt x="697" y="84"/>
                    </a:lnTo>
                    <a:lnTo>
                      <a:pt x="705" y="84"/>
                    </a:lnTo>
                    <a:lnTo>
                      <a:pt x="711" y="84"/>
                    </a:lnTo>
                    <a:lnTo>
                      <a:pt x="718" y="86"/>
                    </a:lnTo>
                    <a:lnTo>
                      <a:pt x="724" y="88"/>
                    </a:lnTo>
                    <a:lnTo>
                      <a:pt x="730" y="90"/>
                    </a:lnTo>
                    <a:lnTo>
                      <a:pt x="736" y="94"/>
                    </a:lnTo>
                    <a:lnTo>
                      <a:pt x="742" y="98"/>
                    </a:lnTo>
                    <a:lnTo>
                      <a:pt x="748" y="102"/>
                    </a:lnTo>
                    <a:lnTo>
                      <a:pt x="756" y="109"/>
                    </a:lnTo>
                    <a:lnTo>
                      <a:pt x="762" y="115"/>
                    </a:lnTo>
                    <a:lnTo>
                      <a:pt x="769" y="121"/>
                    </a:lnTo>
                    <a:lnTo>
                      <a:pt x="775" y="128"/>
                    </a:lnTo>
                    <a:lnTo>
                      <a:pt x="781" y="134"/>
                    </a:lnTo>
                    <a:lnTo>
                      <a:pt x="788" y="141"/>
                    </a:lnTo>
                    <a:lnTo>
                      <a:pt x="795" y="149"/>
                    </a:lnTo>
                    <a:lnTo>
                      <a:pt x="802" y="156"/>
                    </a:lnTo>
                    <a:lnTo>
                      <a:pt x="814" y="169"/>
                    </a:lnTo>
                    <a:lnTo>
                      <a:pt x="827" y="184"/>
                    </a:lnTo>
                    <a:lnTo>
                      <a:pt x="841" y="197"/>
                    </a:lnTo>
                    <a:lnTo>
                      <a:pt x="855" y="212"/>
                    </a:lnTo>
                    <a:lnTo>
                      <a:pt x="871" y="225"/>
                    </a:lnTo>
                    <a:lnTo>
                      <a:pt x="887" y="237"/>
                    </a:lnTo>
                    <a:lnTo>
                      <a:pt x="903" y="249"/>
                    </a:lnTo>
                    <a:lnTo>
                      <a:pt x="921" y="260"/>
                    </a:lnTo>
                    <a:lnTo>
                      <a:pt x="904" y="262"/>
                    </a:lnTo>
                    <a:lnTo>
                      <a:pt x="886" y="264"/>
                    </a:lnTo>
                    <a:lnTo>
                      <a:pt x="867" y="266"/>
                    </a:lnTo>
                    <a:lnTo>
                      <a:pt x="849" y="267"/>
                    </a:lnTo>
                    <a:lnTo>
                      <a:pt x="830" y="268"/>
                    </a:lnTo>
                    <a:lnTo>
                      <a:pt x="810" y="268"/>
                    </a:lnTo>
                    <a:lnTo>
                      <a:pt x="791" y="270"/>
                    </a:lnTo>
                    <a:lnTo>
                      <a:pt x="772" y="270"/>
                    </a:lnTo>
                    <a:lnTo>
                      <a:pt x="751" y="268"/>
                    </a:lnTo>
                    <a:lnTo>
                      <a:pt x="731" y="267"/>
                    </a:lnTo>
                    <a:lnTo>
                      <a:pt x="712" y="266"/>
                    </a:lnTo>
                    <a:lnTo>
                      <a:pt x="693" y="264"/>
                    </a:lnTo>
                    <a:lnTo>
                      <a:pt x="674" y="260"/>
                    </a:lnTo>
                    <a:lnTo>
                      <a:pt x="656" y="256"/>
                    </a:lnTo>
                    <a:lnTo>
                      <a:pt x="638" y="253"/>
                    </a:lnTo>
                    <a:lnTo>
                      <a:pt x="621" y="247"/>
                    </a:lnTo>
                    <a:lnTo>
                      <a:pt x="615" y="245"/>
                    </a:lnTo>
                    <a:lnTo>
                      <a:pt x="608" y="244"/>
                    </a:lnTo>
                    <a:lnTo>
                      <a:pt x="600" y="245"/>
                    </a:lnTo>
                    <a:lnTo>
                      <a:pt x="593" y="247"/>
                    </a:lnTo>
                    <a:lnTo>
                      <a:pt x="577" y="253"/>
                    </a:lnTo>
                    <a:lnTo>
                      <a:pt x="559" y="256"/>
                    </a:lnTo>
                    <a:lnTo>
                      <a:pt x="542" y="260"/>
                    </a:lnTo>
                    <a:lnTo>
                      <a:pt x="524" y="264"/>
                    </a:lnTo>
                    <a:lnTo>
                      <a:pt x="505" y="266"/>
                    </a:lnTo>
                    <a:lnTo>
                      <a:pt x="485" y="267"/>
                    </a:lnTo>
                    <a:lnTo>
                      <a:pt x="466" y="268"/>
                    </a:lnTo>
                    <a:lnTo>
                      <a:pt x="446" y="270"/>
                    </a:lnTo>
                    <a:lnTo>
                      <a:pt x="475" y="352"/>
                    </a:lnTo>
                    <a:lnTo>
                      <a:pt x="492" y="351"/>
                    </a:lnTo>
                    <a:lnTo>
                      <a:pt x="509" y="350"/>
                    </a:lnTo>
                    <a:lnTo>
                      <a:pt x="526" y="347"/>
                    </a:lnTo>
                    <a:lnTo>
                      <a:pt x="543" y="345"/>
                    </a:lnTo>
                    <a:lnTo>
                      <a:pt x="560" y="342"/>
                    </a:lnTo>
                    <a:lnTo>
                      <a:pt x="576" y="340"/>
                    </a:lnTo>
                    <a:lnTo>
                      <a:pt x="592" y="336"/>
                    </a:lnTo>
                    <a:lnTo>
                      <a:pt x="608" y="331"/>
                    </a:lnTo>
                    <a:lnTo>
                      <a:pt x="630" y="338"/>
                    </a:lnTo>
                    <a:lnTo>
                      <a:pt x="651" y="342"/>
                    </a:lnTo>
                    <a:lnTo>
                      <a:pt x="673" y="346"/>
                    </a:lnTo>
                    <a:lnTo>
                      <a:pt x="696" y="348"/>
                    </a:lnTo>
                    <a:lnTo>
                      <a:pt x="719" y="351"/>
                    </a:lnTo>
                    <a:lnTo>
                      <a:pt x="744" y="352"/>
                    </a:lnTo>
                    <a:lnTo>
                      <a:pt x="767" y="353"/>
                    </a:lnTo>
                    <a:lnTo>
                      <a:pt x="790" y="353"/>
                    </a:lnTo>
                    <a:lnTo>
                      <a:pt x="813" y="352"/>
                    </a:lnTo>
                    <a:lnTo>
                      <a:pt x="836" y="352"/>
                    </a:lnTo>
                    <a:lnTo>
                      <a:pt x="858" y="351"/>
                    </a:lnTo>
                    <a:lnTo>
                      <a:pt x="879" y="348"/>
                    </a:lnTo>
                    <a:lnTo>
                      <a:pt x="900" y="347"/>
                    </a:lnTo>
                    <a:lnTo>
                      <a:pt x="921" y="345"/>
                    </a:lnTo>
                    <a:lnTo>
                      <a:pt x="939" y="342"/>
                    </a:lnTo>
                    <a:lnTo>
                      <a:pt x="957" y="340"/>
                    </a:lnTo>
                    <a:lnTo>
                      <a:pt x="951" y="348"/>
                    </a:lnTo>
                    <a:lnTo>
                      <a:pt x="944" y="357"/>
                    </a:lnTo>
                    <a:lnTo>
                      <a:pt x="938" y="365"/>
                    </a:lnTo>
                    <a:lnTo>
                      <a:pt x="933" y="374"/>
                    </a:lnTo>
                    <a:lnTo>
                      <a:pt x="928" y="384"/>
                    </a:lnTo>
                    <a:lnTo>
                      <a:pt x="923" y="393"/>
                    </a:lnTo>
                    <a:lnTo>
                      <a:pt x="920" y="403"/>
                    </a:lnTo>
                    <a:lnTo>
                      <a:pt x="916" y="413"/>
                    </a:lnTo>
                    <a:lnTo>
                      <a:pt x="911" y="416"/>
                    </a:lnTo>
                    <a:lnTo>
                      <a:pt x="905" y="421"/>
                    </a:lnTo>
                    <a:lnTo>
                      <a:pt x="898" y="426"/>
                    </a:lnTo>
                    <a:lnTo>
                      <a:pt x="888" y="433"/>
                    </a:lnTo>
                    <a:lnTo>
                      <a:pt x="877" y="439"/>
                    </a:lnTo>
                    <a:lnTo>
                      <a:pt x="864" y="447"/>
                    </a:lnTo>
                    <a:lnTo>
                      <a:pt x="849" y="453"/>
                    </a:lnTo>
                    <a:lnTo>
                      <a:pt x="832" y="460"/>
                    </a:lnTo>
                    <a:lnTo>
                      <a:pt x="813" y="467"/>
                    </a:lnTo>
                    <a:lnTo>
                      <a:pt x="791" y="473"/>
                    </a:lnTo>
                    <a:lnTo>
                      <a:pt x="767" y="479"/>
                    </a:lnTo>
                    <a:lnTo>
                      <a:pt x="741" y="484"/>
                    </a:lnTo>
                    <a:lnTo>
                      <a:pt x="712" y="489"/>
                    </a:lnTo>
                    <a:lnTo>
                      <a:pt x="681" y="493"/>
                    </a:lnTo>
                    <a:lnTo>
                      <a:pt x="647" y="494"/>
                    </a:lnTo>
                    <a:lnTo>
                      <a:pt x="610" y="495"/>
                    </a:lnTo>
                    <a:lnTo>
                      <a:pt x="574" y="494"/>
                    </a:lnTo>
                    <a:lnTo>
                      <a:pt x="540" y="493"/>
                    </a:lnTo>
                    <a:lnTo>
                      <a:pt x="508" y="489"/>
                    </a:lnTo>
                    <a:lnTo>
                      <a:pt x="480" y="484"/>
                    </a:lnTo>
                    <a:lnTo>
                      <a:pt x="454" y="479"/>
                    </a:lnTo>
                    <a:lnTo>
                      <a:pt x="431" y="473"/>
                    </a:lnTo>
                    <a:lnTo>
                      <a:pt x="409" y="467"/>
                    </a:lnTo>
                    <a:lnTo>
                      <a:pt x="389" y="461"/>
                    </a:lnTo>
                    <a:lnTo>
                      <a:pt x="372" y="454"/>
                    </a:lnTo>
                    <a:lnTo>
                      <a:pt x="357" y="447"/>
                    </a:lnTo>
                    <a:lnTo>
                      <a:pt x="343" y="439"/>
                    </a:lnTo>
                    <a:lnTo>
                      <a:pt x="332" y="433"/>
                    </a:lnTo>
                    <a:lnTo>
                      <a:pt x="323" y="427"/>
                    </a:lnTo>
                    <a:lnTo>
                      <a:pt x="315" y="421"/>
                    </a:lnTo>
                    <a:lnTo>
                      <a:pt x="309" y="416"/>
                    </a:lnTo>
                    <a:lnTo>
                      <a:pt x="304" y="413"/>
                    </a:lnTo>
                    <a:lnTo>
                      <a:pt x="301" y="403"/>
                    </a:lnTo>
                    <a:lnTo>
                      <a:pt x="297" y="393"/>
                    </a:lnTo>
                    <a:lnTo>
                      <a:pt x="292" y="384"/>
                    </a:lnTo>
                    <a:lnTo>
                      <a:pt x="287" y="375"/>
                    </a:lnTo>
                    <a:lnTo>
                      <a:pt x="283" y="365"/>
                    </a:lnTo>
                    <a:lnTo>
                      <a:pt x="276" y="357"/>
                    </a:lnTo>
                    <a:lnTo>
                      <a:pt x="269" y="350"/>
                    </a:lnTo>
                    <a:lnTo>
                      <a:pt x="263" y="341"/>
                    </a:lnTo>
                    <a:lnTo>
                      <a:pt x="274" y="342"/>
                    </a:lnTo>
                    <a:lnTo>
                      <a:pt x="284" y="344"/>
                    </a:lnTo>
                    <a:lnTo>
                      <a:pt x="296" y="345"/>
                    </a:lnTo>
                    <a:lnTo>
                      <a:pt x="307" y="346"/>
                    </a:lnTo>
                    <a:lnTo>
                      <a:pt x="318" y="347"/>
                    </a:lnTo>
                    <a:lnTo>
                      <a:pt x="330" y="348"/>
                    </a:lnTo>
                    <a:lnTo>
                      <a:pt x="342" y="350"/>
                    </a:lnTo>
                    <a:lnTo>
                      <a:pt x="354" y="351"/>
                    </a:lnTo>
                    <a:lnTo>
                      <a:pt x="366" y="352"/>
                    </a:lnTo>
                    <a:lnTo>
                      <a:pt x="380" y="352"/>
                    </a:lnTo>
                    <a:lnTo>
                      <a:pt x="392" y="353"/>
                    </a:lnTo>
                    <a:lnTo>
                      <a:pt x="405" y="353"/>
                    </a:lnTo>
                    <a:lnTo>
                      <a:pt x="418" y="353"/>
                    </a:lnTo>
                    <a:lnTo>
                      <a:pt x="431" y="353"/>
                    </a:lnTo>
                    <a:lnTo>
                      <a:pt x="444" y="353"/>
                    </a:lnTo>
                    <a:lnTo>
                      <a:pt x="457" y="353"/>
                    </a:lnTo>
                    <a:lnTo>
                      <a:pt x="414" y="270"/>
                    </a:lnTo>
                    <a:lnTo>
                      <a:pt x="398" y="270"/>
                    </a:lnTo>
                    <a:lnTo>
                      <a:pt x="381" y="268"/>
                    </a:lnTo>
                    <a:lnTo>
                      <a:pt x="365" y="267"/>
                    </a:lnTo>
                    <a:lnTo>
                      <a:pt x="350" y="266"/>
                    </a:lnTo>
                    <a:lnTo>
                      <a:pt x="335" y="265"/>
                    </a:lnTo>
                    <a:lnTo>
                      <a:pt x="320" y="264"/>
                    </a:lnTo>
                    <a:lnTo>
                      <a:pt x="306" y="261"/>
                    </a:lnTo>
                    <a:lnTo>
                      <a:pt x="292" y="260"/>
                    </a:lnTo>
                    <a:lnTo>
                      <a:pt x="304" y="253"/>
                    </a:lnTo>
                    <a:lnTo>
                      <a:pt x="315" y="245"/>
                    </a:lnTo>
                    <a:lnTo>
                      <a:pt x="326" y="238"/>
                    </a:lnTo>
                    <a:lnTo>
                      <a:pt x="336" y="230"/>
                    </a:lnTo>
                    <a:lnTo>
                      <a:pt x="346" y="221"/>
                    </a:lnTo>
                    <a:lnTo>
                      <a:pt x="355" y="213"/>
                    </a:lnTo>
                    <a:lnTo>
                      <a:pt x="365" y="204"/>
                    </a:lnTo>
                    <a:lnTo>
                      <a:pt x="374" y="196"/>
                    </a:lnTo>
                    <a:lnTo>
                      <a:pt x="332" y="118"/>
                    </a:lnTo>
                    <a:lnTo>
                      <a:pt x="319" y="132"/>
                    </a:lnTo>
                    <a:lnTo>
                      <a:pt x="307" y="144"/>
                    </a:lnTo>
                    <a:lnTo>
                      <a:pt x="293" y="156"/>
                    </a:lnTo>
                    <a:lnTo>
                      <a:pt x="280" y="167"/>
                    </a:lnTo>
                    <a:lnTo>
                      <a:pt x="267" y="176"/>
                    </a:lnTo>
                    <a:lnTo>
                      <a:pt x="252" y="186"/>
                    </a:lnTo>
                    <a:lnTo>
                      <a:pt x="238" y="195"/>
                    </a:lnTo>
                    <a:lnTo>
                      <a:pt x="222" y="201"/>
                    </a:lnTo>
                    <a:lnTo>
                      <a:pt x="205" y="207"/>
                    </a:lnTo>
                    <a:lnTo>
                      <a:pt x="188" y="210"/>
                    </a:lnTo>
                    <a:lnTo>
                      <a:pt x="169" y="213"/>
                    </a:lnTo>
                    <a:lnTo>
                      <a:pt x="149" y="214"/>
                    </a:lnTo>
                    <a:lnTo>
                      <a:pt x="128" y="213"/>
                    </a:lnTo>
                    <a:lnTo>
                      <a:pt x="105" y="209"/>
                    </a:lnTo>
                    <a:lnTo>
                      <a:pt x="81" y="203"/>
                    </a:lnTo>
                    <a:lnTo>
                      <a:pt x="56" y="196"/>
                    </a:lnTo>
                    <a:lnTo>
                      <a:pt x="47" y="193"/>
                    </a:lnTo>
                    <a:lnTo>
                      <a:pt x="39" y="193"/>
                    </a:lnTo>
                    <a:lnTo>
                      <a:pt x="31" y="196"/>
                    </a:lnTo>
                    <a:lnTo>
                      <a:pt x="24" y="198"/>
                    </a:lnTo>
                    <a:lnTo>
                      <a:pt x="17" y="203"/>
                    </a:lnTo>
                    <a:lnTo>
                      <a:pt x="11" y="208"/>
                    </a:lnTo>
                    <a:lnTo>
                      <a:pt x="6" y="215"/>
                    </a:lnTo>
                    <a:lnTo>
                      <a:pt x="2" y="222"/>
                    </a:lnTo>
                    <a:lnTo>
                      <a:pt x="0" y="239"/>
                    </a:lnTo>
                    <a:lnTo>
                      <a:pt x="5" y="254"/>
                    </a:lnTo>
                    <a:lnTo>
                      <a:pt x="14" y="267"/>
                    </a:lnTo>
                    <a:lnTo>
                      <a:pt x="29" y="276"/>
                    </a:lnTo>
                    <a:lnTo>
                      <a:pt x="29" y="276"/>
                    </a:lnTo>
                    <a:lnTo>
                      <a:pt x="35" y="277"/>
                    </a:lnTo>
                    <a:lnTo>
                      <a:pt x="40" y="279"/>
                    </a:lnTo>
                    <a:lnTo>
                      <a:pt x="46" y="281"/>
                    </a:lnTo>
                    <a:lnTo>
                      <a:pt x="51" y="283"/>
                    </a:lnTo>
                    <a:lnTo>
                      <a:pt x="53" y="284"/>
                    </a:lnTo>
                    <a:lnTo>
                      <a:pt x="57" y="287"/>
                    </a:lnTo>
                    <a:lnTo>
                      <a:pt x="59" y="288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62" y="290"/>
                    </a:lnTo>
                    <a:lnTo>
                      <a:pt x="79" y="300"/>
                    </a:lnTo>
                    <a:lnTo>
                      <a:pt x="102" y="313"/>
                    </a:lnTo>
                    <a:lnTo>
                      <a:pt x="126" y="330"/>
                    </a:lnTo>
                    <a:lnTo>
                      <a:pt x="153" y="350"/>
                    </a:lnTo>
                    <a:lnTo>
                      <a:pt x="177" y="371"/>
                    </a:lnTo>
                    <a:lnTo>
                      <a:pt x="200" y="394"/>
                    </a:lnTo>
                    <a:lnTo>
                      <a:pt x="217" y="419"/>
                    </a:lnTo>
                    <a:lnTo>
                      <a:pt x="227" y="444"/>
                    </a:lnTo>
                    <a:lnTo>
                      <a:pt x="228" y="449"/>
                    </a:lnTo>
                    <a:lnTo>
                      <a:pt x="229" y="453"/>
                    </a:lnTo>
                    <a:lnTo>
                      <a:pt x="232" y="457"/>
                    </a:lnTo>
                    <a:lnTo>
                      <a:pt x="234" y="461"/>
                    </a:lnTo>
                    <a:lnTo>
                      <a:pt x="239" y="466"/>
                    </a:lnTo>
                    <a:lnTo>
                      <a:pt x="249" y="476"/>
                    </a:lnTo>
                    <a:lnTo>
                      <a:pt x="262" y="488"/>
                    </a:lnTo>
                    <a:lnTo>
                      <a:pt x="281" y="501"/>
                    </a:lnTo>
                    <a:lnTo>
                      <a:pt x="307" y="516"/>
                    </a:lnTo>
                    <a:lnTo>
                      <a:pt x="338" y="531"/>
                    </a:lnTo>
                    <a:lnTo>
                      <a:pt x="376" y="545"/>
                    </a:lnTo>
                    <a:lnTo>
                      <a:pt x="421" y="558"/>
                    </a:lnTo>
                    <a:lnTo>
                      <a:pt x="367" y="709"/>
                    </a:lnTo>
                    <a:lnTo>
                      <a:pt x="259" y="652"/>
                    </a:lnTo>
                    <a:lnTo>
                      <a:pt x="259" y="652"/>
                    </a:lnTo>
                    <a:lnTo>
                      <a:pt x="251" y="650"/>
                    </a:lnTo>
                    <a:lnTo>
                      <a:pt x="244" y="649"/>
                    </a:lnTo>
                    <a:lnTo>
                      <a:pt x="235" y="649"/>
                    </a:lnTo>
                    <a:lnTo>
                      <a:pt x="228" y="650"/>
                    </a:lnTo>
                    <a:lnTo>
                      <a:pt x="219" y="654"/>
                    </a:lnTo>
                    <a:lnTo>
                      <a:pt x="213" y="657"/>
                    </a:lnTo>
                    <a:lnTo>
                      <a:pt x="207" y="663"/>
                    </a:lnTo>
                    <a:lnTo>
                      <a:pt x="202" y="671"/>
                    </a:lnTo>
                    <a:lnTo>
                      <a:pt x="198" y="686"/>
                    </a:lnTo>
                    <a:lnTo>
                      <a:pt x="200" y="702"/>
                    </a:lnTo>
                    <a:lnTo>
                      <a:pt x="207" y="717"/>
                    </a:lnTo>
                    <a:lnTo>
                      <a:pt x="221" y="728"/>
                    </a:lnTo>
                    <a:lnTo>
                      <a:pt x="221" y="728"/>
                    </a:lnTo>
                    <a:lnTo>
                      <a:pt x="372" y="806"/>
                    </a:lnTo>
                    <a:lnTo>
                      <a:pt x="415" y="828"/>
                    </a:lnTo>
                    <a:lnTo>
                      <a:pt x="431" y="783"/>
                    </a:lnTo>
                    <a:lnTo>
                      <a:pt x="505" y="573"/>
                    </a:lnTo>
                    <a:lnTo>
                      <a:pt x="517" y="574"/>
                    </a:lnTo>
                    <a:lnTo>
                      <a:pt x="529" y="575"/>
                    </a:lnTo>
                    <a:lnTo>
                      <a:pt x="542" y="576"/>
                    </a:lnTo>
                    <a:lnTo>
                      <a:pt x="554" y="577"/>
                    </a:lnTo>
                    <a:lnTo>
                      <a:pt x="568" y="577"/>
                    </a:lnTo>
                    <a:lnTo>
                      <a:pt x="582" y="579"/>
                    </a:lnTo>
                    <a:lnTo>
                      <a:pt x="596" y="579"/>
                    </a:lnTo>
                    <a:lnTo>
                      <a:pt x="610" y="579"/>
                    </a:lnTo>
                    <a:lnTo>
                      <a:pt x="622" y="579"/>
                    </a:lnTo>
                    <a:lnTo>
                      <a:pt x="634" y="579"/>
                    </a:lnTo>
                    <a:lnTo>
                      <a:pt x="647" y="579"/>
                    </a:lnTo>
                    <a:lnTo>
                      <a:pt x="659" y="577"/>
                    </a:lnTo>
                    <a:lnTo>
                      <a:pt x="670" y="577"/>
                    </a:lnTo>
                    <a:lnTo>
                      <a:pt x="681" y="576"/>
                    </a:lnTo>
                    <a:lnTo>
                      <a:pt x="691" y="575"/>
                    </a:lnTo>
                    <a:lnTo>
                      <a:pt x="702" y="574"/>
                    </a:lnTo>
                    <a:lnTo>
                      <a:pt x="796" y="713"/>
                    </a:lnTo>
                    <a:lnTo>
                      <a:pt x="688" y="746"/>
                    </a:lnTo>
                    <a:lnTo>
                      <a:pt x="673" y="753"/>
                    </a:lnTo>
                    <a:lnTo>
                      <a:pt x="664" y="765"/>
                    </a:lnTo>
                    <a:lnTo>
                      <a:pt x="659" y="781"/>
                    </a:lnTo>
                    <a:lnTo>
                      <a:pt x="660" y="798"/>
                    </a:lnTo>
                    <a:lnTo>
                      <a:pt x="664" y="805"/>
                    </a:lnTo>
                    <a:lnTo>
                      <a:pt x="667" y="812"/>
                    </a:lnTo>
                    <a:lnTo>
                      <a:pt x="673" y="818"/>
                    </a:lnTo>
                    <a:lnTo>
                      <a:pt x="681" y="822"/>
                    </a:lnTo>
                    <a:lnTo>
                      <a:pt x="688" y="826"/>
                    </a:lnTo>
                    <a:lnTo>
                      <a:pt x="695" y="827"/>
                    </a:lnTo>
                    <a:lnTo>
                      <a:pt x="704" y="827"/>
                    </a:lnTo>
                    <a:lnTo>
                      <a:pt x="712" y="826"/>
                    </a:lnTo>
                    <a:lnTo>
                      <a:pt x="875" y="777"/>
                    </a:lnTo>
                    <a:lnTo>
                      <a:pt x="929" y="762"/>
                    </a:lnTo>
                    <a:lnTo>
                      <a:pt x="898" y="713"/>
                    </a:lnTo>
                    <a:lnTo>
                      <a:pt x="793" y="559"/>
                    </a:lnTo>
                    <a:lnTo>
                      <a:pt x="839" y="547"/>
                    </a:lnTo>
                    <a:lnTo>
                      <a:pt x="878" y="533"/>
                    </a:lnTo>
                    <a:lnTo>
                      <a:pt x="911" y="517"/>
                    </a:lnTo>
                    <a:lnTo>
                      <a:pt x="937" y="502"/>
                    </a:lnTo>
                    <a:lnTo>
                      <a:pt x="957" y="488"/>
                    </a:lnTo>
                    <a:lnTo>
                      <a:pt x="972" y="476"/>
                    </a:lnTo>
                    <a:lnTo>
                      <a:pt x="980" y="466"/>
                    </a:lnTo>
                    <a:lnTo>
                      <a:pt x="985" y="461"/>
                    </a:lnTo>
                    <a:lnTo>
                      <a:pt x="989" y="457"/>
                    </a:lnTo>
                    <a:lnTo>
                      <a:pt x="991" y="453"/>
                    </a:lnTo>
                    <a:lnTo>
                      <a:pt x="992" y="449"/>
                    </a:lnTo>
                    <a:lnTo>
                      <a:pt x="994" y="444"/>
                    </a:lnTo>
                    <a:lnTo>
                      <a:pt x="1003" y="419"/>
                    </a:lnTo>
                    <a:lnTo>
                      <a:pt x="1020" y="394"/>
                    </a:lnTo>
                    <a:lnTo>
                      <a:pt x="1043" y="371"/>
                    </a:lnTo>
                    <a:lnTo>
                      <a:pt x="1068" y="350"/>
                    </a:lnTo>
                    <a:lnTo>
                      <a:pt x="1094" y="330"/>
                    </a:lnTo>
                    <a:lnTo>
                      <a:pt x="1120" y="313"/>
                    </a:lnTo>
                    <a:lnTo>
                      <a:pt x="1142" y="300"/>
                    </a:lnTo>
                    <a:lnTo>
                      <a:pt x="1159" y="290"/>
                    </a:lnTo>
                    <a:lnTo>
                      <a:pt x="1159" y="290"/>
                    </a:lnTo>
                    <a:lnTo>
                      <a:pt x="1162" y="288"/>
                    </a:lnTo>
                    <a:lnTo>
                      <a:pt x="1166" y="285"/>
                    </a:lnTo>
                    <a:lnTo>
                      <a:pt x="1169" y="283"/>
                    </a:lnTo>
                    <a:lnTo>
                      <a:pt x="1172" y="279"/>
                    </a:lnTo>
                    <a:lnTo>
                      <a:pt x="1174" y="278"/>
                    </a:lnTo>
                    <a:lnTo>
                      <a:pt x="1178" y="277"/>
                    </a:lnTo>
                    <a:lnTo>
                      <a:pt x="1182" y="277"/>
                    </a:lnTo>
                    <a:lnTo>
                      <a:pt x="1184" y="276"/>
                    </a:lnTo>
                    <a:lnTo>
                      <a:pt x="1184" y="276"/>
                    </a:lnTo>
                    <a:lnTo>
                      <a:pt x="1199" y="267"/>
                    </a:lnTo>
                    <a:lnTo>
                      <a:pt x="1208" y="254"/>
                    </a:lnTo>
                    <a:lnTo>
                      <a:pt x="1213" y="239"/>
                    </a:lnTo>
                    <a:lnTo>
                      <a:pt x="1211" y="222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1" name="Freeform 501"/>
              <p:cNvSpPr>
                <a:spLocks/>
              </p:cNvSpPr>
              <p:nvPr/>
            </p:nvSpPr>
            <p:spPr bwMode="auto">
              <a:xfrm>
                <a:off x="806" y="3399"/>
                <a:ext cx="92" cy="131"/>
              </a:xfrm>
              <a:custGeom>
                <a:avLst/>
                <a:gdLst>
                  <a:gd name="T0" fmla="*/ 77 w 77"/>
                  <a:gd name="T1" fmla="*/ 90 h 125"/>
                  <a:gd name="T2" fmla="*/ 45 w 77"/>
                  <a:gd name="T3" fmla="*/ 0 h 125"/>
                  <a:gd name="T4" fmla="*/ 39 w 77"/>
                  <a:gd name="T5" fmla="*/ 6 h 125"/>
                  <a:gd name="T6" fmla="*/ 32 w 77"/>
                  <a:gd name="T7" fmla="*/ 13 h 125"/>
                  <a:gd name="T8" fmla="*/ 26 w 77"/>
                  <a:gd name="T9" fmla="*/ 21 h 125"/>
                  <a:gd name="T10" fmla="*/ 18 w 77"/>
                  <a:gd name="T11" fmla="*/ 28 h 125"/>
                  <a:gd name="T12" fmla="*/ 14 w 77"/>
                  <a:gd name="T13" fmla="*/ 33 h 125"/>
                  <a:gd name="T14" fmla="*/ 10 w 77"/>
                  <a:gd name="T15" fmla="*/ 38 h 125"/>
                  <a:gd name="T16" fmla="*/ 5 w 77"/>
                  <a:gd name="T17" fmla="*/ 42 h 125"/>
                  <a:gd name="T18" fmla="*/ 0 w 77"/>
                  <a:gd name="T19" fmla="*/ 47 h 125"/>
                  <a:gd name="T20" fmla="*/ 42 w 77"/>
                  <a:gd name="T21" fmla="*/ 125 h 125"/>
                  <a:gd name="T22" fmla="*/ 50 w 77"/>
                  <a:gd name="T23" fmla="*/ 116 h 125"/>
                  <a:gd name="T24" fmla="*/ 60 w 77"/>
                  <a:gd name="T25" fmla="*/ 107 h 125"/>
                  <a:gd name="T26" fmla="*/ 68 w 77"/>
                  <a:gd name="T27" fmla="*/ 98 h 125"/>
                  <a:gd name="T28" fmla="*/ 77 w 77"/>
                  <a:gd name="T29" fmla="*/ 9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125">
                    <a:moveTo>
                      <a:pt x="77" y="90"/>
                    </a:moveTo>
                    <a:lnTo>
                      <a:pt x="45" y="0"/>
                    </a:lnTo>
                    <a:lnTo>
                      <a:pt x="39" y="6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8"/>
                    </a:lnTo>
                    <a:lnTo>
                      <a:pt x="14" y="33"/>
                    </a:lnTo>
                    <a:lnTo>
                      <a:pt x="10" y="38"/>
                    </a:lnTo>
                    <a:lnTo>
                      <a:pt x="5" y="42"/>
                    </a:lnTo>
                    <a:lnTo>
                      <a:pt x="0" y="47"/>
                    </a:lnTo>
                    <a:lnTo>
                      <a:pt x="42" y="125"/>
                    </a:lnTo>
                    <a:lnTo>
                      <a:pt x="50" y="116"/>
                    </a:lnTo>
                    <a:lnTo>
                      <a:pt x="60" y="107"/>
                    </a:lnTo>
                    <a:lnTo>
                      <a:pt x="68" y="98"/>
                    </a:lnTo>
                    <a:lnTo>
                      <a:pt x="77" y="90"/>
                    </a:lnTo>
                    <a:close/>
                  </a:path>
                </a:pathLst>
              </a:custGeom>
              <a:solidFill>
                <a:srgbClr val="EA002D"/>
              </a:solidFill>
              <a:ln w="38100" cmpd="sng">
                <a:solidFill>
                  <a:srgbClr val="A5002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2" name="Freeform 502"/>
              <p:cNvSpPr>
                <a:spLocks/>
              </p:cNvSpPr>
              <p:nvPr/>
            </p:nvSpPr>
            <p:spPr bwMode="auto">
              <a:xfrm>
                <a:off x="760" y="3394"/>
                <a:ext cx="176" cy="174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393" name="Freeform 503"/>
              <p:cNvSpPr>
                <a:spLocks/>
              </p:cNvSpPr>
              <p:nvPr/>
            </p:nvSpPr>
            <p:spPr bwMode="auto">
              <a:xfrm rot="2307222">
                <a:off x="828" y="3575"/>
                <a:ext cx="167" cy="162"/>
              </a:xfrm>
              <a:custGeom>
                <a:avLst/>
                <a:gdLst>
                  <a:gd name="T0" fmla="*/ 0 w 176"/>
                  <a:gd name="T1" fmla="*/ 142 h 174"/>
                  <a:gd name="T2" fmla="*/ 24 w 176"/>
                  <a:gd name="T3" fmla="*/ 166 h 174"/>
                  <a:gd name="T4" fmla="*/ 64 w 176"/>
                  <a:gd name="T5" fmla="*/ 134 h 174"/>
                  <a:gd name="T6" fmla="*/ 126 w 176"/>
                  <a:gd name="T7" fmla="*/ 97 h 174"/>
                  <a:gd name="T8" fmla="*/ 176 w 176"/>
                  <a:gd name="T9" fmla="*/ 44 h 174"/>
                  <a:gd name="T10" fmla="*/ 96 w 176"/>
                  <a:gd name="T11" fmla="*/ 22 h 174"/>
                  <a:gd name="T12" fmla="*/ 50 w 176"/>
                  <a:gd name="T13" fmla="*/ 66 h 174"/>
                  <a:gd name="T14" fmla="*/ 42 w 176"/>
                  <a:gd name="T15" fmla="*/ 97 h 174"/>
                  <a:gd name="T16" fmla="*/ 0 w 176"/>
                  <a:gd name="T17" fmla="*/ 14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74">
                    <a:moveTo>
                      <a:pt x="0" y="142"/>
                    </a:moveTo>
                    <a:cubicBezTo>
                      <a:pt x="17" y="137"/>
                      <a:pt x="10" y="174"/>
                      <a:pt x="24" y="166"/>
                    </a:cubicBezTo>
                    <a:cubicBezTo>
                      <a:pt x="33" y="161"/>
                      <a:pt x="55" y="137"/>
                      <a:pt x="64" y="134"/>
                    </a:cubicBezTo>
                    <a:cubicBezTo>
                      <a:pt x="80" y="127"/>
                      <a:pt x="126" y="97"/>
                      <a:pt x="126" y="97"/>
                    </a:cubicBezTo>
                    <a:cubicBezTo>
                      <a:pt x="154" y="59"/>
                      <a:pt x="161" y="84"/>
                      <a:pt x="176" y="44"/>
                    </a:cubicBezTo>
                    <a:cubicBezTo>
                      <a:pt x="160" y="0"/>
                      <a:pt x="144" y="15"/>
                      <a:pt x="96" y="22"/>
                    </a:cubicBezTo>
                    <a:cubicBezTo>
                      <a:pt x="72" y="109"/>
                      <a:pt x="96" y="4"/>
                      <a:pt x="50" y="66"/>
                    </a:cubicBezTo>
                    <a:cubicBezTo>
                      <a:pt x="44" y="75"/>
                      <a:pt x="46" y="87"/>
                      <a:pt x="42" y="97"/>
                    </a:cubicBezTo>
                    <a:cubicBezTo>
                      <a:pt x="34" y="115"/>
                      <a:pt x="15" y="129"/>
                      <a:pt x="0" y="142"/>
                    </a:cubicBezTo>
                    <a:close/>
                  </a:path>
                </a:pathLst>
              </a:custGeom>
              <a:solidFill>
                <a:srgbClr val="EA002D"/>
              </a:solidFill>
              <a:ln w="9525" cap="flat" cmpd="sng">
                <a:solidFill>
                  <a:srgbClr val="EA002D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ru-RU" sz="10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438" name="Group 416"/>
          <p:cNvGrpSpPr>
            <a:grpSpLocks/>
          </p:cNvGrpSpPr>
          <p:nvPr/>
        </p:nvGrpSpPr>
        <p:grpSpPr bwMode="auto">
          <a:xfrm>
            <a:off x="5733256" y="2671779"/>
            <a:ext cx="2409825" cy="2998787"/>
            <a:chOff x="2132" y="1919"/>
            <a:chExt cx="1942" cy="2257"/>
          </a:xfrm>
        </p:grpSpPr>
        <p:sp>
          <p:nvSpPr>
            <p:cNvPr id="439" name="Line 417"/>
            <p:cNvSpPr>
              <a:spLocks noChangeShapeType="1"/>
            </p:cNvSpPr>
            <p:nvPr/>
          </p:nvSpPr>
          <p:spPr bwMode="auto">
            <a:xfrm>
              <a:off x="2288" y="4176"/>
              <a:ext cx="1552" cy="0"/>
            </a:xfrm>
            <a:prstGeom prst="line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0" name="Freeform 418"/>
            <p:cNvSpPr>
              <a:spLocks/>
            </p:cNvSpPr>
            <p:nvPr/>
          </p:nvSpPr>
          <p:spPr bwMode="auto">
            <a:xfrm>
              <a:off x="2136" y="1935"/>
              <a:ext cx="1938" cy="2233"/>
            </a:xfrm>
            <a:custGeom>
              <a:avLst/>
              <a:gdLst>
                <a:gd name="T0" fmla="*/ 1888 w 1938"/>
                <a:gd name="T1" fmla="*/ 745 h 2233"/>
                <a:gd name="T2" fmla="*/ 1616 w 1938"/>
                <a:gd name="T3" fmla="*/ 521 h 2233"/>
                <a:gd name="T4" fmla="*/ 1040 w 1938"/>
                <a:gd name="T5" fmla="*/ 161 h 2233"/>
                <a:gd name="T6" fmla="*/ 720 w 1938"/>
                <a:gd name="T7" fmla="*/ 17 h 2233"/>
                <a:gd name="T8" fmla="*/ 440 w 1938"/>
                <a:gd name="T9" fmla="*/ 81 h 2233"/>
                <a:gd name="T10" fmla="*/ 128 w 1938"/>
                <a:gd name="T11" fmla="*/ 505 h 2233"/>
                <a:gd name="T12" fmla="*/ 0 w 1938"/>
                <a:gd name="T13" fmla="*/ 713 h 2233"/>
                <a:gd name="T14" fmla="*/ 344 w 1938"/>
                <a:gd name="T15" fmla="*/ 1738 h 2233"/>
                <a:gd name="T16" fmla="*/ 623 w 1938"/>
                <a:gd name="T17" fmla="*/ 2115 h 2233"/>
                <a:gd name="T18" fmla="*/ 899 w 1938"/>
                <a:gd name="T19" fmla="*/ 2233 h 2233"/>
                <a:gd name="T20" fmla="*/ 1208 w 1938"/>
                <a:gd name="T21" fmla="*/ 2115 h 2233"/>
                <a:gd name="T22" fmla="*/ 1491 w 1938"/>
                <a:gd name="T23" fmla="*/ 1738 h 2233"/>
                <a:gd name="T24" fmla="*/ 1794 w 1938"/>
                <a:gd name="T25" fmla="*/ 1062 h 2233"/>
                <a:gd name="T26" fmla="*/ 1908 w 1938"/>
                <a:gd name="T27" fmla="*/ 749 h 2233"/>
                <a:gd name="T28" fmla="*/ 1888 w 1938"/>
                <a:gd name="T29" fmla="*/ 745 h 2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8" h="2233">
                  <a:moveTo>
                    <a:pt x="1888" y="745"/>
                  </a:moveTo>
                  <a:cubicBezTo>
                    <a:pt x="1839" y="707"/>
                    <a:pt x="1757" y="618"/>
                    <a:pt x="1616" y="521"/>
                  </a:cubicBezTo>
                  <a:cubicBezTo>
                    <a:pt x="1475" y="424"/>
                    <a:pt x="1189" y="245"/>
                    <a:pt x="1040" y="161"/>
                  </a:cubicBezTo>
                  <a:cubicBezTo>
                    <a:pt x="891" y="77"/>
                    <a:pt x="820" y="30"/>
                    <a:pt x="720" y="17"/>
                  </a:cubicBezTo>
                  <a:cubicBezTo>
                    <a:pt x="620" y="4"/>
                    <a:pt x="539" y="0"/>
                    <a:pt x="440" y="81"/>
                  </a:cubicBezTo>
                  <a:cubicBezTo>
                    <a:pt x="341" y="162"/>
                    <a:pt x="201" y="400"/>
                    <a:pt x="128" y="505"/>
                  </a:cubicBezTo>
                  <a:lnTo>
                    <a:pt x="0" y="713"/>
                  </a:lnTo>
                  <a:cubicBezTo>
                    <a:pt x="36" y="918"/>
                    <a:pt x="240" y="1504"/>
                    <a:pt x="344" y="1738"/>
                  </a:cubicBezTo>
                  <a:cubicBezTo>
                    <a:pt x="448" y="1972"/>
                    <a:pt x="530" y="2032"/>
                    <a:pt x="623" y="2115"/>
                  </a:cubicBezTo>
                  <a:cubicBezTo>
                    <a:pt x="716" y="2198"/>
                    <a:pt x="801" y="2233"/>
                    <a:pt x="899" y="2233"/>
                  </a:cubicBezTo>
                  <a:cubicBezTo>
                    <a:pt x="996" y="2233"/>
                    <a:pt x="1109" y="2198"/>
                    <a:pt x="1208" y="2115"/>
                  </a:cubicBezTo>
                  <a:cubicBezTo>
                    <a:pt x="1306" y="2032"/>
                    <a:pt x="1393" y="1913"/>
                    <a:pt x="1491" y="1738"/>
                  </a:cubicBezTo>
                  <a:cubicBezTo>
                    <a:pt x="1588" y="1562"/>
                    <a:pt x="1724" y="1226"/>
                    <a:pt x="1794" y="1062"/>
                  </a:cubicBezTo>
                  <a:cubicBezTo>
                    <a:pt x="1864" y="897"/>
                    <a:pt x="1884" y="814"/>
                    <a:pt x="1908" y="749"/>
                  </a:cubicBezTo>
                  <a:cubicBezTo>
                    <a:pt x="1908" y="749"/>
                    <a:pt x="1938" y="776"/>
                    <a:pt x="1888" y="745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FC89"/>
                </a:gs>
              </a:gsLst>
              <a:path path="rect">
                <a:fillToRect l="50000" t="50000" r="50000" b="50000"/>
              </a:path>
            </a:gradFill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1" name="Freeform 419"/>
            <p:cNvSpPr>
              <a:spLocks/>
            </p:cNvSpPr>
            <p:nvPr/>
          </p:nvSpPr>
          <p:spPr bwMode="auto">
            <a:xfrm>
              <a:off x="2132" y="1919"/>
              <a:ext cx="1924" cy="785"/>
            </a:xfrm>
            <a:custGeom>
              <a:avLst/>
              <a:gdLst>
                <a:gd name="T0" fmla="*/ 1924 w 1924"/>
                <a:gd name="T1" fmla="*/ 785 h 785"/>
                <a:gd name="T2" fmla="*/ 1716 w 1924"/>
                <a:gd name="T3" fmla="*/ 616 h 785"/>
                <a:gd name="T4" fmla="*/ 1224 w 1924"/>
                <a:gd name="T5" fmla="*/ 281 h 785"/>
                <a:gd name="T6" fmla="*/ 804 w 1924"/>
                <a:gd name="T7" fmla="*/ 49 h 785"/>
                <a:gd name="T8" fmla="*/ 532 w 1924"/>
                <a:gd name="T9" fmla="*/ 41 h 785"/>
                <a:gd name="T10" fmla="*/ 272 w 1924"/>
                <a:gd name="T11" fmla="*/ 297 h 785"/>
                <a:gd name="T12" fmla="*/ 0 w 1924"/>
                <a:gd name="T13" fmla="*/ 737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4" h="785">
                  <a:moveTo>
                    <a:pt x="1924" y="785"/>
                  </a:moveTo>
                  <a:cubicBezTo>
                    <a:pt x="1890" y="757"/>
                    <a:pt x="1833" y="700"/>
                    <a:pt x="1716" y="616"/>
                  </a:cubicBezTo>
                  <a:cubicBezTo>
                    <a:pt x="1599" y="532"/>
                    <a:pt x="1376" y="375"/>
                    <a:pt x="1224" y="281"/>
                  </a:cubicBezTo>
                  <a:cubicBezTo>
                    <a:pt x="1072" y="187"/>
                    <a:pt x="919" y="89"/>
                    <a:pt x="804" y="49"/>
                  </a:cubicBezTo>
                  <a:cubicBezTo>
                    <a:pt x="689" y="9"/>
                    <a:pt x="621" y="0"/>
                    <a:pt x="532" y="41"/>
                  </a:cubicBezTo>
                  <a:cubicBezTo>
                    <a:pt x="443" y="82"/>
                    <a:pt x="361" y="181"/>
                    <a:pt x="272" y="297"/>
                  </a:cubicBezTo>
                  <a:cubicBezTo>
                    <a:pt x="183" y="413"/>
                    <a:pt x="57" y="645"/>
                    <a:pt x="0" y="737"/>
                  </a:cubicBezTo>
                </a:path>
              </a:pathLst>
            </a:custGeom>
            <a:noFill/>
            <a:ln w="76200" cmpd="sng">
              <a:solidFill>
                <a:srgbClr val="CC00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2" name="Freeform 420"/>
            <p:cNvSpPr>
              <a:spLocks/>
            </p:cNvSpPr>
            <p:nvPr/>
          </p:nvSpPr>
          <p:spPr bwMode="auto">
            <a:xfrm flipV="1">
              <a:off x="3124" y="3491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3" name="Freeform 421"/>
            <p:cNvSpPr>
              <a:spLocks/>
            </p:cNvSpPr>
            <p:nvPr/>
          </p:nvSpPr>
          <p:spPr bwMode="auto">
            <a:xfrm>
              <a:off x="2404" y="276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4" name="Freeform 422"/>
            <p:cNvSpPr>
              <a:spLocks/>
            </p:cNvSpPr>
            <p:nvPr/>
          </p:nvSpPr>
          <p:spPr bwMode="auto">
            <a:xfrm>
              <a:off x="3202" y="3130"/>
              <a:ext cx="318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5" name="Freeform 423"/>
            <p:cNvSpPr>
              <a:spLocks/>
            </p:cNvSpPr>
            <p:nvPr/>
          </p:nvSpPr>
          <p:spPr bwMode="auto">
            <a:xfrm>
              <a:off x="2844" y="3670"/>
              <a:ext cx="572" cy="135"/>
            </a:xfrm>
            <a:custGeom>
              <a:avLst/>
              <a:gdLst>
                <a:gd name="T0" fmla="*/ 0 w 622"/>
                <a:gd name="T1" fmla="*/ 0 h 327"/>
                <a:gd name="T2" fmla="*/ 34 w 622"/>
                <a:gd name="T3" fmla="*/ 108 h 327"/>
                <a:gd name="T4" fmla="*/ 88 w 622"/>
                <a:gd name="T5" fmla="*/ 201 h 327"/>
                <a:gd name="T6" fmla="*/ 181 w 622"/>
                <a:gd name="T7" fmla="*/ 291 h 327"/>
                <a:gd name="T8" fmla="*/ 307 w 622"/>
                <a:gd name="T9" fmla="*/ 327 h 327"/>
                <a:gd name="T10" fmla="*/ 418 w 622"/>
                <a:gd name="T11" fmla="*/ 294 h 327"/>
                <a:gd name="T12" fmla="*/ 516 w 622"/>
                <a:gd name="T13" fmla="*/ 216 h 327"/>
                <a:gd name="T14" fmla="*/ 570 w 622"/>
                <a:gd name="T15" fmla="*/ 124 h 327"/>
                <a:gd name="T16" fmla="*/ 622 w 622"/>
                <a:gd name="T17" fmla="*/ 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327">
                  <a:moveTo>
                    <a:pt x="0" y="0"/>
                  </a:moveTo>
                  <a:cubicBezTo>
                    <a:pt x="6" y="18"/>
                    <a:pt x="19" y="75"/>
                    <a:pt x="34" y="108"/>
                  </a:cubicBezTo>
                  <a:cubicBezTo>
                    <a:pt x="49" y="141"/>
                    <a:pt x="64" y="171"/>
                    <a:pt x="88" y="201"/>
                  </a:cubicBezTo>
                  <a:cubicBezTo>
                    <a:pt x="112" y="231"/>
                    <a:pt x="145" y="270"/>
                    <a:pt x="181" y="291"/>
                  </a:cubicBezTo>
                  <a:cubicBezTo>
                    <a:pt x="217" y="312"/>
                    <a:pt x="268" y="327"/>
                    <a:pt x="307" y="327"/>
                  </a:cubicBezTo>
                  <a:cubicBezTo>
                    <a:pt x="346" y="327"/>
                    <a:pt x="383" y="312"/>
                    <a:pt x="418" y="294"/>
                  </a:cubicBezTo>
                  <a:cubicBezTo>
                    <a:pt x="453" y="276"/>
                    <a:pt x="491" y="244"/>
                    <a:pt x="516" y="216"/>
                  </a:cubicBezTo>
                  <a:cubicBezTo>
                    <a:pt x="541" y="188"/>
                    <a:pt x="552" y="159"/>
                    <a:pt x="570" y="124"/>
                  </a:cubicBezTo>
                  <a:cubicBezTo>
                    <a:pt x="588" y="89"/>
                    <a:pt x="611" y="29"/>
                    <a:pt x="622" y="4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6" name="Freeform 424"/>
            <p:cNvSpPr>
              <a:spLocks/>
            </p:cNvSpPr>
            <p:nvPr/>
          </p:nvSpPr>
          <p:spPr bwMode="auto">
            <a:xfrm>
              <a:off x="2614" y="3146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7" name="Freeform 425"/>
            <p:cNvSpPr>
              <a:spLocks/>
            </p:cNvSpPr>
            <p:nvPr/>
          </p:nvSpPr>
          <p:spPr bwMode="auto">
            <a:xfrm rot="-373600">
              <a:off x="2440" y="2982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8" name="Freeform 426"/>
            <p:cNvSpPr>
              <a:spLocks/>
            </p:cNvSpPr>
            <p:nvPr/>
          </p:nvSpPr>
          <p:spPr bwMode="auto">
            <a:xfrm rot="-373600">
              <a:off x="2572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49" name="Freeform 427"/>
            <p:cNvSpPr>
              <a:spLocks/>
            </p:cNvSpPr>
            <p:nvPr/>
          </p:nvSpPr>
          <p:spPr bwMode="auto">
            <a:xfrm rot="1782926">
              <a:off x="2697" y="2990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0" name="Freeform 428"/>
            <p:cNvSpPr>
              <a:spLocks/>
            </p:cNvSpPr>
            <p:nvPr/>
          </p:nvSpPr>
          <p:spPr bwMode="auto">
            <a:xfrm>
              <a:off x="3191" y="2683"/>
              <a:ext cx="587" cy="116"/>
            </a:xfrm>
            <a:custGeom>
              <a:avLst/>
              <a:gdLst>
                <a:gd name="T0" fmla="*/ 0 w 638"/>
                <a:gd name="T1" fmla="*/ 196 h 196"/>
                <a:gd name="T2" fmla="*/ 140 w 638"/>
                <a:gd name="T3" fmla="*/ 59 h 196"/>
                <a:gd name="T4" fmla="*/ 306 w 638"/>
                <a:gd name="T5" fmla="*/ 1 h 196"/>
                <a:gd name="T6" fmla="*/ 470 w 638"/>
                <a:gd name="T7" fmla="*/ 53 h 196"/>
                <a:gd name="T8" fmla="*/ 638 w 638"/>
                <a:gd name="T9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196">
                  <a:moveTo>
                    <a:pt x="0" y="196"/>
                  </a:moveTo>
                  <a:cubicBezTo>
                    <a:pt x="23" y="173"/>
                    <a:pt x="89" y="91"/>
                    <a:pt x="140" y="59"/>
                  </a:cubicBezTo>
                  <a:cubicBezTo>
                    <a:pt x="191" y="27"/>
                    <a:pt x="251" y="2"/>
                    <a:pt x="306" y="1"/>
                  </a:cubicBezTo>
                  <a:cubicBezTo>
                    <a:pt x="361" y="0"/>
                    <a:pt x="415" y="23"/>
                    <a:pt x="470" y="53"/>
                  </a:cubicBezTo>
                  <a:cubicBezTo>
                    <a:pt x="525" y="83"/>
                    <a:pt x="603" y="153"/>
                    <a:pt x="638" y="179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1" name="Freeform 429"/>
            <p:cNvSpPr>
              <a:spLocks/>
            </p:cNvSpPr>
            <p:nvPr/>
          </p:nvSpPr>
          <p:spPr bwMode="auto">
            <a:xfrm rot="-1655837">
              <a:off x="3028" y="301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2" name="Freeform 430"/>
            <p:cNvSpPr>
              <a:spLocks/>
            </p:cNvSpPr>
            <p:nvPr/>
          </p:nvSpPr>
          <p:spPr bwMode="auto">
            <a:xfrm rot="-373600">
              <a:off x="3123" y="2966"/>
              <a:ext cx="326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3" name="Freeform 431"/>
            <p:cNvSpPr>
              <a:spLocks/>
            </p:cNvSpPr>
            <p:nvPr/>
          </p:nvSpPr>
          <p:spPr bwMode="auto">
            <a:xfrm rot="-373600">
              <a:off x="3256" y="2973"/>
              <a:ext cx="325" cy="82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4" name="Freeform 432"/>
            <p:cNvSpPr>
              <a:spLocks/>
            </p:cNvSpPr>
            <p:nvPr/>
          </p:nvSpPr>
          <p:spPr bwMode="auto">
            <a:xfrm rot="1782926">
              <a:off x="3381" y="2974"/>
              <a:ext cx="325" cy="98"/>
            </a:xfrm>
            <a:custGeom>
              <a:avLst/>
              <a:gdLst>
                <a:gd name="T0" fmla="*/ 0 w 390"/>
                <a:gd name="T1" fmla="*/ 8 h 128"/>
                <a:gd name="T2" fmla="*/ 78 w 390"/>
                <a:gd name="T3" fmla="*/ 86 h 128"/>
                <a:gd name="T4" fmla="*/ 194 w 390"/>
                <a:gd name="T5" fmla="*/ 128 h 128"/>
                <a:gd name="T6" fmla="*/ 308 w 390"/>
                <a:gd name="T7" fmla="*/ 86 h 128"/>
                <a:gd name="T8" fmla="*/ 390 w 39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8">
                  <a:moveTo>
                    <a:pt x="0" y="8"/>
                  </a:moveTo>
                  <a:cubicBezTo>
                    <a:pt x="13" y="21"/>
                    <a:pt x="46" y="66"/>
                    <a:pt x="78" y="86"/>
                  </a:cubicBezTo>
                  <a:cubicBezTo>
                    <a:pt x="110" y="106"/>
                    <a:pt x="156" y="128"/>
                    <a:pt x="194" y="128"/>
                  </a:cubicBezTo>
                  <a:cubicBezTo>
                    <a:pt x="232" y="128"/>
                    <a:pt x="275" y="107"/>
                    <a:pt x="308" y="86"/>
                  </a:cubicBezTo>
                  <a:cubicBezTo>
                    <a:pt x="341" y="65"/>
                    <a:pt x="373" y="18"/>
                    <a:pt x="390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5" name="Freeform 433"/>
            <p:cNvSpPr>
              <a:spLocks/>
            </p:cNvSpPr>
            <p:nvPr/>
          </p:nvSpPr>
          <p:spPr bwMode="auto">
            <a:xfrm>
              <a:off x="3182" y="3078"/>
              <a:ext cx="349" cy="64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6" name="Oval 434"/>
            <p:cNvSpPr>
              <a:spLocks noChangeArrowheads="1"/>
            </p:cNvSpPr>
            <p:nvPr/>
          </p:nvSpPr>
          <p:spPr bwMode="auto">
            <a:xfrm>
              <a:off x="3283" y="3094"/>
              <a:ext cx="162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7" name="Oval 435"/>
            <p:cNvSpPr>
              <a:spLocks noChangeArrowheads="1"/>
            </p:cNvSpPr>
            <p:nvPr/>
          </p:nvSpPr>
          <p:spPr bwMode="auto">
            <a:xfrm>
              <a:off x="2688" y="3102"/>
              <a:ext cx="161" cy="120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8" name="Freeform 436"/>
            <p:cNvSpPr>
              <a:spLocks/>
            </p:cNvSpPr>
            <p:nvPr/>
          </p:nvSpPr>
          <p:spPr bwMode="auto">
            <a:xfrm flipV="1">
              <a:off x="2984" y="3507"/>
              <a:ext cx="71" cy="67"/>
            </a:xfrm>
            <a:custGeom>
              <a:avLst/>
              <a:gdLst>
                <a:gd name="T0" fmla="*/ 1045 w 1045"/>
                <a:gd name="T1" fmla="*/ 755 h 755"/>
                <a:gd name="T2" fmla="*/ 973 w 1045"/>
                <a:gd name="T3" fmla="*/ 307 h 755"/>
                <a:gd name="T4" fmla="*/ 845 w 1045"/>
                <a:gd name="T5" fmla="*/ 44 h 755"/>
                <a:gd name="T6" fmla="*/ 652 w 1045"/>
                <a:gd name="T7" fmla="*/ 43 h 755"/>
                <a:gd name="T8" fmla="*/ 436 w 1045"/>
                <a:gd name="T9" fmla="*/ 186 h 755"/>
                <a:gd name="T10" fmla="*/ 0 w 1045"/>
                <a:gd name="T11" fmla="*/ 673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5" h="755">
                  <a:moveTo>
                    <a:pt x="1045" y="755"/>
                  </a:moveTo>
                  <a:cubicBezTo>
                    <a:pt x="1033" y="680"/>
                    <a:pt x="1006" y="425"/>
                    <a:pt x="973" y="307"/>
                  </a:cubicBezTo>
                  <a:cubicBezTo>
                    <a:pt x="940" y="189"/>
                    <a:pt x="898" y="88"/>
                    <a:pt x="845" y="44"/>
                  </a:cubicBezTo>
                  <a:cubicBezTo>
                    <a:pt x="792" y="0"/>
                    <a:pt x="719" y="19"/>
                    <a:pt x="652" y="43"/>
                  </a:cubicBezTo>
                  <a:cubicBezTo>
                    <a:pt x="584" y="67"/>
                    <a:pt x="545" y="81"/>
                    <a:pt x="436" y="186"/>
                  </a:cubicBezTo>
                  <a:cubicBezTo>
                    <a:pt x="327" y="292"/>
                    <a:pt x="91" y="571"/>
                    <a:pt x="0" y="673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459" name="Freeform 437"/>
            <p:cNvSpPr>
              <a:spLocks/>
            </p:cNvSpPr>
            <p:nvPr/>
          </p:nvSpPr>
          <p:spPr bwMode="auto">
            <a:xfrm>
              <a:off x="2609" y="3094"/>
              <a:ext cx="333" cy="72"/>
            </a:xfrm>
            <a:custGeom>
              <a:avLst/>
              <a:gdLst>
                <a:gd name="T0" fmla="*/ 0 w 619"/>
                <a:gd name="T1" fmla="*/ 180 h 180"/>
                <a:gd name="T2" fmla="*/ 138 w 619"/>
                <a:gd name="T3" fmla="*/ 60 h 180"/>
                <a:gd name="T4" fmla="*/ 304 w 619"/>
                <a:gd name="T5" fmla="*/ 2 h 180"/>
                <a:gd name="T6" fmla="*/ 450 w 619"/>
                <a:gd name="T7" fmla="*/ 48 h 180"/>
                <a:gd name="T8" fmla="*/ 619 w 619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9" h="180">
                  <a:moveTo>
                    <a:pt x="0" y="180"/>
                  </a:moveTo>
                  <a:cubicBezTo>
                    <a:pt x="23" y="159"/>
                    <a:pt x="87" y="90"/>
                    <a:pt x="138" y="60"/>
                  </a:cubicBezTo>
                  <a:cubicBezTo>
                    <a:pt x="189" y="30"/>
                    <a:pt x="252" y="4"/>
                    <a:pt x="304" y="2"/>
                  </a:cubicBezTo>
                  <a:cubicBezTo>
                    <a:pt x="356" y="0"/>
                    <a:pt x="398" y="18"/>
                    <a:pt x="450" y="48"/>
                  </a:cubicBezTo>
                  <a:cubicBezTo>
                    <a:pt x="502" y="78"/>
                    <a:pt x="584" y="153"/>
                    <a:pt x="619" y="18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10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147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250" advClick="0">
        <p:sndAc>
          <p:stSnd>
            <p:snd r:embed="rId5" name="chimes.wav"/>
          </p:stSnd>
        </p:sndAc>
      </p:transition>
    </mc:Choice>
    <mc:Fallback xmlns="">
      <p:transition spd="slow" advClick="0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8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8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8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" fill="hold"/>
                                        <p:tgtEl>
                                          <p:spTgt spid="9888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20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390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8" repeatCount="5000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98888"/>
                </p:tgtEl>
              </p:cMediaNode>
            </p:audio>
            <p:audio>
              <p:cMediaNode vol="100000">
                <p:cTn id="19" repeatCount="2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98894" grpId="0" animBg="1"/>
    </p:bld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3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2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4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5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6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7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8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0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1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Оформление по умолчанию">
  <a:themeElements>
    <a:clrScheme name="Оформление по умолчанию 1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26C"/>
      </a:hlink>
      <a:folHlink>
        <a:srgbClr val="A50021"/>
      </a:folHlink>
    </a:clrScheme>
    <a:fontScheme name="Оформление по умолчанию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altLang="ru-RU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Webdings" pitchFamily="18" charset="2"/>
            <a:cs typeface="Times New Roman" pitchFamily="18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C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3333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CC99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1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26C"/>
        </a:hlink>
        <a:folHlink>
          <a:srgbClr val="A5002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929</TotalTime>
  <Words>1751</Words>
  <Application>Microsoft Office PowerPoint</Application>
  <PresentationFormat>Экран (4:3)</PresentationFormat>
  <Paragraphs>482</Paragraphs>
  <Slides>27</Slides>
  <Notes>1</Notes>
  <HiddenSlides>0</HiddenSlides>
  <MMClips>18</MMClips>
  <ScaleCrop>false</ScaleCrop>
  <HeadingPairs>
    <vt:vector size="6" baseType="variant">
      <vt:variant>
        <vt:lpstr>Тема</vt:lpstr>
      </vt:variant>
      <vt:variant>
        <vt:i4>22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27</vt:i4>
      </vt:variant>
    </vt:vector>
  </HeadingPairs>
  <TitlesOfParts>
    <vt:vector size="50" baseType="lpstr">
      <vt:lpstr>Оформление по умолчанию</vt:lpstr>
      <vt:lpstr>1_Оформление по умолчанию</vt:lpstr>
      <vt:lpstr>2_Оформление по умолчанию</vt:lpstr>
      <vt:lpstr>3_Оформление по умолчанию</vt:lpstr>
      <vt:lpstr>4_Оформление по умолчанию</vt:lpstr>
      <vt:lpstr>5_Оформление по умолчанию</vt:lpstr>
      <vt:lpstr>6_Оформление по умолчанию</vt:lpstr>
      <vt:lpstr>7_Оформление по умолчанию</vt:lpstr>
      <vt:lpstr>8_Оформление по умолчанию</vt:lpstr>
      <vt:lpstr>9_Оформление по умолчанию</vt:lpstr>
      <vt:lpstr>10_Оформление по умолчанию</vt:lpstr>
      <vt:lpstr>11_Оформление по умолчанию</vt:lpstr>
      <vt:lpstr>13_Оформление по умолчанию</vt:lpstr>
      <vt:lpstr>12_Оформление по умолчанию</vt:lpstr>
      <vt:lpstr>14_Оформление по умолчанию</vt:lpstr>
      <vt:lpstr>15_Оформление по умолчанию</vt:lpstr>
      <vt:lpstr>16_Оформление по умолчанию</vt:lpstr>
      <vt:lpstr>17_Оформление по умолчанию</vt:lpstr>
      <vt:lpstr>18_Оформление по умолчанию</vt:lpstr>
      <vt:lpstr>19_Оформление по умолчанию</vt:lpstr>
      <vt:lpstr>20_Оформление по умолчанию</vt:lpstr>
      <vt:lpstr>21_Оформление по умолчанию</vt:lpstr>
      <vt:lpstr>Формула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User</dc:creator>
  <cp:lastModifiedBy>СЦРО</cp:lastModifiedBy>
  <cp:revision>63</cp:revision>
  <dcterms:created xsi:type="dcterms:W3CDTF">2014-10-26T17:44:05Z</dcterms:created>
  <dcterms:modified xsi:type="dcterms:W3CDTF">2015-03-27T07:50:20Z</dcterms:modified>
</cp:coreProperties>
</file>